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notesSlides/_rels/notesSlide114.xml.rels" ContentType="application/vnd.openxmlformats-package.relationships+xml"/>
  <Override PartName="/ppt/notesSlides/_rels/notesSlide109.xml.rels" ContentType="application/vnd.openxmlformats-package.relationships+xml"/>
  <Override PartName="/ppt/notesSlides/_rels/notesSlide107.xml.rels" ContentType="application/vnd.openxmlformats-package.relationships+xml"/>
  <Override PartName="/ppt/notesSlides/_rels/notesSlide26.xml.rels" ContentType="application/vnd.openxmlformats-package.relationships+xml"/>
  <Override PartName="/ppt/notesSlides/_rels/notesSlide105.xml.rels" ContentType="application/vnd.openxmlformats-package.relationships+xml"/>
  <Override PartName="/ppt/notesSlides/_rels/notesSlide108.xml.rels" ContentType="application/vnd.openxmlformats-package.relationships+xml"/>
  <Override PartName="/ppt/notesSlides/_rels/notesSlide17.xml.rels" ContentType="application/vnd.openxmlformats-package.relationships+xml"/>
  <Override PartName="/ppt/notesSlides/_rels/notesSlide35.xml.rels" ContentType="application/vnd.openxmlformats-package.relationships+xml"/>
  <Override PartName="/ppt/notesSlides/_rels/notesSlide104.xml.rels" ContentType="application/vnd.openxmlformats-package.relationships+xml"/>
  <Override PartName="/ppt/notesSlides/_rels/notesSlide106.xml.rels" ContentType="application/vnd.openxmlformats-package.relationships+xml"/>
  <Override PartName="/ppt/notesSlides/notesSlide109.xml" ContentType="application/vnd.openxmlformats-officedocument.presentationml.notesSlide+xml"/>
  <Override PartName="/ppt/notesSlides/notesSlide114.xml" ContentType="application/vnd.openxmlformats-officedocument.presentationml.notesSlide+xml"/>
  <Override PartName="/ppt/notesSlides/notesSlide107.xml" ContentType="application/vnd.openxmlformats-officedocument.presentationml.notesSlide+xml"/>
  <Override PartName="/ppt/notesSlides/notesSlide26.xml" ContentType="application/vnd.openxmlformats-officedocument.presentationml.notesSlide+xml"/>
  <Override PartName="/ppt/notesSlides/notesSlide108.xml" ContentType="application/vnd.openxmlformats-officedocument.presentationml.notesSlide+xml"/>
  <Override PartName="/ppt/notesSlides/notesSlide17.xml" ContentType="application/vnd.openxmlformats-officedocument.presentationml.notesSlide+xml"/>
  <Override PartName="/ppt/notesSlides/notesSlide35.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embeddings/oleObject1.bin" ContentType="application/vnd.openxmlformats-officedocument.oleObject"/>
  <Override PartName="/ppt/media/image144.png" ContentType="image/png"/>
  <Override PartName="/ppt/media/image139.png" ContentType="image/png"/>
  <Override PartName="/ppt/media/image137.png" ContentType="image/png"/>
  <Override PartName="/ppt/media/image135.png" ContentType="image/png"/>
  <Override PartName="/ppt/media/image134.png" ContentType="image/png"/>
  <Override PartName="/ppt/media/image133.png" ContentType="image/png"/>
  <Override PartName="/ppt/media/image132.png" ContentType="image/png"/>
  <Override PartName="/ppt/media/image131.png" ContentType="image/png"/>
  <Override PartName="/ppt/media/image129.png" ContentType="image/png"/>
  <Override PartName="/ppt/media/image128.png" ContentType="image/png"/>
  <Override PartName="/ppt/media/image145.jpeg" ContentType="image/jpeg"/>
  <Override PartName="/ppt/media/image125.png" ContentType="image/png"/>
  <Override PartName="/ppt/media/image124.png" ContentType="image/png"/>
  <Override PartName="/ppt/media/image121.png" ContentType="image/png"/>
  <Override PartName="/ppt/media/image119.gif" ContentType="image/gif"/>
  <Override PartName="/ppt/media/image118.png" ContentType="image/png"/>
  <Override PartName="/ppt/media/image109.png" ContentType="image/png"/>
  <Override PartName="/ppt/media/image108.png" ContentType="image/png"/>
  <Override PartName="/ppt/media/image117.png" ContentType="image/png"/>
  <Override PartName="/ppt/media/image99.png" ContentType="image/png"/>
  <Override PartName="/ppt/media/image116.png" ContentType="image/png"/>
  <Override PartName="/ppt/media/image98.png" ContentType="image/png"/>
  <Override PartName="/ppt/media/image97.wmf" ContentType="image/x-wmf"/>
  <Override PartName="/ppt/media/image114.png" ContentType="image/png"/>
  <Override PartName="/ppt/media/image96.png" ContentType="image/png"/>
  <Override PartName="/ppt/media/image113.png" ContentType="image/png"/>
  <Override PartName="/ppt/media/image95.png" ContentType="image/png"/>
  <Override PartName="/ppt/media/image112.png" ContentType="image/png"/>
  <Override PartName="/ppt/media/image94.png" ContentType="image/png"/>
  <Override PartName="/ppt/media/image111.png" ContentType="image/png"/>
  <Override PartName="/ppt/media/image93.png" ContentType="image/png"/>
  <Override PartName="/ppt/media/image110.png" ContentType="image/png"/>
  <Override PartName="/ppt/media/image92.png" ContentType="image/png"/>
  <Override PartName="/ppt/media/image91.png" ContentType="image/png"/>
  <Override PartName="/ppt/media/image90.png" ContentType="image/png"/>
  <Override PartName="/ppt/media/image80.png" ContentType="image/png"/>
  <Override PartName="/ppt/media/image79.png" ContentType="image/png"/>
  <Override PartName="/ppt/media/image28.jpeg" ContentType="image/jpeg"/>
  <Override PartName="/ppt/media/image35.gif" ContentType="image/gif"/>
  <Override PartName="/ppt/media/image64.png" ContentType="image/png"/>
  <Override PartName="/ppt/media/image107.png" ContentType="image/png"/>
  <Override PartName="/ppt/media/image89.png" ContentType="image/png"/>
  <Override PartName="/ppt/media/image8.png" ContentType="image/png"/>
  <Override PartName="/ppt/media/image63.png" ContentType="image/png"/>
  <Override PartName="/ppt/media/image143.jpeg" ContentType="image/jpeg"/>
  <Override PartName="/ppt/media/image105.png" ContentType="image/png"/>
  <Override PartName="/ppt/media/image87.png" ContentType="image/png"/>
  <Override PartName="/ppt/media/image6.png" ContentType="image/png"/>
  <Override PartName="/ppt/media/image104.png" ContentType="image/png"/>
  <Override PartName="/ppt/media/image86.png" ContentType="image/png"/>
  <Override PartName="/ppt/media/image5.png" ContentType="image/png"/>
  <Override PartName="/ppt/media/image60.png" ContentType="image/png"/>
  <Override PartName="/ppt/media/image26.wmf" ContentType="image/x-wmf"/>
  <Override PartName="/ppt/media/image31.wmf" ContentType="image/x-wmf"/>
  <Override PartName="/ppt/media/image56.png" ContentType="image/png"/>
  <Override PartName="/ppt/media/image25.wmf" ContentType="image/x-wmf"/>
  <Override PartName="/ppt/media/image30.wmf" ContentType="image/x-wmf"/>
  <Override PartName="/ppt/media/image55.png" ContentType="image/png"/>
  <Override PartName="/ppt/media/image54.png" ContentType="image/png"/>
  <Override PartName="/ppt/media/image53.png" ContentType="image/png"/>
  <Override PartName="/ppt/media/image78.png" ContentType="image/png"/>
  <Override PartName="/ppt/media/image52.png" ContentType="image/png"/>
  <Override PartName="/ppt/media/image142.jpeg" ContentType="image/jpeg"/>
  <Override PartName="/ppt/media/image77.png" ContentType="image/png"/>
  <Override PartName="/ppt/media/image50.png" ContentType="image/png"/>
  <Override PartName="/ppt/media/image75.png" ContentType="image/png"/>
  <Override PartName="/ppt/media/image103.png" ContentType="image/png"/>
  <Override PartName="/ppt/media/image85.png" ContentType="image/png"/>
  <Override PartName="/ppt/media/image4.png" ContentType="image/png"/>
  <Override PartName="/ppt/media/image102.png" ContentType="image/png"/>
  <Override PartName="/ppt/media/image84.png" ContentType="image/png"/>
  <Override PartName="/ppt/media/image3.png" ContentType="image/png"/>
  <Override PartName="/ppt/media/image100.png" ContentType="image/png"/>
  <Override PartName="/ppt/media/image82.png" ContentType="image/png"/>
  <Override PartName="/ppt/media/image1.png" ContentType="image/png"/>
  <Override PartName="/ppt/media/image101.png" ContentType="image/png"/>
  <Override PartName="/ppt/media/image83.png" ContentType="image/png"/>
  <Override PartName="/ppt/media/image2.png" ContentType="image/png"/>
  <Override PartName="/ppt/media/image147.jpeg" ContentType="image/jpeg"/>
  <Override PartName="/ppt/media/image36.png" ContentType="image/png"/>
  <Override PartName="/ppt/media/image120.png" ContentType="image/png"/>
  <Override PartName="/ppt/media/image11.png" ContentType="image/png"/>
  <Override PartName="/ppt/media/image138.png" ContentType="image/png"/>
  <Override PartName="/ppt/media/image29.png" ContentType="image/png"/>
  <Override PartName="/ppt/media/image136.png" ContentType="image/png"/>
  <Override PartName="/ppt/media/image27.png" ContentType="image/png"/>
  <Override PartName="/ppt/media/image130.png" ContentType="image/png"/>
  <Override PartName="/ppt/media/image21.png" ContentType="image/png"/>
  <Override PartName="/ppt/media/image115.png" ContentType="image/png"/>
  <Override PartName="/ppt/media/image9.jpeg" ContentType="image/jpeg"/>
  <Override PartName="/ppt/media/image148.jpeg" ContentType="image/jpeg"/>
  <Override PartName="/ppt/media/image46.png" ContentType="image/png"/>
  <Override PartName="/ppt/media/image126.png" ContentType="image/png"/>
  <Override PartName="/ppt/media/image17.png" ContentType="image/png"/>
  <Override PartName="/ppt/media/image62.jpeg" ContentType="image/jpeg"/>
  <Override PartName="/ppt/media/image10.png" ContentType="image/png"/>
  <Override PartName="/ppt/media/image122.png" ContentType="image/png"/>
  <Override PartName="/ppt/media/image13.png" ContentType="image/png"/>
  <Override PartName="/ppt/media/image123.png" ContentType="image/png"/>
  <Override PartName="/ppt/media/image14.png" ContentType="image/png"/>
  <Override PartName="/ppt/media/image39.png" ContentType="image/png"/>
  <Override PartName="/ppt/media/image106.png" ContentType="image/png"/>
  <Override PartName="/ppt/media/image88.png" ContentType="image/png"/>
  <Override PartName="/ppt/media/image7.png" ContentType="image/png"/>
  <Override PartName="/ppt/media/image19.jpeg" ContentType="image/jpeg"/>
  <Override PartName="/ppt/media/image146.png" ContentType="image/png"/>
  <Override PartName="/ppt/media/image37.png" ContentType="image/png"/>
  <Override PartName="/ppt/media/image127.png" ContentType="image/png"/>
  <Override PartName="/ppt/media/image18.png" ContentType="image/png"/>
  <Override PartName="/ppt/media/image12.jpeg" ContentType="image/jpeg"/>
  <Override PartName="/ppt/media/image38.wmf" ContentType="image/x-wmf"/>
  <Override PartName="/ppt/media/image43.png" ContentType="image/png"/>
  <Override PartName="/ppt/media/image68.png" ContentType="image/pn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141.jpeg" ContentType="image/jpeg"/>
  <Override PartName="/ppt/media/image67.png" ContentType="image/png"/>
  <Override PartName="/ppt/media/image44.png" ContentType="image/png"/>
  <Override PartName="/ppt/media/image69.png" ContentType="image/png"/>
  <Override PartName="/ppt/media/image20.wmf" ContentType="image/x-wmf"/>
  <Override PartName="/ppt/media/image45.png" ContentType="image/png"/>
  <Override PartName="/ppt/media/image22.wmf" ContentType="image/x-wmf"/>
  <Override PartName="/ppt/media/image47.png" ContentType="image/png"/>
  <Override PartName="/ppt/media/image15.jpeg" ContentType="image/jpeg"/>
  <Override PartName="/ppt/media/image23.wmf" ContentType="image/x-wmf"/>
  <Override PartName="/ppt/media/image48.png" ContentType="image/png"/>
  <Override PartName="/ppt/media/image24.wmf" ContentType="image/x-wmf"/>
  <Override PartName="/ppt/media/image49.png" ContentType="image/png"/>
  <Override PartName="/ppt/media/image51.png" ContentType="image/png"/>
  <Override PartName="/ppt/media/image76.png" ContentType="image/png"/>
  <Override PartName="/ppt/media/image140.jpeg" ContentType="image/jpeg"/>
  <Override PartName="/ppt/media/image32.wmf" ContentType="image/x-wmf"/>
  <Override PartName="/ppt/media/image57.png" ContentType="image/png"/>
  <Override PartName="/ppt/media/image33.wmf" ContentType="image/x-wmf"/>
  <Override PartName="/ppt/media/image16.jpeg" ContentType="image/jpeg"/>
  <Override PartName="/ppt/media/image58.png" ContentType="image/png"/>
  <Override PartName="/ppt/media/image34.wmf" ContentType="image/x-wmf"/>
  <Override PartName="/ppt/media/image59.png" ContentType="image/png"/>
  <Override PartName="/ppt/media/image70.png" ContentType="image/png"/>
  <Override PartName="/ppt/media/image73.jpeg" ContentType="image/jpeg"/>
  <Override PartName="/ppt/media/image71.png" ContentType="image/png"/>
  <Override PartName="/ppt/media/image61.png" ContentType="image/png"/>
  <Override PartName="/ppt/media/image72.jpeg" ContentType="image/jpeg"/>
  <Override PartName="/ppt/media/image81.png" ContentType="image/png"/>
  <Override PartName="/ppt/media/image74.jpeg" ContentType="image/jpeg"/>
  <Override PartName="/ppt/slideMasters/_rels/slideMaster19.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8.xml.rels" ContentType="application/vnd.openxmlformats-package.relationships+xml"/>
  <Override PartName="/ppt/slideMasters/_rels/slideMaster9.xml.rels" ContentType="application/vnd.openxmlformats-package.relationships+xml"/>
  <Override PartName="/ppt/slideMasters/_rels/slideMaster16.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7.xml.rels" ContentType="application/vnd.openxmlformats-package.relationships+xml"/>
  <Override PartName="/ppt/slideMasters/_rels/slideMaster17.xml.rels" ContentType="application/vnd.openxmlformats-package.relationships+xml"/>
  <Override PartName="/ppt/slideMasters/_rels/slideMaster8.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9.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presentation.xml" ContentType="application/vnd.openxmlformats-officedocument.presentationml.presentation.main+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20.xml" ContentType="application/vnd.openxmlformats-officedocument.theme+xml"/>
  <Override PartName="/ppt/theme/theme19.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slides/slide126.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123.xml" ContentType="application/vnd.openxmlformats-officedocument.presentationml.slide+xml"/>
  <Override PartName="/ppt/slides/slide122.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121.xml" ContentType="application/vnd.openxmlformats-officedocument.presentationml.slide+xml"/>
  <Override PartName="/ppt/slides/slide7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slides/slide109.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101.xml" ContentType="application/vnd.openxmlformats-officedocument.presentationml.slide+xml"/>
  <Override PartName="/ppt/slides/slide59.xml" ContentType="application/vnd.openxmlformats-officedocument.presentationml.slide+xml"/>
  <Override PartName="/ppt/slides/slide33.xml" ContentType="application/vnd.openxmlformats-officedocument.presentationml.slide+xml"/>
  <Override PartName="/ppt/slides/slide100.xml" ContentType="application/vnd.openxmlformats-officedocument.presentationml.slide+xml"/>
  <Override PartName="/ppt/slides/slide58.xml" ContentType="application/vnd.openxmlformats-officedocument.presentationml.slide+xml"/>
  <Override PartName="/ppt/slides/slide32.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56.xml" ContentType="application/vnd.openxmlformats-officedocument.presentationml.slide+xml"/>
  <Override PartName="/ppt/slides/slide30.xml" ContentType="application/vnd.openxmlformats-officedocument.presentationml.slide+xml"/>
  <Override PartName="/ppt/slides/slide5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23.xml" ContentType="application/vnd.openxmlformats-officedocument.presentationml.slide+xml"/>
  <Override PartName="/ppt/slides/slide48.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21.xml" ContentType="application/vnd.openxmlformats-officedocument.presentationml.slide+xml"/>
  <Override PartName="/ppt/slides/_rels/slide122.xml.rels" ContentType="application/vnd.openxmlformats-package.relationships+xml"/>
  <Override PartName="/ppt/slides/_rels/slide121.xml.rels" ContentType="application/vnd.openxmlformats-package.relationships+xml"/>
  <Override PartName="/ppt/slides/_rels/slide120.xml.rels" ContentType="application/vnd.openxmlformats-package.relationships+xml"/>
  <Override PartName="/ppt/slides/_rels/slide119.xml.rels" ContentType="application/vnd.openxmlformats-package.relationships+xml"/>
  <Override PartName="/ppt/slides/_rels/slide118.xml.rels" ContentType="application/vnd.openxmlformats-package.relationships+xml"/>
  <Override PartName="/ppt/slides/_rels/slide109.xml.rels" ContentType="application/vnd.openxmlformats-package.relationships+xml"/>
  <Override PartName="/ppt/slides/_rels/slide108.xml.rels" ContentType="application/vnd.openxmlformats-package.relationships+xml"/>
  <Override PartName="/ppt/slides/_rels/slide107.xml.rels" ContentType="application/vnd.openxmlformats-package.relationships+xml"/>
  <Override PartName="/ppt/slides/_rels/slide106.xml.rels" ContentType="application/vnd.openxmlformats-package.relationships+xml"/>
  <Override PartName="/ppt/slides/_rels/slide126.xml.rels" ContentType="application/vnd.openxmlformats-package.relationships+xml"/>
  <Override PartName="/ppt/slides/_rels/slide99.xml.rels" ContentType="application/vnd.openxmlformats-package.relationships+xml"/>
  <Override PartName="/ppt/slides/_rels/slide95.xml.rels" ContentType="application/vnd.openxmlformats-package.relationships+xml"/>
  <Override PartName="/ppt/slides/_rels/slide116.xml.rels" ContentType="application/vnd.openxmlformats-package.relationships+xml"/>
  <Override PartName="/ppt/slides/_rels/slide89.xml.rels" ContentType="application/vnd.openxmlformats-package.relationships+xml"/>
  <Override PartName="/ppt/slides/_rels/slide82.xml.rels" ContentType="application/vnd.openxmlformats-package.relationships+xml"/>
  <Override PartName="/ppt/slides/_rels/slide79.xml.rels" ContentType="application/vnd.openxmlformats-package.relationships+xml"/>
  <Override PartName="/ppt/slides/_rels/slide10.xml.rels" ContentType="application/vnd.openxmlformats-package.relationships+xml"/>
  <Override PartName="/ppt/slides/_rels/slide81.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80.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77.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23.xml.rels" ContentType="application/vnd.openxmlformats-package.relationships+xml"/>
  <Override PartName="/ppt/slides/_rels/slide96.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102.xml.rels" ContentType="application/vnd.openxmlformats-package.relationships+xml"/>
  <Override PartName="/ppt/slides/_rels/slide26.xml.rels" ContentType="application/vnd.openxmlformats-package.relationships+xml"/>
  <Override PartName="/ppt/slides/_rels/slide75.xml.rels" ContentType="application/vnd.openxmlformats-package.relationships+xml"/>
  <Override PartName="/ppt/slides/_rels/slide112.xml.rels" ContentType="application/vnd.openxmlformats-package.relationships+xml"/>
  <Override PartName="/ppt/slides/_rels/slide85.xml.rels" ContentType="application/vnd.openxmlformats-package.relationships+xml"/>
  <Override PartName="/ppt/slides/_rels/slide36.xml.rels" ContentType="application/vnd.openxmlformats-package.relationships+xml"/>
  <Override PartName="/ppt/slides/_rels/slide5.xml.rels" ContentType="application/vnd.openxmlformats-package.relationships+xml"/>
  <Override PartName="/ppt/slides/_rels/slide101.xml.rels" ContentType="application/vnd.openxmlformats-package.relationships+xml"/>
  <Override PartName="/ppt/slides/_rels/slide25.xml.rels" ContentType="application/vnd.openxmlformats-package.relationships+xml"/>
  <Override PartName="/ppt/slides/_rels/slide74.xml.rels" ContentType="application/vnd.openxmlformats-package.relationships+xml"/>
  <Override PartName="/ppt/slides/_rels/slide111.xml.rels" ContentType="application/vnd.openxmlformats-package.relationships+xml"/>
  <Override PartName="/ppt/slides/_rels/slide84.xml.rels" ContentType="application/vnd.openxmlformats-package.relationships+xml"/>
  <Override PartName="/ppt/slides/_rels/slide35.xml.rels" ContentType="application/vnd.openxmlformats-package.relationships+xml"/>
  <Override PartName="/ppt/slides/_rels/slide70.xml.rels" ContentType="application/vnd.openxmlformats-package.relationships+xml"/>
  <Override PartName="/ppt/slides/_rels/slide4.xml.rels" ContentType="application/vnd.openxmlformats-package.relationships+xml"/>
  <Override PartName="/ppt/slides/_rels/slide94.xml.rels" ContentType="application/vnd.openxmlformats-package.relationships+xml"/>
  <Override PartName="/ppt/slides/_rels/slide45.xml.rels" ContentType="application/vnd.openxmlformats-package.relationships+xml"/>
  <Override PartName="/ppt/slides/_rels/slide100.xml.rels" ContentType="application/vnd.openxmlformats-package.relationships+xml"/>
  <Override PartName="/ppt/slides/_rels/slide24.xml.rels" ContentType="application/vnd.openxmlformats-package.relationships+xml"/>
  <Override PartName="/ppt/slides/_rels/slide7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110.xml.rels" ContentType="application/vnd.openxmlformats-package.relationships+xml"/>
  <Override PartName="/ppt/slides/_rels/slide83.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03.xml.rels" ContentType="application/vnd.openxmlformats-package.relationships+xml"/>
  <Override PartName="/ppt/slides/_rels/slide76.xml.rels" ContentType="application/vnd.openxmlformats-package.relationships+xml"/>
  <Override PartName="/ppt/slides/_rels/slide8.xml.rels" ContentType="application/vnd.openxmlformats-package.relationships+xml"/>
  <Override PartName="/ppt/slides/_rels/slide60.xml.rels" ContentType="application/vnd.openxmlformats-package.relationships+xml"/>
  <Override PartName="/ppt/slides/_rels/slide11.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13.xml.rels" ContentType="application/vnd.openxmlformats-package.relationships+xml"/>
  <Override PartName="/ppt/slides/_rels/slide86.xml.rels" ContentType="application/vnd.openxmlformats-package.relationships+xml"/>
  <Override PartName="/ppt/slides/_rels/slide37.xml.rels" ContentType="application/vnd.openxmlformats-package.relationships+xml"/>
  <Override PartName="/ppt/slides/_rels/slide114.xml.rels" ContentType="application/vnd.openxmlformats-package.relationships+xml"/>
  <Override PartName="/ppt/slides/_rels/slide87.xml.rels" ContentType="application/vnd.openxmlformats-package.relationships+xml"/>
  <Override PartName="/ppt/slides/_rels/slide38.xml.rels" ContentType="application/vnd.openxmlformats-package.relationships+xml"/>
  <Override PartName="/ppt/slides/_rels/slide115.xml.rels" ContentType="application/vnd.openxmlformats-package.relationships+xml"/>
  <Override PartName="/ppt/slides/_rels/slide8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90.xml.rels" ContentType="application/vnd.openxmlformats-package.relationships+xml"/>
  <Override PartName="/ppt/slides/_rels/slide41.xml.rels" ContentType="application/vnd.openxmlformats-package.relationships+xml"/>
  <Override PartName="/ppt/slides/_rels/slide91.xml.rels" ContentType="application/vnd.openxmlformats-package.relationships+xml"/>
  <Override PartName="/ppt/slides/_rels/slide42.xml.rels" ContentType="application/vnd.openxmlformats-package.relationships+xml"/>
  <Override PartName="/ppt/slides/_rels/slide92.xml.rels" ContentType="application/vnd.openxmlformats-package.relationships+xml"/>
  <Override PartName="/ppt/slides/_rels/slide43.xml.rels" ContentType="application/vnd.openxmlformats-package.relationships+xml"/>
  <Override PartName="/ppt/slides/_rels/slide22.xml.rels" ContentType="application/vnd.openxmlformats-package.relationships+xml"/>
  <Override PartName="/ppt/slides/_rels/slide71.xml.rels" ContentType="application/vnd.openxmlformats-package.relationships+xml"/>
  <Override PartName="/ppt/slides/_rels/slide93.xml.rels" ContentType="application/vnd.openxmlformats-package.relationships+xml"/>
  <Override PartName="/ppt/slides/_rels/slide44.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124.xml.rels" ContentType="application/vnd.openxmlformats-package.relationships+xml"/>
  <Override PartName="/ppt/slides/_rels/slide97.xml.rels" ContentType="application/vnd.openxmlformats-package.relationships+xml"/>
  <Override PartName="/ppt/slides/_rels/slide48.xml.rels" ContentType="application/vnd.openxmlformats-package.relationships+xml"/>
  <Override PartName="/ppt/slides/_rels/slide125.xml.rels" ContentType="application/vnd.openxmlformats-package.relationships+xml"/>
  <Override PartName="/ppt/slides/_rels/slide9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117.xml.rels" ContentType="application/vnd.openxmlformats-package.relationships+xml"/>
  <Override PartName="/ppt/slides/_rels/slide69.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104.xml.rels" ContentType="application/vnd.openxmlformats-package.relationships+xml"/>
  <Override PartName="/ppt/slides/_rels/slide56.xml.rels" ContentType="application/vnd.openxmlformats-package.relationships+xml"/>
  <Override PartName="/ppt/slides/_rels/slide105.xml.rels" ContentType="application/vnd.openxmlformats-package.relationships+xml"/>
  <Override PartName="/ppt/slides/_rels/slide57.xml.rels" ContentType="application/vnd.openxmlformats-package.relationships+xml"/>
  <Override PartName="/ppt/slides/_rels/slide12.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16.xml.rels" ContentType="application/vnd.openxmlformats-package.relationships+xml"/>
  <Override PartName="/ppt/slides/_rels/slide65.xml.rels" ContentType="application/vnd.openxmlformats-package.relationships+xml"/>
  <Override PartName="/ppt/slides/_rels/slide17.xml.rels" ContentType="application/vnd.openxmlformats-package.relationships+xml"/>
  <Override PartName="/ppt/slides/_rels/slide66.xml.rels" ContentType="application/vnd.openxmlformats-package.relationships+xml"/>
  <Override PartName="/ppt/slides/_rels/slide18.xml.rels" ContentType="application/vnd.openxmlformats-package.relationships+xml"/>
  <Override PartName="/ppt/slides/_rels/slide67.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slide46.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40.xml" ContentType="application/vnd.openxmlformats-officedocument.presentationml.slide+xml"/>
  <Override PartName="/ppt/slides/slide65.xml" ContentType="application/vnd.openxmlformats-officedocument.presentationml.slide+xml"/>
  <Override PartName="/ppt/slides/slide41.xml" ContentType="application/vnd.openxmlformats-officedocument.presentationml.slide+xml"/>
  <Override PartName="/ppt/slides/slide66.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43.xml" ContentType="application/vnd.openxmlformats-officedocument.presentationml.slide+xml"/>
  <Override PartName="/ppt/slides/slide110.xml" ContentType="application/vnd.openxmlformats-officedocument.presentationml.slide+xml"/>
  <Override PartName="/ppt/slides/slide68.xml" ContentType="application/vnd.openxmlformats-officedocument.presentationml.slide+xml"/>
  <Override PartName="/ppt/slides/slide44.xml" ContentType="application/vnd.openxmlformats-officedocument.presentationml.slide+xml"/>
  <Override PartName="/ppt/slides/slide111.xml" ContentType="application/vnd.openxmlformats-officedocument.presentationml.slide+xml"/>
  <Override PartName="/ppt/slides/slide69.xml" ContentType="application/vnd.openxmlformats-officedocument.presentationml.slide+xml"/>
  <Override PartName="/ppt/slides/slide50.xml" ContentType="application/vnd.openxmlformats-officedocument.presentationml.slide+xml"/>
  <Override PartName="/ppt/slides/slide75.xml" ContentType="application/vnd.openxmlformats-officedocument.presentationml.slide+xml"/>
  <Override PartName="/ppt/slides/slide51.xml" ContentType="application/vnd.openxmlformats-officedocument.presentationml.slide+xml"/>
  <Override PartName="/ppt/slides/slide76.xml" ContentType="application/vnd.openxmlformats-officedocument.presentationml.slide+xml"/>
  <Override PartName="/ppt/slides/slide52.xml" ContentType="application/vnd.openxmlformats-officedocument.presentationml.slide+xml"/>
  <Override PartName="/ppt/slides/slide77.xml" ContentType="application/vnd.openxmlformats-officedocument.presentationml.slide+xml"/>
  <Override PartName="/ppt/slides/slide53.xml" ContentType="application/vnd.openxmlformats-officedocument.presentationml.slide+xml"/>
  <Override PartName="/ppt/slides/slide120.xml" ContentType="application/vnd.openxmlformats-officedocument.presentationml.slide+xml"/>
  <Override PartName="/ppt/slides/slide78.xml" ContentType="application/vnd.openxmlformats-officedocument.presentationml.slide+xml"/>
  <Override PartName="/ppt/slides/slide5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21.xml" ContentType="application/vnd.openxmlformats-officedocument.presentationml.slideLayout+xml"/>
  <Override PartName="/ppt/slideLayouts/slideLayout220.xml" ContentType="application/vnd.openxmlformats-officedocument.presentationml.slideLayout+xml"/>
  <Override PartName="/ppt/slideLayouts/slideLayout213.xml" ContentType="application/vnd.openxmlformats-officedocument.presentationml.slideLayout+xml"/>
  <Override PartName="/ppt/slideLayouts/slideLayout212.xml" ContentType="application/vnd.openxmlformats-officedocument.presentationml.slideLayout+xml"/>
  <Override PartName="/ppt/slideLayouts/slideLayout211.xml" ContentType="application/vnd.openxmlformats-officedocument.presentationml.slideLayout+xml"/>
  <Override PartName="/ppt/slideLayouts/slideLayout210.xml" ContentType="application/vnd.openxmlformats-officedocument.presentationml.slideLayout+xml"/>
  <Override PartName="/ppt/slideLayouts/slideLayout205.xml" ContentType="application/vnd.openxmlformats-officedocument.presentationml.slideLayout+xml"/>
  <Override PartName="/ppt/slideLayouts/slideLayout204.xml" ContentType="application/vnd.openxmlformats-officedocument.presentationml.slideLayout+xml"/>
  <Override PartName="/ppt/slideLayouts/slideLayout203.xml" ContentType="application/vnd.openxmlformats-officedocument.presentationml.slideLayout+xml"/>
  <Override PartName="/ppt/slideLayouts/slideLayout202.xml" ContentType="application/vnd.openxmlformats-officedocument.presentationml.slideLayout+xml"/>
  <Override PartName="/ppt/slideLayouts/slideLayout201.xml" ContentType="application/vnd.openxmlformats-officedocument.presentationml.slideLayout+xml"/>
  <Override PartName="/ppt/slideLayouts/slideLayout200.xml" ContentType="application/vnd.openxmlformats-officedocument.presentationml.slideLayout+xml"/>
  <Override PartName="/ppt/slideLayouts/slideLayout199.xml" ContentType="application/vnd.openxmlformats-officedocument.presentationml.slideLayout+xml"/>
  <Override PartName="/ppt/slideLayouts/slideLayout198.xml" ContentType="application/vnd.openxmlformats-officedocument.presentationml.slideLayout+xml"/>
  <Override PartName="/ppt/slideLayouts/slideLayout197.xml" ContentType="application/vnd.openxmlformats-officedocument.presentationml.slideLayout+xml"/>
  <Override PartName="/ppt/slideLayouts/slideLayout196.xml" ContentType="application/vnd.openxmlformats-officedocument.presentationml.slideLayout+xml"/>
  <Override PartName="/ppt/slideLayouts/slideLayout195.xml" ContentType="application/vnd.openxmlformats-officedocument.presentationml.slideLayout+xml"/>
  <Override PartName="/ppt/slideLayouts/slideLayout194.xml" ContentType="application/vnd.openxmlformats-officedocument.presentationml.slideLayout+xml"/>
  <Override PartName="/ppt/slideLayouts/slideLayout193.xml" ContentType="application/vnd.openxmlformats-officedocument.presentationml.slideLayout+xml"/>
  <Override PartName="/ppt/slideLayouts/slideLayout192.xml" ContentType="application/vnd.openxmlformats-officedocument.presentationml.slideLayout+xml"/>
  <Override PartName="/ppt/slideLayouts/slideLayout191.xml" ContentType="application/vnd.openxmlformats-officedocument.presentationml.slideLayout+xml"/>
  <Override PartName="/ppt/slideLayouts/slideLayout190.xml" ContentType="application/vnd.openxmlformats-officedocument.presentationml.slideLayout+xml"/>
  <Override PartName="/ppt/slideLayouts/slideLayout189.xml" ContentType="application/vnd.openxmlformats-officedocument.presentationml.slideLayout+xml"/>
  <Override PartName="/ppt/slideLayouts/slideLayout188.xml" ContentType="application/vnd.openxmlformats-officedocument.presentationml.slideLayout+xml"/>
  <Override PartName="/ppt/slideLayouts/slideLayout187.xml" ContentType="application/vnd.openxmlformats-officedocument.presentationml.slideLayout+xml"/>
  <Override PartName="/ppt/slideLayouts/slideLayout186.xml" ContentType="application/vnd.openxmlformats-officedocument.presentationml.slideLayout+xml"/>
  <Override PartName="/ppt/slideLayouts/slideLayout183.xml" ContentType="application/vnd.openxmlformats-officedocument.presentationml.slideLayout+xml"/>
  <Override PartName="/ppt/slideLayouts/slideLayout182.xml" ContentType="application/vnd.openxmlformats-officedocument.presentationml.slideLayout+xml"/>
  <Override PartName="/ppt/slideLayouts/slideLayout181.xml" ContentType="application/vnd.openxmlformats-officedocument.presentationml.slideLayout+xml"/>
  <Override PartName="/ppt/slideLayouts/slideLayout180.xml" ContentType="application/vnd.openxmlformats-officedocument.presentationml.slideLayout+xml"/>
  <Override PartName="/ppt/slideLayouts/slideLayout225.xml" ContentType="application/vnd.openxmlformats-officedocument.presentationml.slideLayout+xml"/>
  <Override PartName="/ppt/slideLayouts/slideLayout173.xml" ContentType="application/vnd.openxmlformats-officedocument.presentationml.slideLayout+xml"/>
  <Override PartName="/ppt/slideLayouts/slideLayout224.xml" ContentType="application/vnd.openxmlformats-officedocument.presentationml.slideLayout+xml"/>
  <Override PartName="/ppt/slideLayouts/slideLayout172.xml" ContentType="application/vnd.openxmlformats-officedocument.presentationml.slideLayout+xml"/>
  <Override PartName="/ppt/slideLayouts/slideLayout223.xml" ContentType="application/vnd.openxmlformats-officedocument.presentationml.slideLayout+xml"/>
  <Override PartName="/ppt/slideLayouts/slideLayout171.xml" ContentType="application/vnd.openxmlformats-officedocument.presentationml.slideLayout+xml"/>
  <Override PartName="/ppt/slideLayouts/slideLayout222.xml" ContentType="application/vnd.openxmlformats-officedocument.presentationml.slideLayout+xml"/>
  <Override PartName="/ppt/slideLayouts/slideLayout170.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185.xml" ContentType="application/vnd.openxmlformats-officedocument.presentationml.slideLayout+xml"/>
  <Override PartName="/ppt/slideLayouts/slideLayout161.xml" ContentType="application/vnd.openxmlformats-officedocument.presentationml.slideLayout+xml"/>
  <Override PartName="/ppt/slideLayouts/slideLayout70.xml" ContentType="application/vnd.openxmlformats-officedocument.presentationml.slideLayout+xml"/>
  <Override PartName="/ppt/slideLayouts/slideLayout184.xml" ContentType="application/vnd.openxmlformats-officedocument.presentationml.slideLayout+xml"/>
  <Override PartName="/ppt/slideLayouts/slideLayout160.xml" ContentType="application/vnd.openxmlformats-officedocument.presentationml.slideLayout+xml"/>
  <Override PartName="/ppt/slideLayouts/slideLayout61.xml" ContentType="application/vnd.openxmlformats-officedocument.presentationml.slideLayout+xml"/>
  <Override PartName="/ppt/slideLayouts/slideLayout227.xml" ContentType="application/vnd.openxmlformats-officedocument.presentationml.slideLayout+xml"/>
  <Override PartName="/ppt/slideLayouts/slideLayout175.xml" ContentType="application/vnd.openxmlformats-officedocument.presentationml.slideLayout+xml"/>
  <Override PartName="/ppt/slideLayouts/slideLayout151.xml" ContentType="application/vnd.openxmlformats-officedocument.presentationml.slideLayout+xml"/>
  <Override PartName="/ppt/slideLayouts/slideLayout60.xml" ContentType="application/vnd.openxmlformats-officedocument.presentationml.slideLayout+xml"/>
  <Override PartName="/ppt/slideLayouts/slideLayout226.xml" ContentType="application/vnd.openxmlformats-officedocument.presentationml.slideLayout+xml"/>
  <Override PartName="/ppt/slideLayouts/slideLayout174.xml" ContentType="application/vnd.openxmlformats-officedocument.presentationml.slideLayout+xml"/>
  <Override PartName="/ppt/slideLayouts/slideLayout150.xml" ContentType="application/vnd.openxmlformats-officedocument.presentationml.slideLayout+xml"/>
  <Override PartName="/ppt/slideLayouts/slideLayout54.xml" ContentType="application/vnd.openxmlformats-officedocument.presentationml.slideLayout+xml"/>
  <Override PartName="/ppt/slideLayouts/slideLayout168.xml" ContentType="application/vnd.openxmlformats-officedocument.presentationml.slideLayout+xml"/>
  <Override PartName="/ppt/slideLayouts/slideLayout144.xml" ContentType="application/vnd.openxmlformats-officedocument.presentationml.slideLayout+xml"/>
  <Override PartName="/ppt/slideLayouts/slideLayout78.xml" ContentType="application/vnd.openxmlformats-officedocument.presentationml.slideLayout+xml"/>
  <Override PartName="/ppt/slideLayouts/slideLayout53.xml" ContentType="application/vnd.openxmlformats-officedocument.presentationml.slideLayout+xml"/>
  <Override PartName="/ppt/slideLayouts/slideLayout219.xml" ContentType="application/vnd.openxmlformats-officedocument.presentationml.slideLayout+xml"/>
  <Override PartName="/ppt/slideLayouts/slideLayout167.xml" ContentType="application/vnd.openxmlformats-officedocument.presentationml.slideLayout+xml"/>
  <Override PartName="/ppt/slideLayouts/slideLayout143.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02.xml" ContentType="application/vnd.openxmlformats-officedocument.presentationml.slideLayout+xml"/>
  <Override PartName="/ppt/slideLayouts/slideLayout16.xml" ContentType="application/vnd.openxmlformats-officedocument.presentationml.slideLayout+xml"/>
  <Override PartName="/ppt/slideLayouts/slideLayout3.xml" ContentType="application/vnd.openxmlformats-officedocument.presentationml.slideLayout+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18.xml" ContentType="application/vnd.openxmlformats-officedocument.presentationml.slideLayout+xml"/>
  <Override PartName="/ppt/slideLayouts/slideLayout5.xml" ContentType="application/vnd.openxmlformats-officedocument.presentationml.slideLayout+xml"/>
  <Override PartName="/ppt/slideLayouts/slideLayout19.xml" ContentType="application/vnd.openxmlformats-officedocument.presentationml.slideLayout+xml"/>
  <Override PartName="/ppt/slideLayouts/slideLayout6.xml" ContentType="application/vnd.openxmlformats-officedocument.presentationml.slideLayout+xml"/>
  <Override PartName="/ppt/slideLayouts/slideLayout46.xml" ContentType="application/vnd.openxmlformats-officedocument.presentationml.slideLayout+xml"/>
  <Override PartName="/ppt/slideLayouts/slideLayout136.xml" ContentType="application/vnd.openxmlformats-officedocument.presentationml.slideLayout+xml"/>
  <Override PartName="/ppt/slideLayouts/slideLayout128.xml" ContentType="application/vnd.openxmlformats-officedocument.presentationml.slideLayout+xml"/>
  <Override PartName="/ppt/slideLayouts/slideLayout21.xml" ContentType="application/vnd.openxmlformats-officedocument.presentationml.slideLayout+xml"/>
  <Override PartName="/ppt/slideLayouts/slideLayout111.xml" ContentType="application/vnd.openxmlformats-officedocument.presentationml.slideLayout+xml"/>
  <Override PartName="/ppt/slideLayouts/slideLayout47.xml" ContentType="application/vnd.openxmlformats-officedocument.presentationml.slideLayout+xml"/>
  <Override PartName="/ppt/slideLayouts/slideLayout129.xml" ContentType="application/vnd.openxmlformats-officedocument.presentationml.slideLayout+xml"/>
  <Override PartName="/ppt/slideLayouts/slideLayout22.xml" ContentType="application/vnd.openxmlformats-officedocument.presentationml.slideLayout+xml"/>
  <Override PartName="/ppt/slideLayouts/slideLayout11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11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114.xml" ContentType="application/vnd.openxmlformats-officedocument.presentationml.slideLayout+xml"/>
  <Override PartName="/ppt/slideLayouts/slideLayout25.xml" ContentType="application/vnd.openxmlformats-officedocument.presentationml.slideLayout+xml"/>
  <Override PartName="/ppt/slideLayouts/slideLayout115.xml" ContentType="application/vnd.openxmlformats-officedocument.presentationml.slideLayout+xml"/>
  <Override PartName="/ppt/slideLayouts/slideLayout26.xml" ContentType="application/vnd.openxmlformats-officedocument.presentationml.slideLayout+xml"/>
  <Override PartName="/ppt/slideLayouts/slideLayout11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2.xml" ContentType="application/vnd.openxmlformats-officedocument.presentationml.slideLayout+xml"/>
  <Override PartName="/ppt/slideLayouts/slideLayout119.xml" ContentType="application/vnd.openxmlformats-officedocument.presentationml.slideLayout+xml"/>
  <Override PartName="/ppt/slideLayouts/slideLayout55.xml" ContentType="application/vnd.openxmlformats-officedocument.presentationml.slideLayout+xml"/>
  <Override PartName="/ppt/slideLayouts/slideLayout169.xml" ContentType="application/vnd.openxmlformats-officedocument.presentationml.slideLayout+xml"/>
  <Override PartName="/ppt/slideLayouts/slideLayout145.xml" ContentType="application/vnd.openxmlformats-officedocument.presentationml.slideLayout+xml"/>
  <Override PartName="/ppt/slideLayouts/slideLayout137.xml" ContentType="application/vnd.openxmlformats-officedocument.presentationml.slideLayout+xml"/>
  <Override PartName="/ppt/slideLayouts/slideLayout30.xml" ContentType="application/vnd.openxmlformats-officedocument.presentationml.slideLayout+xml"/>
  <Override PartName="/ppt/slideLayouts/slideLayout120.xml" ContentType="application/vnd.openxmlformats-officedocument.presentationml.slideLayout+xml"/>
  <Override PartName="/ppt/slideLayouts/slideLayout56.xml" ContentType="application/vnd.openxmlformats-officedocument.presentationml.slideLayout+xml"/>
  <Override PartName="/ppt/slideLayouts/slideLayout146.xml" ContentType="application/vnd.openxmlformats-officedocument.presentationml.slideLayout+xml"/>
  <Override PartName="/ppt/slideLayouts/slideLayout138.xml" ContentType="application/vnd.openxmlformats-officedocument.presentationml.slideLayout+xml"/>
  <Override PartName="/ppt/slideLayouts/slideLayout31.xml" ContentType="application/vnd.openxmlformats-officedocument.presentationml.slideLayout+xml"/>
  <Override PartName="/ppt/slideLayouts/slideLayout121.xml" ContentType="application/vnd.openxmlformats-officedocument.presentationml.slideLayout+xml"/>
  <Override PartName="/ppt/slideLayouts/slideLayout57.xml" ContentType="application/vnd.openxmlformats-officedocument.presentationml.slideLayout+xml"/>
  <Override PartName="/ppt/slideLayouts/slideLayout139.xml" ContentType="application/vnd.openxmlformats-officedocument.presentationml.slideLayout+xml"/>
  <Override PartName="/ppt/slideLayouts/slideLayout32.xml" ContentType="application/vnd.openxmlformats-officedocument.presentationml.slideLayout+xml"/>
  <Override PartName="/ppt/slideLayouts/slideLayout12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12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24.xml" ContentType="application/vnd.openxmlformats-officedocument.presentationml.slideLayout+xml"/>
  <Override PartName="/ppt/slideLayouts/slideLayout117.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35.xml" ContentType="application/vnd.openxmlformats-officedocument.presentationml.slideLayout+xml"/>
  <Override PartName="/ppt/slideLayouts/slideLayout125.xml" ContentType="application/vnd.openxmlformats-officedocument.presentationml.slideLayout+xml"/>
  <Override PartName="/ppt/slideLayouts/slideLayout118.xml" ContentType="application/vnd.openxmlformats-officedocument.presentationml.slideLayout+xml"/>
  <Override PartName="/ppt/slideLayouts/slideLayout11.xml" ContentType="application/vnd.openxmlformats-officedocument.presentationml.slideLayout+xml"/>
  <Override PartName="/ppt/slideLayouts/slideLayout101.xml" ContentType="application/vnd.openxmlformats-officedocument.presentationml.slideLayout+xml"/>
  <Override PartName="/ppt/slideLayouts/slideLayout36.xml" ContentType="application/vnd.openxmlformats-officedocument.presentationml.slideLayout+xml"/>
  <Override PartName="/ppt/slideLayouts/slideLayout126.xml" ContentType="application/vnd.openxmlformats-officedocument.presentationml.slideLayout+xml"/>
  <Override PartName="/ppt/slideLayouts/slideLayout45.xml" ContentType="application/vnd.openxmlformats-officedocument.presentationml.slideLayout+xml"/>
  <Override PartName="/ppt/slideLayouts/slideLayout135.xml" ContentType="application/vnd.openxmlformats-officedocument.presentationml.slideLayout+xml"/>
  <Override PartName="/ppt/slideLayouts/slideLayout127.xml" ContentType="application/vnd.openxmlformats-officedocument.presentationml.slideLayout+xml"/>
  <Override PartName="/ppt/slideLayouts/slideLayout20.xml" ContentType="application/vnd.openxmlformats-officedocument.presentationml.slideLayout+xml"/>
  <Override PartName="/ppt/slideLayouts/slideLayout110.xml" ContentType="application/vnd.openxmlformats-officedocument.presentationml.slideLayout+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ppt/slideLayouts/slideLayout52.xml" ContentType="application/vnd.openxmlformats-officedocument.presentationml.slideLayout+xml"/>
  <Override PartName="/ppt/slideLayouts/slideLayout159.xml" ContentType="application/vnd.openxmlformats-officedocument.presentationml.slideLayout+xml"/>
  <Override PartName="/ppt/slideLayouts/slideLayout44.xml" ContentType="application/vnd.openxmlformats-officedocument.presentationml.slideLayout+xml"/>
  <Override PartName="/ppt/slideLayouts/slideLayout134.xml" ContentType="application/vnd.openxmlformats-officedocument.presentationml.slideLayout+xml"/>
  <Override PartName="/ppt/slideLayouts/slideLayout8.xml" ContentType="application/vnd.openxmlformats-officedocument.presentationml.slideLayout+xml"/>
  <Override PartName="/ppt/slideLayouts/slideLayout68.xml" ContentType="application/vnd.openxmlformats-officedocument.presentationml.slideLayout+xml"/>
  <Override PartName="/ppt/slideLayouts/slideLayout51.xml" ContentType="application/vnd.openxmlformats-officedocument.presentationml.slideLayout+xml"/>
  <Override PartName="/ppt/slideLayouts/slideLayout158.xml" ContentType="application/vnd.openxmlformats-officedocument.presentationml.slideLayout+xml"/>
  <Override PartName="/ppt/slideLayouts/slideLayout43.xml" ContentType="application/vnd.openxmlformats-officedocument.presentationml.slideLayout+xml"/>
  <Override PartName="/ppt/slideLayouts/slideLayout209.xml" ContentType="application/vnd.openxmlformats-officedocument.presentationml.slideLayout+xml"/>
  <Override PartName="/ppt/slideLayouts/slideLayout133.xml" ContentType="application/vnd.openxmlformats-officedocument.presentationml.slideLayout+xml"/>
  <Override PartName="/ppt/slideLayouts/slideLayout7.xml" ContentType="application/vnd.openxmlformats-officedocument.presentationml.slideLayout+xml"/>
  <Override PartName="/ppt/slideLayouts/slideLayout63.xml" ContentType="application/vnd.openxmlformats-officedocument.presentationml.slideLayout+xml"/>
  <Override PartName="/ppt/slideLayouts/slideLayout177.xml" ContentType="application/vnd.openxmlformats-officedocument.presentationml.slideLayout+xml"/>
  <Override PartName="/ppt/slideLayouts/slideLayout153.xml" ContentType="application/vnd.openxmlformats-officedocument.presentationml.slideLayout+xml"/>
  <Override PartName="/ppt/slideLayouts/slideLayout62.xml" ContentType="application/vnd.openxmlformats-officedocument.presentationml.slideLayout+xml"/>
  <Override PartName="/ppt/slideLayouts/slideLayout228.xml" ContentType="application/vnd.openxmlformats-officedocument.presentationml.slideLayout+xml"/>
  <Override PartName="/ppt/slideLayouts/slideLayout176.xml" ContentType="application/vnd.openxmlformats-officedocument.presentationml.slideLayout+xml"/>
  <Override PartName="/ppt/slideLayouts/slideLayout152.xml" ContentType="application/vnd.openxmlformats-officedocument.presentationml.slideLayout+xml"/>
  <Override PartName="/ppt/slideLayouts/slideLayout64.xml" ContentType="application/vnd.openxmlformats-officedocument.presentationml.slideLayout+xml"/>
  <Override PartName="/ppt/slideLayouts/slideLayout178.xml" ContentType="application/vnd.openxmlformats-officedocument.presentationml.slideLayout+xml"/>
  <Override PartName="/ppt/slideLayouts/slideLayout154.xml" ContentType="application/vnd.openxmlformats-officedocument.presentationml.slideLayout+xml"/>
  <Override PartName="/ppt/slideLayouts/slideLayout65.xml" ContentType="application/vnd.openxmlformats-officedocument.presentationml.slideLayout+xml"/>
  <Override PartName="/ppt/slideLayouts/slideLayout179.xml" ContentType="application/vnd.openxmlformats-officedocument.presentationml.slideLayout+xml"/>
  <Override PartName="/ppt/slideLayouts/slideLayout155.xml" ContentType="application/vnd.openxmlformats-officedocument.presentationml.slideLayout+xml"/>
  <Override PartName="/ppt/slideLayouts/slideLayout147.xml" ContentType="application/vnd.openxmlformats-officedocument.presentationml.slideLayout+xml"/>
  <Override PartName="/ppt/slideLayouts/slideLayout40.xml" ContentType="application/vnd.openxmlformats-officedocument.presentationml.slideLayout+xml"/>
  <Override PartName="/ppt/slideLayouts/slideLayout206.xml" ContentType="application/vnd.openxmlformats-officedocument.presentationml.slideLayout+xml"/>
  <Override PartName="/ppt/slideLayouts/slideLayout130.xml" ContentType="application/vnd.openxmlformats-officedocument.presentationml.slideLayout+xml"/>
  <Override PartName="/ppt/slideLayouts/slideLayout66.xml" ContentType="application/vnd.openxmlformats-officedocument.presentationml.slideLayout+xml"/>
  <Override PartName="/ppt/slideLayouts/slideLayout156.xml" ContentType="application/vnd.openxmlformats-officedocument.presentationml.slideLayout+xml"/>
  <Override PartName="/ppt/slideLayouts/slideLayout148.xml" ContentType="application/vnd.openxmlformats-officedocument.presentationml.slideLayout+xml"/>
  <Override PartName="/ppt/slideLayouts/slideLayout41.xml" ContentType="application/vnd.openxmlformats-officedocument.presentationml.slideLayout+xml"/>
  <Override PartName="/ppt/slideLayouts/slideLayout207.xml" ContentType="application/vnd.openxmlformats-officedocument.presentationml.slideLayout+xml"/>
  <Override PartName="/ppt/slideLayouts/slideLayout131.xml" ContentType="application/vnd.openxmlformats-officedocument.presentationml.slideLayout+xml"/>
  <Override PartName="/ppt/slideLayouts/slideLayout67.xml" ContentType="application/vnd.openxmlformats-officedocument.presentationml.slideLayout+xml"/>
  <Override PartName="/ppt/slideLayouts/slideLayout50.xml" ContentType="application/vnd.openxmlformats-officedocument.presentationml.slideLayout+xml"/>
  <Override PartName="/ppt/slideLayouts/slideLayout157.xml" ContentType="application/vnd.openxmlformats-officedocument.presentationml.slideLayout+xml"/>
  <Override PartName="/ppt/slideLayouts/slideLayout149.xml" ContentType="application/vnd.openxmlformats-officedocument.presentationml.slideLayout+xml"/>
  <Override PartName="/ppt/slideLayouts/slideLayout42.xml" ContentType="application/vnd.openxmlformats-officedocument.presentationml.slideLayout+xml"/>
  <Override PartName="/ppt/slideLayouts/slideLayout208.xml" ContentType="application/vnd.openxmlformats-officedocument.presentationml.slideLayout+xml"/>
  <Override PartName="/ppt/slideLayouts/slideLayout132.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03.xml" ContentType="application/vnd.openxmlformats-officedocument.presentationml.slideLayout+xml"/>
  <Override PartName="/ppt/slideLayouts/slideLayout90.xml" ContentType="application/vnd.openxmlformats-officedocument.presentationml.slideLayout+xml"/>
  <Override PartName="/ppt/slideLayouts/slideLayout104.xml" ContentType="application/vnd.openxmlformats-officedocument.presentationml.slideLayout+xml"/>
  <Override PartName="/ppt/slideLayouts/slideLayout91.xml" ContentType="application/vnd.openxmlformats-officedocument.presentationml.slideLayout+xml"/>
  <Override PartName="/ppt/slideLayouts/slideLayout105.xml" ContentType="application/vnd.openxmlformats-officedocument.presentationml.slideLayout+xml"/>
  <Override PartName="/ppt/slideLayouts/slideLayout92.xml" ContentType="application/vnd.openxmlformats-officedocument.presentationml.slideLayout+xml"/>
  <Override PartName="/ppt/slideLayouts/slideLayout106.xml" ContentType="application/vnd.openxmlformats-officedocument.presentationml.slideLayout+xml"/>
  <Override PartName="/ppt/slideLayouts/slideLayout93.xml" ContentType="application/vnd.openxmlformats-officedocument.presentationml.slideLayout+xml"/>
  <Override PartName="/ppt/slideLayouts/_rels/slideLayout221.xml.rels" ContentType="application/vnd.openxmlformats-package.relationships+xml"/>
  <Override PartName="/ppt/slideLayouts/_rels/slideLayout220.xml.rels" ContentType="application/vnd.openxmlformats-package.relationships+xml"/>
  <Override PartName="/ppt/slideLayouts/_rels/slideLayout219.xml.rels" ContentType="application/vnd.openxmlformats-package.relationships+xml"/>
  <Override PartName="/ppt/slideLayouts/_rels/slideLayout213.xml.rels" ContentType="application/vnd.openxmlformats-package.relationships+xml"/>
  <Override PartName="/ppt/slideLayouts/_rels/slideLayout212.xml.rels" ContentType="application/vnd.openxmlformats-package.relationships+xml"/>
  <Override PartName="/ppt/slideLayouts/_rels/slideLayout211.xml.rels" ContentType="application/vnd.openxmlformats-package.relationships+xml"/>
  <Override PartName="/ppt/slideLayouts/_rels/slideLayout210.xml.rels" ContentType="application/vnd.openxmlformats-package.relationships+xml"/>
  <Override PartName="/ppt/slideLayouts/_rels/slideLayout222.xml.rels" ContentType="application/vnd.openxmlformats-package.relationships+xml"/>
  <Override PartName="/ppt/slideLayouts/_rels/slideLayout207.xml.rels" ContentType="application/vnd.openxmlformats-package.relationships+xml"/>
  <Override PartName="/ppt/slideLayouts/_rels/slideLayout202.xml.rels" ContentType="application/vnd.openxmlformats-package.relationships+xml"/>
  <Override PartName="/ppt/slideLayouts/_rels/slideLayout201.xml.rels" ContentType="application/vnd.openxmlformats-package.relationships+xml"/>
  <Override PartName="/ppt/slideLayouts/_rels/slideLayout200.xml.rels" ContentType="application/vnd.openxmlformats-package.relationships+xml"/>
  <Override PartName="/ppt/slideLayouts/_rels/slideLayout199.xml.rels" ContentType="application/vnd.openxmlformats-package.relationships+xml"/>
  <Override PartName="/ppt/slideLayouts/_rels/slideLayout198.xml.rels" ContentType="application/vnd.openxmlformats-package.relationships+xml"/>
  <Override PartName="/ppt/slideLayouts/_rels/slideLayout197.xml.rels" ContentType="application/vnd.openxmlformats-package.relationships+xml"/>
  <Override PartName="/ppt/slideLayouts/_rels/slideLayout196.xml.rels" ContentType="application/vnd.openxmlformats-package.relationships+xml"/>
  <Override PartName="/ppt/slideLayouts/_rels/slideLayout195.xml.rels" ContentType="application/vnd.openxmlformats-package.relationships+xml"/>
  <Override PartName="/ppt/slideLayouts/_rels/slideLayout194.xml.rels" ContentType="application/vnd.openxmlformats-package.relationships+xml"/>
  <Override PartName="/ppt/slideLayouts/_rels/slideLayout188.xml.rels" ContentType="application/vnd.openxmlformats-package.relationships+xml"/>
  <Override PartName="/ppt/slideLayouts/_rels/slideLayout187.xml.rels" ContentType="application/vnd.openxmlformats-package.relationships+xml"/>
  <Override PartName="/ppt/slideLayouts/_rels/slideLayout186.xml.rels" ContentType="application/vnd.openxmlformats-package.relationships+xml"/>
  <Override PartName="/ppt/slideLayouts/_rels/slideLayout185.xml.rels" ContentType="application/vnd.openxmlformats-package.relationships+xml"/>
  <Override PartName="/ppt/slideLayouts/_rels/slideLayout183.xml.rels" ContentType="application/vnd.openxmlformats-package.relationships+xml"/>
  <Override PartName="/ppt/slideLayouts/_rels/slideLayout182.xml.rels" ContentType="application/vnd.openxmlformats-package.relationships+xml"/>
  <Override PartName="/ppt/slideLayouts/_rels/slideLayout181.xml.rels" ContentType="application/vnd.openxmlformats-package.relationships+xml"/>
  <Override PartName="/ppt/slideLayouts/_rels/slideLayout179.xml.rels" ContentType="application/vnd.openxmlformats-package.relationships+xml"/>
  <Override PartName="/ppt/slideLayouts/_rels/slideLayout193.xml.rels" ContentType="application/vnd.openxmlformats-package.relationships+xml"/>
  <Override PartName="/ppt/slideLayouts/_rels/slideLayout178.xml.rels" ContentType="application/vnd.openxmlformats-package.relationships+xml"/>
  <Override PartName="/ppt/slideLayouts/_rels/slideLayout192.xml.rels" ContentType="application/vnd.openxmlformats-package.relationships+xml"/>
  <Override PartName="/ppt/slideLayouts/_rels/slideLayout177.xml.rels" ContentType="application/vnd.openxmlformats-package.relationships+xml"/>
  <Override PartName="/ppt/slideLayouts/_rels/slideLayout191.xml.rels" ContentType="application/vnd.openxmlformats-package.relationships+xml"/>
  <Override PartName="/ppt/slideLayouts/_rels/slideLayout176.xml.rels" ContentType="application/vnd.openxmlformats-package.relationships+xml"/>
  <Override PartName="/ppt/slideLayouts/_rels/slideLayout190.xml.rels" ContentType="application/vnd.openxmlformats-package.relationships+xml"/>
  <Override PartName="/ppt/slideLayouts/_rels/slideLayout175.xml.rels" ContentType="application/vnd.openxmlformats-package.relationships+xml"/>
  <Override PartName="/ppt/slideLayouts/_rels/slideLayout170.xml.rels" ContentType="application/vnd.openxmlformats-package.relationships+xml"/>
  <Override PartName="/ppt/slideLayouts/_rels/slideLayout184.xml.rels" ContentType="application/vnd.openxmlformats-package.relationships+xml"/>
  <Override PartName="/ppt/slideLayouts/_rels/slideLayout169.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111.xml.rels" ContentType="application/vnd.openxmlformats-package.relationships+xml"/>
  <Override PartName="/ppt/slideLayouts/_rels/slideLayout68.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64.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57.xml.rels" ContentType="application/vnd.openxmlformats-package.relationships+xml"/>
  <Override PartName="/ppt/slideLayouts/_rels/slideLayout227.xml.rels" ContentType="application/vnd.openxmlformats-package.relationships+xml"/>
  <Override PartName="/ppt/slideLayouts/_rels/slideLayout164.xml.rels" ContentType="application/vnd.openxmlformats-package.relationships+xml"/>
  <Override PartName="/ppt/slideLayouts/_rels/slideLayout56.xml.rels" ContentType="application/vnd.openxmlformats-package.relationships+xml"/>
  <Override PartName="/ppt/slideLayouts/_rels/slideLayout114.xml.rels" ContentType="application/vnd.openxmlformats-package.relationships+xml"/>
  <Override PartName="/ppt/slideLayouts/_rels/slideLayout226.xml.rels" ContentType="application/vnd.openxmlformats-package.relationships+xml"/>
  <Override PartName="/ppt/slideLayouts/_rels/slideLayout163.xml.rels" ContentType="application/vnd.openxmlformats-package.relationships+xml"/>
  <Override PartName="/ppt/slideLayouts/_rels/slideLayout55.xml.rels" ContentType="application/vnd.openxmlformats-package.relationships+xml"/>
  <Override PartName="/ppt/slideLayouts/_rels/slideLayout113.xml.rels" ContentType="application/vnd.openxmlformats-package.relationships+xml"/>
  <Override PartName="/ppt/slideLayouts/_rels/slideLayout112.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69.xml.rels" ContentType="application/vnd.openxmlformats-package.relationships+xml"/>
  <Override PartName="/ppt/slideLayouts/_rels/slideLayout24.xml.rels" ContentType="application/vnd.openxmlformats-package.relationships+xml"/>
  <Override PartName="/ppt/slideLayouts/_rels/slideLayout189.xml.rels" ContentType="application/vnd.openxmlformats-package.relationships+xml"/>
  <Override PartName="/ppt/slideLayouts/_rels/slideLayout110.xml.rels" ContentType="application/vnd.openxmlformats-package.relationships+xml"/>
  <Override PartName="/ppt/slideLayouts/_rels/slideLayout45.xml.rels" ContentType="application/vnd.openxmlformats-package.relationships+xml"/>
  <Override PartName="/ppt/slideLayouts/_rels/slideLayout103.xml.rels" ContentType="application/vnd.openxmlformats-package.relationships+xml"/>
  <Override PartName="/ppt/slideLayouts/_rels/slideLayout215.xml.rels" ContentType="application/vnd.openxmlformats-package.relationships+xml"/>
  <Override PartName="/ppt/slideLayouts/_rels/slideLayout152.xml.rels" ContentType="application/vnd.openxmlformats-package.relationships+xml"/>
  <Override PartName="/ppt/slideLayouts/_rels/slideLayout72.xml.rels" ContentType="application/vnd.openxmlformats-package.relationships+xml"/>
  <Override PartName="/ppt/slideLayouts/_rels/slideLayout23.xml.rels" ContentType="application/vnd.openxmlformats-package.relationships+xml"/>
  <Override PartName="/ppt/slideLayouts/_rels/slideLayout102.xml.rels" ContentType="application/vnd.openxmlformats-package.relationships+xml"/>
  <Override PartName="/ppt/slideLayouts/_rels/slideLayout214.xml.rels" ContentType="application/vnd.openxmlformats-package.relationships+xml"/>
  <Override PartName="/ppt/slideLayouts/_rels/slideLayout151.xml.rels" ContentType="application/vnd.openxmlformats-package.relationships+xml"/>
  <Override PartName="/ppt/slideLayouts/_rels/slideLayout71.xml.rels" ContentType="application/vnd.openxmlformats-package.relationships+xml"/>
  <Override PartName="/ppt/slideLayouts/_rels/slideLayout22.xml.rels" ContentType="application/vnd.openxmlformats-package.relationships+xml"/>
  <Override PartName="/ppt/slideLayouts/_rels/slideLayout101.xml.rels" ContentType="application/vnd.openxmlformats-package.relationships+xml"/>
  <Override PartName="/ppt/slideLayouts/_rels/slideLayout21.xml.rels" ContentType="application/vnd.openxmlformats-package.relationships+xml"/>
  <Override PartName="/ppt/slideLayouts/_rels/slideLayout167.xml.rels" ContentType="application/vnd.openxmlformats-package.relationships+xml"/>
  <Override PartName="/ppt/slideLayouts/_rels/slideLayout8.xml.rels" ContentType="application/vnd.openxmlformats-package.relationships+xml"/>
  <Override PartName="/ppt/slideLayouts/_rels/slideLayout91.xml.rels" ContentType="application/vnd.openxmlformats-package.relationships+xml"/>
  <Override PartName="/ppt/slideLayouts/_rels/slideLayout100.xml.rels" ContentType="application/vnd.openxmlformats-package.relationships+xml"/>
  <Override PartName="/ppt/slideLayouts/_rels/slideLayout41.xml.rels" ContentType="application/vnd.openxmlformats-package.relationships+xml"/>
  <Override PartName="/ppt/slideLayouts/_rels/slideLayout90.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87.xml.rels" ContentType="application/vnd.openxmlformats-package.relationships+xml"/>
  <Override PartName="/ppt/slideLayouts/_rels/slideLayout37.xml.rels" ContentType="application/vnd.openxmlformats-package.relationships+xml"/>
  <Override PartName="/ppt/slideLayouts/_rels/slideLayout86.xml.rels" ContentType="application/vnd.openxmlformats-package.relationships+xml"/>
  <Override PartName="/ppt/slideLayouts/_rels/slideLayout168.xml.rels" ContentType="application/vnd.openxmlformats-package.relationships+xml"/>
  <Override PartName="/ppt/slideLayouts/_rels/slideLayout9.xml.rels" ContentType="application/vnd.openxmlformats-package.relationships+xml"/>
  <Override PartName="/ppt/slideLayouts/_rels/slideLayout20.xml.rels" ContentType="application/vnd.openxmlformats-package.relationships+xml"/>
  <Override PartName="/ppt/slideLayouts/_rels/slideLayout73.xml.rels" ContentType="application/vnd.openxmlformats-package.relationships+xml"/>
  <Override PartName="/ppt/slideLayouts/_rels/slideLayout58.xml.rels" ContentType="application/vnd.openxmlformats-package.relationships+xml"/>
  <Override PartName="/ppt/slideLayouts/_rels/slideLayout144.xml.rels" ContentType="application/vnd.openxmlformats-package.relationships+xml"/>
  <Override PartName="/ppt/slideLayouts/_rels/slideLayout11.xml.rels" ContentType="application/vnd.openxmlformats-package.relationships+xml"/>
  <Override PartName="/ppt/slideLayouts/_rels/slideLayout60.xml.rels" ContentType="application/vnd.openxmlformats-package.relationships+xml"/>
  <Override PartName="/ppt/slideLayouts/_rels/slideLayout223.xml.rels" ContentType="application/vnd.openxmlformats-package.relationships+xml"/>
  <Override PartName="/ppt/slideLayouts/_rels/slideLayout208.xml.rels" ContentType="application/vnd.openxmlformats-package.relationships+xml"/>
  <Override PartName="/ppt/slideLayouts/_rels/slideLayout1.xml.rels" ContentType="application/vnd.openxmlformats-package.relationships+xml"/>
  <Override PartName="/ppt/slideLayouts/_rels/slideLayout74.xml.rels" ContentType="application/vnd.openxmlformats-package.relationships+xml"/>
  <Override PartName="/ppt/slideLayouts/_rels/slideLayout59.xml.rels" ContentType="application/vnd.openxmlformats-package.relationships+xml"/>
  <Override PartName="/ppt/slideLayouts/_rels/slideLayout160.xml.rels" ContentType="application/vnd.openxmlformats-package.relationships+xml"/>
  <Override PartName="/ppt/slideLayouts/_rels/slideLayout145.xml.rels" ContentType="application/vnd.openxmlformats-package.relationships+xml"/>
  <Override PartName="/ppt/slideLayouts/_rels/slideLayout63.xml.rels" ContentType="application/vnd.openxmlformats-package.relationships+xml"/>
  <Override PartName="/ppt/slideLayouts/_rels/slideLayout48.xml.rels" ContentType="application/vnd.openxmlformats-package.relationships+xml"/>
  <Override PartName="/ppt/slideLayouts/_rels/slideLayout97.xml.rels" ContentType="application/vnd.openxmlformats-package.relationships+xml"/>
  <Override PartName="/ppt/slideLayouts/_rels/slideLayout4.xml.rels" ContentType="application/vnd.openxmlformats-package.relationships+xml"/>
  <Override PartName="/ppt/slideLayouts/_rels/slideLayout61.xml.rels" ContentType="application/vnd.openxmlformats-package.relationships+xml"/>
  <Override PartName="/ppt/slideLayouts/_rels/slideLayout46.xml.rels" ContentType="application/vnd.openxmlformats-package.relationships+xml"/>
  <Override PartName="/ppt/slideLayouts/_rels/slideLayout132.xml.rels" ContentType="application/vnd.openxmlformats-package.relationships+xml"/>
  <Override PartName="/ppt/slideLayouts/_rels/slideLayout224.xml.rels" ContentType="application/vnd.openxmlformats-package.relationships+xml"/>
  <Override PartName="/ppt/slideLayouts/_rels/slideLayout209.xml.rels" ContentType="application/vnd.openxmlformats-package.relationships+xml"/>
  <Override PartName="/ppt/slideLayouts/_rels/slideLayout2.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98.xml.rels" ContentType="application/vnd.openxmlformats-package.relationships+xml"/>
  <Override PartName="/ppt/slideLayouts/_rels/slideLayout135.xml.rels" ContentType="application/vnd.openxmlformats-package.relationships+xml"/>
  <Override PartName="/ppt/slideLayouts/_rels/slideLayout5.xml.rels" ContentType="application/vnd.openxmlformats-package.relationships+xml"/>
  <Override PartName="/ppt/slideLayouts/_rels/slideLayout62.xml.rels" ContentType="application/vnd.openxmlformats-package.relationships+xml"/>
  <Override PartName="/ppt/slideLayouts/_rels/slideLayout47.xml.rels" ContentType="application/vnd.openxmlformats-package.relationships+xml"/>
  <Override PartName="/ppt/slideLayouts/_rels/slideLayout96.xml.rels" ContentType="application/vnd.openxmlformats-package.relationships+xml"/>
  <Override PartName="/ppt/slideLayouts/_rels/slideLayout133.xml.rels" ContentType="application/vnd.openxmlformats-package.relationships+xml"/>
  <Override PartName="/ppt/slideLayouts/_rels/slideLayout225.xml.rels" ContentType="application/vnd.openxmlformats-package.relationships+xml"/>
  <Override PartName="/ppt/slideLayouts/_rels/slideLayout3.xml.rels" ContentType="application/vnd.openxmlformats-package.relationships+xml"/>
  <Override PartName="/ppt/slideLayouts/_rels/slideLayout54.xml.rels" ContentType="application/vnd.openxmlformats-package.relationships+xml"/>
  <Override PartName="/ppt/slideLayouts/_rels/slideLayout39.xml.rels" ContentType="application/vnd.openxmlformats-package.relationships+xml"/>
  <Override PartName="/ppt/slideLayouts/_rels/slideLayout92.xml.rels" ContentType="application/vnd.openxmlformats-package.relationships+xml"/>
  <Override PartName="/ppt/slideLayouts/_rels/slideLayout77.xml.rels" ContentType="application/vnd.openxmlformats-package.relationships+xml"/>
  <Override PartName="/ppt/slideLayouts/_rels/slideLayout43.xml.rels" ContentType="application/vnd.openxmlformats-package.relationships+xml"/>
  <Override PartName="/ppt/slideLayouts/_rels/slideLayout28.xml.rels" ContentType="application/vnd.openxmlformats-package.relationships+xml"/>
  <Override PartName="/ppt/slideLayouts/_rels/slideLayout15.xml.rels" ContentType="application/vnd.openxmlformats-package.relationships+xml"/>
  <Override PartName="/ppt/slideLayouts/_rels/slideLayout30.xml.rels" ContentType="application/vnd.openxmlformats-package.relationships+xml"/>
  <Override PartName="/ppt/slideLayouts/_rels/slideLayout93.xml.rels" ContentType="application/vnd.openxmlformats-package.relationships+xml"/>
  <Override PartName="/ppt/slideLayouts/_rels/slideLayout78.xml.rels" ContentType="application/vnd.openxmlformats-package.relationships+xml"/>
  <Override PartName="/ppt/slideLayouts/_rels/slideLayout44.xml.rels" ContentType="application/vnd.openxmlformats-package.relationships+xml"/>
  <Override PartName="/ppt/slideLayouts/_rels/slideLayout29.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65.xml.rels" ContentType="application/vnd.openxmlformats-package.relationships+xml"/>
  <Override PartName="/ppt/slideLayouts/_rels/slideLayout80.xml.rels" ContentType="application/vnd.openxmlformats-package.relationships+xml"/>
  <Override PartName="/ppt/slideLayouts/_rels/slideLayout42.xml.rels" ContentType="application/vnd.openxmlformats-package.relationships+xml"/>
  <Override PartName="/ppt/slideLayouts/_rels/slideLayout27.xml.rels" ContentType="application/vnd.openxmlformats-package.relationships+xml"/>
  <Override PartName="/ppt/slideLayouts/_rels/slideLayout17.xml.rels" ContentType="application/vnd.openxmlformats-package.relationships+xml"/>
  <Override PartName="/ppt/slideLayouts/_rels/slideLayout32.xml.rels" ContentType="application/vnd.openxmlformats-package.relationships+xml"/>
  <Override PartName="/ppt/slideLayouts/_rels/slideLayout66.xml.rels" ContentType="application/vnd.openxmlformats-package.relationships+xml"/>
  <Override PartName="/ppt/slideLayouts/_rels/slideLayout81.xml.rels" ContentType="application/vnd.openxmlformats-package.relationships+xml"/>
  <Override PartName="/ppt/slideLayouts/_rels/slideLayout10.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120.xml.rels" ContentType="application/vnd.openxmlformats-package.relationships+xml"/>
  <Override PartName="/ppt/slideLayouts/_rels/slideLayout50.xml.rels" ContentType="application/vnd.openxmlformats-package.relationships+xml"/>
  <Override PartName="/ppt/slideLayouts/_rels/slideLayout35.xml.rels" ContentType="application/vnd.openxmlformats-package.relationships+xml"/>
  <Override PartName="/ppt/slideLayouts/_rels/slideLayout84.xml.rels" ContentType="application/vnd.openxmlformats-package.relationships+xml"/>
  <Override PartName="/ppt/slideLayouts/_rels/slideLayout51.xml.rels" ContentType="application/vnd.openxmlformats-package.relationships+xml"/>
  <Override PartName="/ppt/slideLayouts/_rels/slideLayout36.xml.rels" ContentType="application/vnd.openxmlformats-package.relationships+xml"/>
  <Override PartName="/ppt/slideLayouts/_rels/slideLayout85.xml.rels" ContentType="application/vnd.openxmlformats-package.relationships+xml"/>
  <Override PartName="/ppt/slideLayouts/_rels/slideLayout94.xml.rels" ContentType="application/vnd.openxmlformats-package.relationships+xml"/>
  <Override PartName="/ppt/slideLayouts/_rels/slideLayout79.xml.rels" ContentType="application/vnd.openxmlformats-package.relationships+xml"/>
  <Override PartName="/ppt/slideLayouts/_rels/slideLayout67.xml.rels" ContentType="application/vnd.openxmlformats-package.relationships+xml"/>
  <Override PartName="/ppt/slideLayouts/_rels/slideLayout82.xml.rels" ContentType="application/vnd.openxmlformats-package.relationships+xml"/>
  <Override PartName="/ppt/slideLayouts/_rels/slideLayout203.xml.rels" ContentType="application/vnd.openxmlformats-package.relationships+xml"/>
  <Override PartName="/ppt/slideLayouts/_rels/slideLayout125.xml.rels" ContentType="application/vnd.openxmlformats-package.relationships+xml"/>
  <Override PartName="/ppt/slideLayouts/_rels/slideLayout140.xml.rels" ContentType="application/vnd.openxmlformats-package.relationships+xml"/>
  <Override PartName="/ppt/slideLayouts/_rels/slideLayout88.xml.rels" ContentType="application/vnd.openxmlformats-package.relationships+xml"/>
  <Override PartName="/ppt/slideLayouts/_rels/slideLayout150.xml.rels" ContentType="application/vnd.openxmlformats-package.relationships+xml"/>
  <Override PartName="/ppt/slideLayouts/_rels/slideLayout89.xml.rels" ContentType="application/vnd.openxmlformats-package.relationships+xml"/>
  <Override PartName="/ppt/slideLayouts/_rels/slideLayout95.xml.rels" ContentType="application/vnd.openxmlformats-package.relationships+xml"/>
  <Override PartName="/ppt/slideLayouts/_rels/slideLayout104.xml.rels" ContentType="application/vnd.openxmlformats-package.relationships+xml"/>
  <Override PartName="/ppt/slideLayouts/_rels/slideLayout216.xml.rels" ContentType="application/vnd.openxmlformats-package.relationships+xml"/>
  <Override PartName="/ppt/slideLayouts/_rels/slideLayout138.xml.rels" ContentType="application/vnd.openxmlformats-package.relationships+xml"/>
  <Override PartName="/ppt/slideLayouts/_rels/slideLayout153.xml.rels" ContentType="application/vnd.openxmlformats-package.relationships+xml"/>
  <Override PartName="/ppt/slideLayouts/_rels/slideLayout99.xml.rels" ContentType="application/vnd.openxmlformats-package.relationships+xml"/>
  <Override PartName="/ppt/slideLayouts/_rels/slideLayout136.xml.rels" ContentType="application/vnd.openxmlformats-package.relationships+xml"/>
  <Override PartName="/ppt/slideLayouts/_rels/slideLayout105.xml.rels" ContentType="application/vnd.openxmlformats-package.relationships+xml"/>
  <Override PartName="/ppt/slideLayouts/_rels/slideLayout217.xml.rels" ContentType="application/vnd.openxmlformats-package.relationships+xml"/>
  <Override PartName="/ppt/slideLayouts/_rels/slideLayout139.xml.rels" ContentType="application/vnd.openxmlformats-package.relationships+xml"/>
  <Override PartName="/ppt/slideLayouts/_rels/slideLayout154.xml.rels" ContentType="application/vnd.openxmlformats-package.relationships+xml"/>
  <Override PartName="/ppt/slideLayouts/_rels/slideLayout121.xml.rels" ContentType="application/vnd.openxmlformats-package.relationships+xml"/>
  <Override PartName="/ppt/slideLayouts/_rels/slideLayout106.xml.rels" ContentType="application/vnd.openxmlformats-package.relationships+xml"/>
  <Override PartName="/ppt/slideLayouts/_rels/slideLayout122.xml.rels" ContentType="application/vnd.openxmlformats-package.relationships+xml"/>
  <Override PartName="/ppt/slideLayouts/_rels/slideLayout107.xml.rels" ContentType="application/vnd.openxmlformats-package.relationships+xml"/>
  <Override PartName="/ppt/slideLayouts/_rels/slideLayout171.xml.rels" ContentType="application/vnd.openxmlformats-package.relationships+xml"/>
  <Override PartName="/ppt/slideLayouts/_rels/slideLayout156.xml.rels" ContentType="application/vnd.openxmlformats-package.relationships+xml"/>
  <Override PartName="/ppt/slideLayouts/_rels/slideLayout123.xml.rels" ContentType="application/vnd.openxmlformats-package.relationships+xml"/>
  <Override PartName="/ppt/slideLayouts/_rels/slideLayout108.xml.rels" ContentType="application/vnd.openxmlformats-package.relationships+xml"/>
  <Override PartName="/ppt/slideLayouts/_rels/slideLayout172.xml.rels" ContentType="application/vnd.openxmlformats-package.relationships+xml"/>
  <Override PartName="/ppt/slideLayouts/_rels/slideLayout157.xml.rels" ContentType="application/vnd.openxmlformats-package.relationships+xml"/>
  <Override PartName="/ppt/slideLayouts/_rels/slideLayout70.xml.rels" ContentType="application/vnd.openxmlformats-package.relationships+xml"/>
  <Override PartName="/ppt/slideLayouts/_rels/slideLayout124.xml.rels" ContentType="application/vnd.openxmlformats-package.relationships+xml"/>
  <Override PartName="/ppt/slideLayouts/_rels/slideLayout109.xml.rels" ContentType="application/vnd.openxmlformats-package.relationships+xml"/>
  <Override PartName="/ppt/slideLayouts/_rels/slideLayout173.xml.rels" ContentType="application/vnd.openxmlformats-package.relationships+xml"/>
  <Override PartName="/ppt/slideLayouts/_rels/slideLayout158.xml.rels" ContentType="application/vnd.openxmlformats-package.relationships+xml"/>
  <Override PartName="/ppt/slideLayouts/_rels/slideLayout116.xml.rels" ContentType="application/vnd.openxmlformats-package.relationships+xml"/>
  <Override PartName="/ppt/slideLayouts/_rels/slideLayout228.xml.rels" ContentType="application/vnd.openxmlformats-package.relationships+xml"/>
  <Override PartName="/ppt/slideLayouts/_rels/slideLayout180.xml.rels" ContentType="application/vnd.openxmlformats-package.relationships+xml"/>
  <Override PartName="/ppt/slideLayouts/_rels/slideLayout6.xml.rels" ContentType="application/vnd.openxmlformats-package.relationships+xml"/>
  <Override PartName="/ppt/slideLayouts/_rels/slideLayout165.xml.rels" ContentType="application/vnd.openxmlformats-package.relationships+xml"/>
  <Override PartName="/ppt/slideLayouts/_rels/slideLayout117.xml.rels" ContentType="application/vnd.openxmlformats-package.relationships+xml"/>
  <Override PartName="/ppt/slideLayouts/_rels/slideLayout7.xml.rels" ContentType="application/vnd.openxmlformats-package.relationships+xml"/>
  <Override PartName="/ppt/slideLayouts/_rels/slideLayout166.xml.rels" ContentType="application/vnd.openxmlformats-package.relationships+xml"/>
  <Override PartName="/ppt/slideLayouts/_rels/slideLayout118.xml.rels" ContentType="application/vnd.openxmlformats-package.relationships+xml"/>
  <Override PartName="/ppt/slideLayouts/_rels/slideLayout134.xml.rels" ContentType="application/vnd.openxmlformats-package.relationships+xml"/>
  <Override PartName="/ppt/slideLayouts/_rels/slideLayout119.xml.rels" ContentType="application/vnd.openxmlformats-package.relationships+xml"/>
  <Override PartName="/ppt/slideLayouts/_rels/slideLayout129.xml.rels" ContentType="application/vnd.openxmlformats-package.relationships+xml"/>
  <Override PartName="/ppt/slideLayouts/_rels/slideLayout115.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83.xml.rels" ContentType="application/vnd.openxmlformats-package.relationships+xml"/>
  <Override PartName="/ppt/slideLayouts/_rels/slideLayout137.xml.rels" ContentType="application/vnd.openxmlformats-package.relationships+xml"/>
  <Override PartName="/ppt/slideLayouts/_rels/slideLayout204.xml.rels" ContentType="application/vnd.openxmlformats-package.relationships+xml"/>
  <Override PartName="/ppt/slideLayouts/_rels/slideLayout126.xml.rels" ContentType="application/vnd.openxmlformats-package.relationships+xml"/>
  <Override PartName="/ppt/slideLayouts/_rels/slideLayout141.xml.rels" ContentType="application/vnd.openxmlformats-package.relationships+xml"/>
  <Override PartName="/ppt/slideLayouts/_rels/slideLayout205.xml.rels" ContentType="application/vnd.openxmlformats-package.relationships+xml"/>
  <Override PartName="/ppt/slideLayouts/_rels/slideLayout127.xml.rels" ContentType="application/vnd.openxmlformats-package.relationships+xml"/>
  <Override PartName="/ppt/slideLayouts/_rels/slideLayout142.xml.rels" ContentType="application/vnd.openxmlformats-package.relationships+xml"/>
  <Override PartName="/ppt/slideLayouts/_rels/slideLayout206.xml.rels" ContentType="application/vnd.openxmlformats-package.relationships+xml"/>
  <Override PartName="/ppt/slideLayouts/_rels/slideLayout128.xml.rels" ContentType="application/vnd.openxmlformats-package.relationships+xml"/>
  <Override PartName="/ppt/slideLayouts/_rels/slideLayout143.xml.rels" ContentType="application/vnd.openxmlformats-package.relationships+xml"/>
  <Override PartName="/ppt/slideLayouts/_rels/slideLayout161.xml.rels" ContentType="application/vnd.openxmlformats-package.relationships+xml"/>
  <Override PartName="/ppt/slideLayouts/_rels/slideLayout146.xml.rels" ContentType="application/vnd.openxmlformats-package.relationships+xml"/>
  <Override PartName="/ppt/slideLayouts/_rels/slideLayout162.xml.rels" ContentType="application/vnd.openxmlformats-package.relationships+xml"/>
  <Override PartName="/ppt/slideLayouts/_rels/slideLayout147.xml.rels" ContentType="application/vnd.openxmlformats-package.relationships+xml"/>
  <Override PartName="/ppt/slideLayouts/_rels/slideLayout148.xml.rels" ContentType="application/vnd.openxmlformats-package.relationships+xml"/>
  <Override PartName="/ppt/slideLayouts/_rels/slideLayout149.xml.rels" ContentType="application/vnd.openxmlformats-package.relationships+xml"/>
  <Override PartName="/ppt/slideLayouts/_rels/slideLayout218.xml.rels" ContentType="application/vnd.openxmlformats-package.relationships+xml"/>
  <Override PartName="/ppt/slideLayouts/_rels/slideLayout155.xml.rels" ContentType="application/vnd.openxmlformats-package.relationships+xml"/>
  <Override PartName="/ppt/slideLayouts/_rels/slideLayout174.xml.rels" ContentType="application/vnd.openxmlformats-package.relationships+xml"/>
  <Override PartName="/ppt/slideLayouts/_rels/slideLayout159.xml.rels" ContentType="application/vnd.openxmlformats-package.relationships+xml"/>
  <Override PartName="/ppt/slideLayouts/slideLayout107.xml" ContentType="application/vnd.openxmlformats-officedocument.presentationml.slideLayout+xml"/>
  <Override PartName="/ppt/slideLayouts/slideLayout94.xml" ContentType="application/vnd.openxmlformats-officedocument.presentationml.slideLayout+xml"/>
  <Override PartName="/ppt/slideLayouts/slideLayout108.xml" ContentType="application/vnd.openxmlformats-officedocument.presentationml.slideLayout+xml"/>
  <Override PartName="/ppt/slideLayouts/slideLayout95.xml" ContentType="application/vnd.openxmlformats-officedocument.presentationml.slideLayout+xml"/>
  <Override PartName="/ppt/slideLayouts/slideLayout109.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214.xml" ContentType="application/vnd.openxmlformats-officedocument.presentationml.slideLayout+xml"/>
  <Override PartName="/ppt/slideLayouts/slideLayout162.xml" ContentType="application/vnd.openxmlformats-officedocument.presentationml.slideLayout+xml"/>
  <Override PartName="/ppt/slideLayouts/slideLayout215.xml" ContentType="application/vnd.openxmlformats-officedocument.presentationml.slideLayout+xml"/>
  <Override PartName="/ppt/slideLayouts/slideLayout163.xml" ContentType="application/vnd.openxmlformats-officedocument.presentationml.slideLayout+xml"/>
  <Override PartName="/ppt/slideLayouts/slideLayout216.xml" ContentType="application/vnd.openxmlformats-officedocument.presentationml.slideLayout+xml"/>
  <Override PartName="/ppt/slideLayouts/slideLayout140.xml" ContentType="application/vnd.openxmlformats-officedocument.presentationml.slideLayout+xml"/>
  <Override PartName="/ppt/slideLayouts/slideLayout164.xml" ContentType="application/vnd.openxmlformats-officedocument.presentationml.slideLayout+xml"/>
  <Override PartName="/ppt/slideLayouts/slideLayout217.xml" ContentType="application/vnd.openxmlformats-officedocument.presentationml.slideLayout+xml"/>
  <Override PartName="/ppt/slideLayouts/slideLayout141.xml" ContentType="application/vnd.openxmlformats-officedocument.presentationml.slideLayout+xml"/>
  <Override PartName="/ppt/slideLayouts/slideLayout165.xml" ContentType="application/vnd.openxmlformats-officedocument.presentationml.slideLayout+xml"/>
  <Override PartName="/ppt/slideLayouts/slideLayout218.xml" ContentType="application/vnd.openxmlformats-officedocument.presentationml.slideLayout+xml"/>
  <Override PartName="/ppt/slideLayouts/slideLayout142.xml" ContentType="application/vnd.openxmlformats-officedocument.presentationml.slideLayout+xml"/>
  <Override PartName="/ppt/slideLayouts/slideLayout16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Lst>
  <p:notesMasterIdLst>
    <p:notesMasterId r:id="rId21"/>
  </p:notes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 id="302" r:id="rId68"/>
    <p:sldId id="303" r:id="rId69"/>
    <p:sldId id="304" r:id="rId70"/>
    <p:sldId id="305" r:id="rId71"/>
    <p:sldId id="306" r:id="rId72"/>
    <p:sldId id="307" r:id="rId73"/>
    <p:sldId id="308" r:id="rId74"/>
    <p:sldId id="309" r:id="rId75"/>
    <p:sldId id="310" r:id="rId76"/>
    <p:sldId id="311" r:id="rId77"/>
    <p:sldId id="312" r:id="rId78"/>
    <p:sldId id="313" r:id="rId79"/>
    <p:sldId id="314" r:id="rId80"/>
    <p:sldId id="315" r:id="rId81"/>
    <p:sldId id="316" r:id="rId82"/>
    <p:sldId id="317" r:id="rId83"/>
    <p:sldId id="318" r:id="rId84"/>
    <p:sldId id="319" r:id="rId85"/>
    <p:sldId id="320" r:id="rId86"/>
    <p:sldId id="321" r:id="rId87"/>
    <p:sldId id="322" r:id="rId88"/>
    <p:sldId id="323" r:id="rId89"/>
    <p:sldId id="324" r:id="rId90"/>
    <p:sldId id="325" r:id="rId91"/>
    <p:sldId id="326" r:id="rId92"/>
    <p:sldId id="327" r:id="rId93"/>
    <p:sldId id="328" r:id="rId94"/>
    <p:sldId id="329" r:id="rId95"/>
    <p:sldId id="330" r:id="rId96"/>
    <p:sldId id="331" r:id="rId97"/>
    <p:sldId id="332" r:id="rId98"/>
    <p:sldId id="333" r:id="rId99"/>
    <p:sldId id="334" r:id="rId100"/>
    <p:sldId id="335" r:id="rId101"/>
    <p:sldId id="336" r:id="rId102"/>
    <p:sldId id="337" r:id="rId103"/>
    <p:sldId id="338" r:id="rId104"/>
    <p:sldId id="339" r:id="rId105"/>
    <p:sldId id="340" r:id="rId106"/>
    <p:sldId id="341" r:id="rId107"/>
    <p:sldId id="342" r:id="rId108"/>
    <p:sldId id="343" r:id="rId109"/>
    <p:sldId id="344" r:id="rId110"/>
    <p:sldId id="345" r:id="rId111"/>
    <p:sldId id="346" r:id="rId112"/>
    <p:sldId id="347" r:id="rId113"/>
    <p:sldId id="348" r:id="rId114"/>
    <p:sldId id="349" r:id="rId115"/>
    <p:sldId id="350" r:id="rId116"/>
    <p:sldId id="351" r:id="rId117"/>
    <p:sldId id="352" r:id="rId118"/>
    <p:sldId id="353" r:id="rId119"/>
    <p:sldId id="354" r:id="rId120"/>
    <p:sldId id="355" r:id="rId121"/>
    <p:sldId id="356" r:id="rId122"/>
    <p:sldId id="357" r:id="rId123"/>
    <p:sldId id="358" r:id="rId124"/>
    <p:sldId id="359" r:id="rId125"/>
    <p:sldId id="360" r:id="rId126"/>
    <p:sldId id="361" r:id="rId127"/>
    <p:sldId id="362" r:id="rId128"/>
    <p:sldId id="363" r:id="rId129"/>
    <p:sldId id="364" r:id="rId130"/>
    <p:sldId id="365" r:id="rId131"/>
    <p:sldId id="366" r:id="rId132"/>
    <p:sldId id="367" r:id="rId133"/>
    <p:sldId id="368" r:id="rId134"/>
    <p:sldId id="369" r:id="rId135"/>
    <p:sldId id="370" r:id="rId136"/>
    <p:sldId id="371" r:id="rId137"/>
    <p:sldId id="372" r:id="rId138"/>
    <p:sldId id="373" r:id="rId139"/>
    <p:sldId id="374" r:id="rId140"/>
    <p:sldId id="375" r:id="rId141"/>
    <p:sldId id="376" r:id="rId142"/>
    <p:sldId id="377" r:id="rId143"/>
    <p:sldId id="378" r:id="rId144"/>
    <p:sldId id="379" r:id="rId145"/>
    <p:sldId id="380" r:id="rId146"/>
    <p:sldId id="381" r:id="rId147"/>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notesMaster" Target="notesMasters/notesMaster1.xml"/><Relationship Id="rId22" Type="http://schemas.openxmlformats.org/officeDocument/2006/relationships/slide" Target="slides/slide1.xml"/><Relationship Id="rId23" Type="http://schemas.openxmlformats.org/officeDocument/2006/relationships/slide" Target="slides/slide2.xml"/><Relationship Id="rId24" Type="http://schemas.openxmlformats.org/officeDocument/2006/relationships/slide" Target="slides/slide3.xml"/><Relationship Id="rId25" Type="http://schemas.openxmlformats.org/officeDocument/2006/relationships/slide" Target="slides/slide4.xml"/><Relationship Id="rId26" Type="http://schemas.openxmlformats.org/officeDocument/2006/relationships/slide" Target="slides/slide5.xml"/><Relationship Id="rId27" Type="http://schemas.openxmlformats.org/officeDocument/2006/relationships/slide" Target="slides/slide6.xml"/><Relationship Id="rId28" Type="http://schemas.openxmlformats.org/officeDocument/2006/relationships/slide" Target="slides/slide7.xml"/><Relationship Id="rId29" Type="http://schemas.openxmlformats.org/officeDocument/2006/relationships/slide" Target="slides/slide8.xml"/><Relationship Id="rId30" Type="http://schemas.openxmlformats.org/officeDocument/2006/relationships/slide" Target="slides/slide9.xml"/><Relationship Id="rId31" Type="http://schemas.openxmlformats.org/officeDocument/2006/relationships/slide" Target="slides/slide10.xml"/><Relationship Id="rId32" Type="http://schemas.openxmlformats.org/officeDocument/2006/relationships/slide" Target="slides/slide11.xml"/><Relationship Id="rId33" Type="http://schemas.openxmlformats.org/officeDocument/2006/relationships/slide" Target="slides/slide12.xml"/><Relationship Id="rId34" Type="http://schemas.openxmlformats.org/officeDocument/2006/relationships/slide" Target="slides/slide13.xml"/><Relationship Id="rId35" Type="http://schemas.openxmlformats.org/officeDocument/2006/relationships/slide" Target="slides/slide14.xml"/><Relationship Id="rId36" Type="http://schemas.openxmlformats.org/officeDocument/2006/relationships/slide" Target="slides/slide15.xml"/><Relationship Id="rId37" Type="http://schemas.openxmlformats.org/officeDocument/2006/relationships/slide" Target="slides/slide16.xml"/><Relationship Id="rId38" Type="http://schemas.openxmlformats.org/officeDocument/2006/relationships/slide" Target="slides/slide17.xml"/><Relationship Id="rId39" Type="http://schemas.openxmlformats.org/officeDocument/2006/relationships/slide" Target="slides/slide18.xml"/><Relationship Id="rId40" Type="http://schemas.openxmlformats.org/officeDocument/2006/relationships/slide" Target="slides/slide19.xml"/><Relationship Id="rId41" Type="http://schemas.openxmlformats.org/officeDocument/2006/relationships/slide" Target="slides/slide20.xml"/><Relationship Id="rId42" Type="http://schemas.openxmlformats.org/officeDocument/2006/relationships/slide" Target="slides/slide21.xml"/><Relationship Id="rId43" Type="http://schemas.openxmlformats.org/officeDocument/2006/relationships/slide" Target="slides/slide22.xml"/><Relationship Id="rId44" Type="http://schemas.openxmlformats.org/officeDocument/2006/relationships/slide" Target="slides/slide23.xml"/><Relationship Id="rId45" Type="http://schemas.openxmlformats.org/officeDocument/2006/relationships/slide" Target="slides/slide24.xml"/><Relationship Id="rId46" Type="http://schemas.openxmlformats.org/officeDocument/2006/relationships/slide" Target="slides/slide25.xml"/><Relationship Id="rId47" Type="http://schemas.openxmlformats.org/officeDocument/2006/relationships/slide" Target="slides/slide26.xml"/><Relationship Id="rId48" Type="http://schemas.openxmlformats.org/officeDocument/2006/relationships/slide" Target="slides/slide27.xml"/><Relationship Id="rId49" Type="http://schemas.openxmlformats.org/officeDocument/2006/relationships/slide" Target="slides/slide28.xml"/><Relationship Id="rId50" Type="http://schemas.openxmlformats.org/officeDocument/2006/relationships/slide" Target="slides/slide29.xml"/><Relationship Id="rId51" Type="http://schemas.openxmlformats.org/officeDocument/2006/relationships/slide" Target="slides/slide30.xml"/><Relationship Id="rId52" Type="http://schemas.openxmlformats.org/officeDocument/2006/relationships/slide" Target="slides/slide31.xml"/><Relationship Id="rId53" Type="http://schemas.openxmlformats.org/officeDocument/2006/relationships/slide" Target="slides/slide32.xml"/><Relationship Id="rId54" Type="http://schemas.openxmlformats.org/officeDocument/2006/relationships/slide" Target="slides/slide33.xml"/><Relationship Id="rId55" Type="http://schemas.openxmlformats.org/officeDocument/2006/relationships/slide" Target="slides/slide34.xml"/><Relationship Id="rId56" Type="http://schemas.openxmlformats.org/officeDocument/2006/relationships/slide" Target="slides/slide35.xml"/><Relationship Id="rId57" Type="http://schemas.openxmlformats.org/officeDocument/2006/relationships/slide" Target="slides/slide36.xml"/><Relationship Id="rId58" Type="http://schemas.openxmlformats.org/officeDocument/2006/relationships/slide" Target="slides/slide37.xml"/><Relationship Id="rId59" Type="http://schemas.openxmlformats.org/officeDocument/2006/relationships/slide" Target="slides/slide38.xml"/><Relationship Id="rId60" Type="http://schemas.openxmlformats.org/officeDocument/2006/relationships/slide" Target="slides/slide39.xml"/><Relationship Id="rId61" Type="http://schemas.openxmlformats.org/officeDocument/2006/relationships/slide" Target="slides/slide40.xml"/><Relationship Id="rId62" Type="http://schemas.openxmlformats.org/officeDocument/2006/relationships/slide" Target="slides/slide41.xml"/><Relationship Id="rId63" Type="http://schemas.openxmlformats.org/officeDocument/2006/relationships/slide" Target="slides/slide42.xml"/><Relationship Id="rId64" Type="http://schemas.openxmlformats.org/officeDocument/2006/relationships/slide" Target="slides/slide43.xml"/><Relationship Id="rId65" Type="http://schemas.openxmlformats.org/officeDocument/2006/relationships/slide" Target="slides/slide44.xml"/><Relationship Id="rId66" Type="http://schemas.openxmlformats.org/officeDocument/2006/relationships/slide" Target="slides/slide45.xml"/><Relationship Id="rId67" Type="http://schemas.openxmlformats.org/officeDocument/2006/relationships/slide" Target="slides/slide46.xml"/><Relationship Id="rId68" Type="http://schemas.openxmlformats.org/officeDocument/2006/relationships/slide" Target="slides/slide47.xml"/><Relationship Id="rId69" Type="http://schemas.openxmlformats.org/officeDocument/2006/relationships/slide" Target="slides/slide48.xml"/><Relationship Id="rId70" Type="http://schemas.openxmlformats.org/officeDocument/2006/relationships/slide" Target="slides/slide49.xml"/><Relationship Id="rId71" Type="http://schemas.openxmlformats.org/officeDocument/2006/relationships/slide" Target="slides/slide50.xml"/><Relationship Id="rId72" Type="http://schemas.openxmlformats.org/officeDocument/2006/relationships/slide" Target="slides/slide51.xml"/><Relationship Id="rId73" Type="http://schemas.openxmlformats.org/officeDocument/2006/relationships/slide" Target="slides/slide52.xml"/><Relationship Id="rId74" Type="http://schemas.openxmlformats.org/officeDocument/2006/relationships/slide" Target="slides/slide53.xml"/><Relationship Id="rId75" Type="http://schemas.openxmlformats.org/officeDocument/2006/relationships/slide" Target="slides/slide54.xml"/><Relationship Id="rId76" Type="http://schemas.openxmlformats.org/officeDocument/2006/relationships/slide" Target="slides/slide55.xml"/><Relationship Id="rId77" Type="http://schemas.openxmlformats.org/officeDocument/2006/relationships/slide" Target="slides/slide56.xml"/><Relationship Id="rId78" Type="http://schemas.openxmlformats.org/officeDocument/2006/relationships/slide" Target="slides/slide57.xml"/><Relationship Id="rId79" Type="http://schemas.openxmlformats.org/officeDocument/2006/relationships/slide" Target="slides/slide58.xml"/><Relationship Id="rId80" Type="http://schemas.openxmlformats.org/officeDocument/2006/relationships/slide" Target="slides/slide59.xml"/><Relationship Id="rId81" Type="http://schemas.openxmlformats.org/officeDocument/2006/relationships/slide" Target="slides/slide60.xml"/><Relationship Id="rId82" Type="http://schemas.openxmlformats.org/officeDocument/2006/relationships/slide" Target="slides/slide61.xml"/><Relationship Id="rId83" Type="http://schemas.openxmlformats.org/officeDocument/2006/relationships/slide" Target="slides/slide62.xml"/><Relationship Id="rId84" Type="http://schemas.openxmlformats.org/officeDocument/2006/relationships/slide" Target="slides/slide63.xml"/><Relationship Id="rId85" Type="http://schemas.openxmlformats.org/officeDocument/2006/relationships/slide" Target="slides/slide64.xml"/><Relationship Id="rId86" Type="http://schemas.openxmlformats.org/officeDocument/2006/relationships/slide" Target="slides/slide65.xml"/><Relationship Id="rId87" Type="http://schemas.openxmlformats.org/officeDocument/2006/relationships/slide" Target="slides/slide66.xml"/><Relationship Id="rId88" Type="http://schemas.openxmlformats.org/officeDocument/2006/relationships/slide" Target="slides/slide67.xml"/><Relationship Id="rId89" Type="http://schemas.openxmlformats.org/officeDocument/2006/relationships/slide" Target="slides/slide68.xml"/><Relationship Id="rId90" Type="http://schemas.openxmlformats.org/officeDocument/2006/relationships/slide" Target="slides/slide69.xml"/><Relationship Id="rId91" Type="http://schemas.openxmlformats.org/officeDocument/2006/relationships/slide" Target="slides/slide70.xml"/><Relationship Id="rId92" Type="http://schemas.openxmlformats.org/officeDocument/2006/relationships/slide" Target="slides/slide71.xml"/><Relationship Id="rId93" Type="http://schemas.openxmlformats.org/officeDocument/2006/relationships/slide" Target="slides/slide72.xml"/><Relationship Id="rId94" Type="http://schemas.openxmlformats.org/officeDocument/2006/relationships/slide" Target="slides/slide73.xml"/><Relationship Id="rId95" Type="http://schemas.openxmlformats.org/officeDocument/2006/relationships/slide" Target="slides/slide74.xml"/><Relationship Id="rId96" Type="http://schemas.openxmlformats.org/officeDocument/2006/relationships/slide" Target="slides/slide75.xml"/><Relationship Id="rId97" Type="http://schemas.openxmlformats.org/officeDocument/2006/relationships/slide" Target="slides/slide76.xml"/><Relationship Id="rId98" Type="http://schemas.openxmlformats.org/officeDocument/2006/relationships/slide" Target="slides/slide77.xml"/><Relationship Id="rId99" Type="http://schemas.openxmlformats.org/officeDocument/2006/relationships/slide" Target="slides/slide78.xml"/><Relationship Id="rId100" Type="http://schemas.openxmlformats.org/officeDocument/2006/relationships/slide" Target="slides/slide79.xml"/><Relationship Id="rId101" Type="http://schemas.openxmlformats.org/officeDocument/2006/relationships/slide" Target="slides/slide80.xml"/><Relationship Id="rId102" Type="http://schemas.openxmlformats.org/officeDocument/2006/relationships/slide" Target="slides/slide81.xml"/><Relationship Id="rId103" Type="http://schemas.openxmlformats.org/officeDocument/2006/relationships/slide" Target="slides/slide82.xml"/><Relationship Id="rId104" Type="http://schemas.openxmlformats.org/officeDocument/2006/relationships/slide" Target="slides/slide83.xml"/><Relationship Id="rId105" Type="http://schemas.openxmlformats.org/officeDocument/2006/relationships/slide" Target="slides/slide84.xml"/><Relationship Id="rId106" Type="http://schemas.openxmlformats.org/officeDocument/2006/relationships/slide" Target="slides/slide85.xml"/><Relationship Id="rId107" Type="http://schemas.openxmlformats.org/officeDocument/2006/relationships/slide" Target="slides/slide86.xml"/><Relationship Id="rId108" Type="http://schemas.openxmlformats.org/officeDocument/2006/relationships/slide" Target="slides/slide87.xml"/><Relationship Id="rId109" Type="http://schemas.openxmlformats.org/officeDocument/2006/relationships/slide" Target="slides/slide88.xml"/><Relationship Id="rId110" Type="http://schemas.openxmlformats.org/officeDocument/2006/relationships/slide" Target="slides/slide89.xml"/><Relationship Id="rId111" Type="http://schemas.openxmlformats.org/officeDocument/2006/relationships/slide" Target="slides/slide90.xml"/><Relationship Id="rId112" Type="http://schemas.openxmlformats.org/officeDocument/2006/relationships/slide" Target="slides/slide91.xml"/><Relationship Id="rId113" Type="http://schemas.openxmlformats.org/officeDocument/2006/relationships/slide" Target="slides/slide92.xml"/><Relationship Id="rId114" Type="http://schemas.openxmlformats.org/officeDocument/2006/relationships/slide" Target="slides/slide93.xml"/><Relationship Id="rId115" Type="http://schemas.openxmlformats.org/officeDocument/2006/relationships/slide" Target="slides/slide94.xml"/><Relationship Id="rId116" Type="http://schemas.openxmlformats.org/officeDocument/2006/relationships/slide" Target="slides/slide95.xml"/><Relationship Id="rId117" Type="http://schemas.openxmlformats.org/officeDocument/2006/relationships/slide" Target="slides/slide96.xml"/><Relationship Id="rId118" Type="http://schemas.openxmlformats.org/officeDocument/2006/relationships/slide" Target="slides/slide97.xml"/><Relationship Id="rId119" Type="http://schemas.openxmlformats.org/officeDocument/2006/relationships/slide" Target="slides/slide98.xml"/><Relationship Id="rId120" Type="http://schemas.openxmlformats.org/officeDocument/2006/relationships/slide" Target="slides/slide99.xml"/><Relationship Id="rId121" Type="http://schemas.openxmlformats.org/officeDocument/2006/relationships/slide" Target="slides/slide100.xml"/><Relationship Id="rId122" Type="http://schemas.openxmlformats.org/officeDocument/2006/relationships/slide" Target="slides/slide101.xml"/><Relationship Id="rId123" Type="http://schemas.openxmlformats.org/officeDocument/2006/relationships/slide" Target="slides/slide102.xml"/><Relationship Id="rId124" Type="http://schemas.openxmlformats.org/officeDocument/2006/relationships/slide" Target="slides/slide103.xml"/><Relationship Id="rId125" Type="http://schemas.openxmlformats.org/officeDocument/2006/relationships/slide" Target="slides/slide104.xml"/><Relationship Id="rId126" Type="http://schemas.openxmlformats.org/officeDocument/2006/relationships/slide" Target="slides/slide105.xml"/><Relationship Id="rId127" Type="http://schemas.openxmlformats.org/officeDocument/2006/relationships/slide" Target="slides/slide106.xml"/><Relationship Id="rId128" Type="http://schemas.openxmlformats.org/officeDocument/2006/relationships/slide" Target="slides/slide107.xml"/><Relationship Id="rId129" Type="http://schemas.openxmlformats.org/officeDocument/2006/relationships/slide" Target="slides/slide108.xml"/><Relationship Id="rId130" Type="http://schemas.openxmlformats.org/officeDocument/2006/relationships/slide" Target="slides/slide109.xml"/><Relationship Id="rId131" Type="http://schemas.openxmlformats.org/officeDocument/2006/relationships/slide" Target="slides/slide110.xml"/><Relationship Id="rId132" Type="http://schemas.openxmlformats.org/officeDocument/2006/relationships/slide" Target="slides/slide111.xml"/><Relationship Id="rId133" Type="http://schemas.openxmlformats.org/officeDocument/2006/relationships/slide" Target="slides/slide112.xml"/><Relationship Id="rId134" Type="http://schemas.openxmlformats.org/officeDocument/2006/relationships/slide" Target="slides/slide113.xml"/><Relationship Id="rId135" Type="http://schemas.openxmlformats.org/officeDocument/2006/relationships/slide" Target="slides/slide114.xml"/><Relationship Id="rId136" Type="http://schemas.openxmlformats.org/officeDocument/2006/relationships/slide" Target="slides/slide115.xml"/><Relationship Id="rId137" Type="http://schemas.openxmlformats.org/officeDocument/2006/relationships/slide" Target="slides/slide116.xml"/><Relationship Id="rId138" Type="http://schemas.openxmlformats.org/officeDocument/2006/relationships/slide" Target="slides/slide117.xml"/><Relationship Id="rId139" Type="http://schemas.openxmlformats.org/officeDocument/2006/relationships/slide" Target="slides/slide118.xml"/><Relationship Id="rId140" Type="http://schemas.openxmlformats.org/officeDocument/2006/relationships/slide" Target="slides/slide119.xml"/><Relationship Id="rId141" Type="http://schemas.openxmlformats.org/officeDocument/2006/relationships/slide" Target="slides/slide120.xml"/><Relationship Id="rId142" Type="http://schemas.openxmlformats.org/officeDocument/2006/relationships/slide" Target="slides/slide121.xml"/><Relationship Id="rId143" Type="http://schemas.openxmlformats.org/officeDocument/2006/relationships/slide" Target="slides/slide122.xml"/><Relationship Id="rId144" Type="http://schemas.openxmlformats.org/officeDocument/2006/relationships/slide" Target="slides/slide123.xml"/><Relationship Id="rId145" Type="http://schemas.openxmlformats.org/officeDocument/2006/relationships/slide" Target="slides/slide124.xml"/><Relationship Id="rId146" Type="http://schemas.openxmlformats.org/officeDocument/2006/relationships/slide" Target="slides/slide125.xml"/><Relationship Id="rId147" Type="http://schemas.openxmlformats.org/officeDocument/2006/relationships/slide" Target="slides/slide126.xml"/>
</Relationships>
</file>

<file path=ppt/notesMasters/_rels/notesMaster1.xml.rels><?xml version="1.0" encoding="UTF-8"?>
<Relationships xmlns="http://schemas.openxmlformats.org/package/2006/relationships"><Relationship Id="rId1" Type="http://schemas.openxmlformats.org/officeDocument/2006/relationships/theme" Target="../theme/theme20.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PlaceHolder 1"/>
          <p:cNvSpPr>
            <a:spLocks noGrp="1"/>
          </p:cNvSpPr>
          <p:nvPr>
            <p:ph type="sldImg"/>
          </p:nvPr>
        </p:nvSpPr>
        <p:spPr>
          <a:xfrm>
            <a:off x="1371600" y="764280"/>
            <a:ext cx="5028480" cy="3771360"/>
          </a:xfrm>
          <a:prstGeom prst="rect">
            <a:avLst/>
          </a:prstGeom>
        </p:spPr>
        <p:txBody>
          <a:bodyPr lIns="0" rIns="0" tIns="0" bIns="0" anchor="ctr">
            <a:noAutofit/>
          </a:bodyPr>
          <a:p>
            <a:pPr algn="ctr"/>
            <a:r>
              <a:rPr b="1" lang="en-US" sz="4400" spc="-1" strike="noStrike">
                <a:latin typeface="Lato Black"/>
              </a:rPr>
              <a:t>Click to move the slide</a:t>
            </a:r>
            <a:endParaRPr b="1" lang="en-US" sz="4400" spc="-1" strike="noStrike">
              <a:latin typeface="Lato Black"/>
            </a:endParaRPr>
          </a:p>
        </p:txBody>
      </p:sp>
      <p:sp>
        <p:nvSpPr>
          <p:cNvPr id="816"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817"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818"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819"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820"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4296A046-475B-41A6-AC55-A954C374A203}"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9" name="PlaceHolder 1"/>
          <p:cNvSpPr>
            <a:spLocks noGrp="1"/>
          </p:cNvSpPr>
          <p:nvPr>
            <p:ph type="sldImg"/>
          </p:nvPr>
        </p:nvSpPr>
        <p:spPr>
          <a:xfrm>
            <a:off x="1371600" y="764280"/>
            <a:ext cx="5028480" cy="3771360"/>
          </a:xfrm>
          <a:prstGeom prst="rect">
            <a:avLst/>
          </a:prstGeom>
        </p:spPr>
      </p:sp>
      <p:sp>
        <p:nvSpPr>
          <p:cNvPr id="2350" name="PlaceHolder 2"/>
          <p:cNvSpPr>
            <a:spLocks noGrp="1"/>
          </p:cNvSpPr>
          <p:nvPr>
            <p:ph type="body"/>
          </p:nvPr>
        </p:nvSpPr>
        <p:spPr>
          <a:xfrm>
            <a:off x="1036080" y="4777560"/>
            <a:ext cx="5699520" cy="4525920"/>
          </a:xfrm>
          <a:prstGeom prst="rect">
            <a:avLst/>
          </a:prstGeom>
        </p:spPr>
        <p:txBody>
          <a:bodyPr>
            <a:noAutofit/>
          </a:bodyPr>
          <a:p>
            <a:pPr marL="216000">
              <a:lnSpc>
                <a:spcPct val="100000"/>
              </a:lnSpc>
            </a:pPr>
            <a:r>
              <a:rPr b="0" lang="en-US" sz="2000" spc="-1" strike="noStrike">
                <a:latin typeface="Arial"/>
              </a:rPr>
              <a:t>In this slide, let’s focus on the design. You see various roles identified using vertical swimlanes. As an example, the first role is the Cashier. The activities performed by this role are shown using various symbols that we will discuss in the next slide. Keep in mind, the role of Cashier is performed by an actor that we define as a person.</a:t>
            </a:r>
            <a:endParaRPr b="0" lang="en-US" sz="2000" spc="-1" strike="noStrike">
              <a:latin typeface="Arial"/>
            </a:endParaRPr>
          </a:p>
        </p:txBody>
      </p:sp>
      <p:sp>
        <p:nvSpPr>
          <p:cNvPr id="2351" name="TextShape 3"/>
          <p:cNvSpPr txBox="1"/>
          <p:nvPr/>
        </p:nvSpPr>
        <p:spPr>
          <a:xfrm>
            <a:off x="4404240" y="9555480"/>
            <a:ext cx="3367800" cy="502560"/>
          </a:xfrm>
          <a:prstGeom prst="rect">
            <a:avLst/>
          </a:prstGeom>
          <a:noFill/>
          <a:ln w="9360">
            <a:noFill/>
          </a:ln>
        </p:spPr>
        <p:txBody>
          <a:bodyPr anchor="b">
            <a:noAutofit/>
          </a:bodyPr>
          <a:p>
            <a:pPr algn="r">
              <a:lnSpc>
                <a:spcPct val="100000"/>
              </a:lnSpc>
            </a:pPr>
            <a:fld id="{4B48555C-E557-43BF-9D06-1988291C8E6E}" type="slidenum">
              <a:rPr b="0" lang="en-US" sz="1200" spc="-1" strike="noStrike">
                <a:solidFill>
                  <a:srgbClr val="000000"/>
                </a:solidFill>
                <a:latin typeface="Calibri"/>
                <a:ea typeface="MS PGothic"/>
              </a:rPr>
              <a:t>&lt;number&gt;</a:t>
            </a:fld>
            <a:endParaRPr b="0" lang="en-US" sz="1200" spc="-1" strike="noStrike">
              <a:latin typeface="Times New Roman"/>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2" name="PlaceHolder 1"/>
          <p:cNvSpPr>
            <a:spLocks noGrp="1"/>
          </p:cNvSpPr>
          <p:nvPr>
            <p:ph type="sldImg"/>
          </p:nvPr>
        </p:nvSpPr>
        <p:spPr>
          <a:xfrm>
            <a:off x="1371600" y="764280"/>
            <a:ext cx="5028480" cy="3771360"/>
          </a:xfrm>
          <a:prstGeom prst="rect">
            <a:avLst/>
          </a:prstGeom>
        </p:spPr>
      </p:sp>
      <p:sp>
        <p:nvSpPr>
          <p:cNvPr id="2353" name="PlaceHolder 2"/>
          <p:cNvSpPr>
            <a:spLocks noGrp="1"/>
          </p:cNvSpPr>
          <p:nvPr>
            <p:ph type="body"/>
          </p:nvPr>
        </p:nvSpPr>
        <p:spPr>
          <a:xfrm>
            <a:off x="1036080" y="4777560"/>
            <a:ext cx="5699520" cy="4525920"/>
          </a:xfrm>
          <a:prstGeom prst="rect">
            <a:avLst/>
          </a:prstGeom>
        </p:spPr>
        <p:txBody>
          <a:bodyPr>
            <a:noAutofit/>
          </a:bodyPr>
          <a:p>
            <a:pPr marL="171360" indent="-171000">
              <a:lnSpc>
                <a:spcPct val="100000"/>
              </a:lnSpc>
              <a:buClr>
                <a:srgbClr val="000000"/>
              </a:buClr>
              <a:buFont typeface="Symbol" charset="2"/>
              <a:buChar char=""/>
            </a:pPr>
            <a:r>
              <a:rPr b="0" lang="en-US" sz="1100" spc="-1" strike="noStrike">
                <a:latin typeface="Arial"/>
              </a:rPr>
              <a:t>All activities for a given role are shown in that role’s swim lane. Swim-lane layout simplifies process diagrams and draws attention to interactions among components of the diagram.</a:t>
            </a:r>
            <a:endParaRPr b="0" lang="en-US" sz="1100" spc="-1" strike="noStrike">
              <a:latin typeface="Arial"/>
            </a:endParaRPr>
          </a:p>
          <a:p>
            <a:pPr marL="171360" indent="-171000">
              <a:lnSpc>
                <a:spcPct val="100000"/>
              </a:lnSpc>
              <a:buClr>
                <a:srgbClr val="000000"/>
              </a:buClr>
              <a:buFont typeface="Symbol" charset="2"/>
              <a:buChar char=""/>
            </a:pPr>
            <a:r>
              <a:rPr b="0" lang="en-US" sz="1100" spc="-1" strike="noStrike">
                <a:latin typeface="Arial"/>
              </a:rPr>
              <a:t>Dotted arrows depict the flow of messages and data flows. Solid arrows depict the flow or sequence of the activities in the process.</a:t>
            </a:r>
            <a:endParaRPr b="0" lang="en-US" sz="1100" spc="-1" strike="noStrike">
              <a:latin typeface="Arial"/>
            </a:endParaRPr>
          </a:p>
          <a:p>
            <a:pPr marL="171360" indent="-171000">
              <a:lnSpc>
                <a:spcPct val="100000"/>
              </a:lnSpc>
              <a:buClr>
                <a:srgbClr val="000000"/>
              </a:buClr>
              <a:buFont typeface="Symbol" charset="2"/>
              <a:buChar char=""/>
            </a:pPr>
            <a:r>
              <a:rPr b="0" lang="en-US" sz="1100" spc="-1" strike="noStrike">
                <a:latin typeface="Arial"/>
              </a:rPr>
              <a:t>Three of the activities in the “as-is” diagram contain a square with a plus (+) sign. This notation means that the activity is considered to be independent of this process and is defined in greater detail in another diagram.</a:t>
            </a:r>
            <a:endParaRPr b="0" lang="en-US" sz="1100" spc="-1" strike="noStrike">
              <a:latin typeface="Arial"/>
            </a:endParaRPr>
          </a:p>
        </p:txBody>
      </p:sp>
      <p:sp>
        <p:nvSpPr>
          <p:cNvPr id="2354" name="TextShape 3"/>
          <p:cNvSpPr txBox="1"/>
          <p:nvPr/>
        </p:nvSpPr>
        <p:spPr>
          <a:xfrm>
            <a:off x="4404240" y="9555480"/>
            <a:ext cx="3367800" cy="502560"/>
          </a:xfrm>
          <a:prstGeom prst="rect">
            <a:avLst/>
          </a:prstGeom>
          <a:noFill/>
          <a:ln w="9360">
            <a:noFill/>
          </a:ln>
        </p:spPr>
        <p:txBody>
          <a:bodyPr anchor="b">
            <a:noAutofit/>
          </a:bodyPr>
          <a:p>
            <a:pPr algn="r">
              <a:lnSpc>
                <a:spcPct val="100000"/>
              </a:lnSpc>
            </a:pPr>
            <a:fld id="{026D5B87-8A3E-480C-85DE-FEBC3223A2B7}"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5" name="PlaceHolder 1"/>
          <p:cNvSpPr>
            <a:spLocks noGrp="1"/>
          </p:cNvSpPr>
          <p:nvPr>
            <p:ph type="sldImg"/>
          </p:nvPr>
        </p:nvSpPr>
        <p:spPr>
          <a:xfrm>
            <a:off x="1371600" y="764280"/>
            <a:ext cx="5028480" cy="3771360"/>
          </a:xfrm>
          <a:prstGeom prst="rect">
            <a:avLst/>
          </a:prstGeom>
        </p:spPr>
      </p:sp>
      <p:sp>
        <p:nvSpPr>
          <p:cNvPr id="2356" name="PlaceHolder 2"/>
          <p:cNvSpPr>
            <a:spLocks noGrp="1"/>
          </p:cNvSpPr>
          <p:nvPr>
            <p:ph type="body"/>
          </p:nvPr>
        </p:nvSpPr>
        <p:spPr>
          <a:xfrm>
            <a:off x="1036080" y="4777560"/>
            <a:ext cx="5699520" cy="4525920"/>
          </a:xfrm>
          <a:prstGeom prst="rect">
            <a:avLst/>
          </a:prstGeom>
        </p:spPr>
        <p:txBody>
          <a:bodyPr>
            <a:noAutofit/>
          </a:bodyPr>
          <a:p>
            <a:endParaRPr b="0" lang="en-US" sz="2000" spc="-1" strike="noStrike">
              <a:latin typeface="Arial"/>
            </a:endParaRPr>
          </a:p>
        </p:txBody>
      </p:sp>
      <p:sp>
        <p:nvSpPr>
          <p:cNvPr id="2357" name="TextShape 3"/>
          <p:cNvSpPr txBox="1"/>
          <p:nvPr/>
        </p:nvSpPr>
        <p:spPr>
          <a:xfrm>
            <a:off x="4404240" y="9555480"/>
            <a:ext cx="3367800" cy="502560"/>
          </a:xfrm>
          <a:prstGeom prst="rect">
            <a:avLst/>
          </a:prstGeom>
          <a:noFill/>
          <a:ln w="9360">
            <a:noFill/>
          </a:ln>
        </p:spPr>
        <p:txBody>
          <a:bodyPr anchor="b">
            <a:noAutofit/>
          </a:bodyPr>
          <a:p>
            <a:pPr algn="r">
              <a:lnSpc>
                <a:spcPct val="100000"/>
              </a:lnSpc>
            </a:pPr>
            <a:fld id="{6FD076F6-22B2-4D5A-BD69-0C4B00CB3096}"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8" name="PlaceHolder 1"/>
          <p:cNvSpPr>
            <a:spLocks noGrp="1"/>
          </p:cNvSpPr>
          <p:nvPr>
            <p:ph type="sldImg"/>
          </p:nvPr>
        </p:nvSpPr>
        <p:spPr>
          <a:xfrm>
            <a:off x="1371600" y="764280"/>
            <a:ext cx="5028480" cy="3771360"/>
          </a:xfrm>
          <a:prstGeom prst="rect">
            <a:avLst/>
          </a:prstGeom>
        </p:spPr>
      </p:sp>
      <p:sp>
        <p:nvSpPr>
          <p:cNvPr id="2359" name="PlaceHolder 2"/>
          <p:cNvSpPr>
            <a:spLocks noGrp="1"/>
          </p:cNvSpPr>
          <p:nvPr>
            <p:ph type="body"/>
          </p:nvPr>
        </p:nvSpPr>
        <p:spPr>
          <a:xfrm>
            <a:off x="1036080" y="4777560"/>
            <a:ext cx="5699520" cy="4525920"/>
          </a:xfrm>
          <a:prstGeom prst="rect">
            <a:avLst/>
          </a:prstGeom>
        </p:spPr>
        <p:txBody>
          <a:bodyPr>
            <a:noAutofit/>
          </a:bodyPr>
          <a:p>
            <a:endParaRPr b="0" lang="en-US" sz="2000" spc="-1" strike="noStrike">
              <a:latin typeface="Arial"/>
            </a:endParaRPr>
          </a:p>
        </p:txBody>
      </p:sp>
      <p:sp>
        <p:nvSpPr>
          <p:cNvPr id="2360" name="TextShape 3"/>
          <p:cNvSpPr txBox="1"/>
          <p:nvPr/>
        </p:nvSpPr>
        <p:spPr>
          <a:xfrm>
            <a:off x="4404240" y="9555480"/>
            <a:ext cx="3367800" cy="502560"/>
          </a:xfrm>
          <a:prstGeom prst="rect">
            <a:avLst/>
          </a:prstGeom>
          <a:noFill/>
          <a:ln w="9360">
            <a:noFill/>
          </a:ln>
        </p:spPr>
        <p:txBody>
          <a:bodyPr anchor="b">
            <a:noAutofit/>
          </a:bodyPr>
          <a:p>
            <a:pPr algn="r">
              <a:lnSpc>
                <a:spcPct val="100000"/>
              </a:lnSpc>
            </a:pPr>
            <a:fld id="{1888A941-9B32-4777-90D2-0A7024EB2B48}"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1" name="PlaceHolder 1"/>
          <p:cNvSpPr>
            <a:spLocks noGrp="1"/>
          </p:cNvSpPr>
          <p:nvPr>
            <p:ph type="sldImg"/>
          </p:nvPr>
        </p:nvSpPr>
        <p:spPr>
          <a:xfrm>
            <a:off x="1371600" y="764280"/>
            <a:ext cx="5028480" cy="3771360"/>
          </a:xfrm>
          <a:prstGeom prst="rect">
            <a:avLst/>
          </a:prstGeom>
        </p:spPr>
      </p:sp>
      <p:sp>
        <p:nvSpPr>
          <p:cNvPr id="2362" name="PlaceHolder 2"/>
          <p:cNvSpPr>
            <a:spLocks noGrp="1"/>
          </p:cNvSpPr>
          <p:nvPr>
            <p:ph type="body"/>
          </p:nvPr>
        </p:nvSpPr>
        <p:spPr>
          <a:xfrm>
            <a:off x="1036080" y="4777560"/>
            <a:ext cx="5699520" cy="4525920"/>
          </a:xfrm>
          <a:prstGeom prst="rect">
            <a:avLst/>
          </a:prstGeom>
        </p:spPr>
        <p:txBody>
          <a:bodyPr>
            <a:noAutofit/>
          </a:bodyPr>
          <a:p>
            <a:endParaRPr b="0" lang="en-US" sz="2000" spc="-1" strike="noStrike">
              <a:latin typeface="Arial"/>
            </a:endParaRPr>
          </a:p>
        </p:txBody>
      </p:sp>
      <p:sp>
        <p:nvSpPr>
          <p:cNvPr id="2363" name="TextShape 3"/>
          <p:cNvSpPr txBox="1"/>
          <p:nvPr/>
        </p:nvSpPr>
        <p:spPr>
          <a:xfrm>
            <a:off x="4404240" y="9555480"/>
            <a:ext cx="3367800" cy="502560"/>
          </a:xfrm>
          <a:prstGeom prst="rect">
            <a:avLst/>
          </a:prstGeom>
          <a:noFill/>
          <a:ln w="9360">
            <a:noFill/>
          </a:ln>
        </p:spPr>
        <p:txBody>
          <a:bodyPr anchor="b">
            <a:noAutofit/>
          </a:bodyPr>
          <a:p>
            <a:pPr algn="r">
              <a:lnSpc>
                <a:spcPct val="100000"/>
              </a:lnSpc>
            </a:pPr>
            <a:fld id="{76E727D9-911C-4E51-AC2E-FD4DE20170EF}"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4" name="PlaceHolder 1"/>
          <p:cNvSpPr>
            <a:spLocks noGrp="1"/>
          </p:cNvSpPr>
          <p:nvPr>
            <p:ph type="sldImg"/>
          </p:nvPr>
        </p:nvSpPr>
        <p:spPr>
          <a:xfrm>
            <a:off x="1295280" y="754200"/>
            <a:ext cx="5181120" cy="3771360"/>
          </a:xfrm>
          <a:prstGeom prst="rect">
            <a:avLst/>
          </a:prstGeom>
        </p:spPr>
      </p:sp>
      <p:sp>
        <p:nvSpPr>
          <p:cNvPr id="2365" name="PlaceHolder 2"/>
          <p:cNvSpPr>
            <a:spLocks noGrp="1"/>
          </p:cNvSpPr>
          <p:nvPr>
            <p:ph type="body"/>
          </p:nvPr>
        </p:nvSpPr>
        <p:spPr>
          <a:xfrm>
            <a:off x="1036080" y="4777560"/>
            <a:ext cx="5699520" cy="4525920"/>
          </a:xfrm>
          <a:prstGeom prst="rect">
            <a:avLst/>
          </a:prstGeom>
        </p:spPr>
        <p:txBody>
          <a:bodyPr>
            <a:noAutofit/>
          </a:bodyPr>
          <a:p>
            <a:endParaRPr b="0" lang="en-US" sz="2640" spc="-1" strike="noStrike">
              <a:latin typeface="Arial"/>
            </a:endParaRPr>
          </a:p>
        </p:txBody>
      </p:sp>
      <p:sp>
        <p:nvSpPr>
          <p:cNvPr id="2366" name="TextShape 3"/>
          <p:cNvSpPr txBox="1"/>
          <p:nvPr/>
        </p:nvSpPr>
        <p:spPr>
          <a:xfrm>
            <a:off x="4404240" y="9555480"/>
            <a:ext cx="3367800" cy="502560"/>
          </a:xfrm>
          <a:prstGeom prst="rect">
            <a:avLst/>
          </a:prstGeom>
          <a:noFill/>
          <a:ln w="9360">
            <a:noFill/>
          </a:ln>
        </p:spPr>
        <p:txBody>
          <a:bodyPr anchor="b">
            <a:noAutofit/>
          </a:bodyPr>
          <a:p>
            <a:pPr algn="r">
              <a:lnSpc>
                <a:spcPct val="100000"/>
              </a:lnSpc>
            </a:pPr>
            <a:fld id="{D478BCF0-266A-4B69-A146-8D1B9C83F902}"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7" name="PlaceHolder 1"/>
          <p:cNvSpPr>
            <a:spLocks noGrp="1"/>
          </p:cNvSpPr>
          <p:nvPr>
            <p:ph type="sldImg"/>
          </p:nvPr>
        </p:nvSpPr>
        <p:spPr>
          <a:xfrm>
            <a:off x="1371600" y="764280"/>
            <a:ext cx="5028480" cy="3771360"/>
          </a:xfrm>
          <a:prstGeom prst="rect">
            <a:avLst/>
          </a:prstGeom>
        </p:spPr>
      </p:sp>
      <p:sp>
        <p:nvSpPr>
          <p:cNvPr id="2368" name="PlaceHolder 2"/>
          <p:cNvSpPr>
            <a:spLocks noGrp="1"/>
          </p:cNvSpPr>
          <p:nvPr>
            <p:ph type="body"/>
          </p:nvPr>
        </p:nvSpPr>
        <p:spPr>
          <a:xfrm>
            <a:off x="1036080" y="4777560"/>
            <a:ext cx="5699520" cy="4525920"/>
          </a:xfrm>
          <a:prstGeom prst="rect">
            <a:avLst/>
          </a:prstGeom>
        </p:spPr>
        <p:txBody>
          <a:bodyPr>
            <a:noAutofit/>
          </a:bodyPr>
          <a:p>
            <a:endParaRPr b="0" lang="en-US" sz="2000" spc="-1" strike="noStrike">
              <a:latin typeface="Arial"/>
            </a:endParaRPr>
          </a:p>
        </p:txBody>
      </p:sp>
      <p:sp>
        <p:nvSpPr>
          <p:cNvPr id="2369" name="TextShape 3"/>
          <p:cNvSpPr txBox="1"/>
          <p:nvPr/>
        </p:nvSpPr>
        <p:spPr>
          <a:xfrm>
            <a:off x="4404240" y="9555480"/>
            <a:ext cx="3367800" cy="502560"/>
          </a:xfrm>
          <a:prstGeom prst="rect">
            <a:avLst/>
          </a:prstGeom>
          <a:noFill/>
          <a:ln w="9360">
            <a:noFill/>
          </a:ln>
        </p:spPr>
        <p:txBody>
          <a:bodyPr anchor="b">
            <a:noAutofit/>
          </a:bodyPr>
          <a:p>
            <a:pPr algn="r">
              <a:lnSpc>
                <a:spcPct val="100000"/>
              </a:lnSpc>
            </a:pPr>
            <a:fld id="{983A1DAF-57E0-4839-8150-A15911D71CD6}" type="slidenum">
              <a:rPr b="0" lang="en-US" sz="1200" spc="-1" strike="noStrike">
                <a:solidFill>
                  <a:srgbClr val="000000"/>
                </a:solidFill>
                <a:latin typeface="Times New Roman"/>
                <a:ea typeface="ＭＳ Ｐゴシック"/>
              </a:rPr>
              <a:t>&lt;number&gt;</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1" name="CustomShape 1"/>
          <p:cNvSpPr/>
          <p:nvPr/>
        </p:nvSpPr>
        <p:spPr>
          <a:xfrm>
            <a:off x="4400280" y="9552600"/>
            <a:ext cx="3370320" cy="504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7200" rIns="97200" tIns="48600" bIns="48600" anchor="b">
            <a:noAutofit/>
          </a:bodyPr>
          <a:p>
            <a:pPr algn="r">
              <a:buClr>
                <a:srgbClr val="000000"/>
              </a:buClr>
              <a:buSzPct val="45000"/>
              <a:buFont typeface="Wingdings" charset="2"/>
              <a:buChar char=""/>
            </a:pPr>
            <a:fld id="{7A1F51D6-E341-4B6C-93CD-CF41B1856CF6}" type="slidenum">
              <a:rPr b="0" lang="en-AU" sz="1300" spc="-1" strike="noStrike">
                <a:latin typeface="Arial"/>
              </a:rPr>
              <a:t>&lt;number&gt;</a:t>
            </a:fld>
            <a:endParaRPr b="0" lang="en-US" sz="1300" spc="-1" strike="noStrike">
              <a:latin typeface="Arial"/>
            </a:endParaRPr>
          </a:p>
        </p:txBody>
      </p:sp>
      <p:sp>
        <p:nvSpPr>
          <p:cNvPr id="2342" name="PlaceHolder 2"/>
          <p:cNvSpPr>
            <a:spLocks noGrp="1"/>
          </p:cNvSpPr>
          <p:nvPr>
            <p:ph type="sldImg"/>
          </p:nvPr>
        </p:nvSpPr>
        <p:spPr>
          <a:xfrm>
            <a:off x="1084320" y="753480"/>
            <a:ext cx="5603400" cy="3772440"/>
          </a:xfrm>
          <a:prstGeom prst="rect">
            <a:avLst/>
          </a:prstGeom>
        </p:spPr>
      </p:sp>
      <p:sp>
        <p:nvSpPr>
          <p:cNvPr id="2343" name="TextShape 3"/>
          <p:cNvSpPr txBox="1"/>
          <p:nvPr/>
        </p:nvSpPr>
        <p:spPr>
          <a:xfrm>
            <a:off x="776520" y="4779720"/>
            <a:ext cx="6218640" cy="4524840"/>
          </a:xfrm>
          <a:prstGeom prst="rect">
            <a:avLst/>
          </a:prstGeom>
          <a:noFill/>
          <a:ln>
            <a:noFill/>
          </a:ln>
        </p:spPr>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4" name="CustomShape 1"/>
          <p:cNvSpPr/>
          <p:nvPr/>
        </p:nvSpPr>
        <p:spPr>
          <a:xfrm>
            <a:off x="4400280" y="9552600"/>
            <a:ext cx="3370320" cy="504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7200" rIns="97200" tIns="48600" bIns="48600" anchor="b">
            <a:noAutofit/>
          </a:bodyPr>
          <a:p>
            <a:pPr algn="r">
              <a:buClr>
                <a:srgbClr val="000000"/>
              </a:buClr>
              <a:buSzPct val="45000"/>
              <a:buFont typeface="Wingdings" charset="2"/>
              <a:buChar char=""/>
            </a:pPr>
            <a:fld id="{0B20E105-F005-4DFF-8F0A-66C6E763E67E}" type="slidenum">
              <a:rPr b="0" lang="en-AU" sz="1300" spc="-1" strike="noStrike">
                <a:latin typeface="Arial"/>
              </a:rPr>
              <a:t>&lt;number&gt;</a:t>
            </a:fld>
            <a:endParaRPr b="0" lang="en-US" sz="1300" spc="-1" strike="noStrike">
              <a:latin typeface="Arial"/>
            </a:endParaRPr>
          </a:p>
        </p:txBody>
      </p:sp>
      <p:sp>
        <p:nvSpPr>
          <p:cNvPr id="2345" name="PlaceHolder 2"/>
          <p:cNvSpPr>
            <a:spLocks noGrp="1"/>
          </p:cNvSpPr>
          <p:nvPr>
            <p:ph type="sldImg"/>
          </p:nvPr>
        </p:nvSpPr>
        <p:spPr>
          <a:xfrm>
            <a:off x="3927960" y="2438280"/>
            <a:ext cx="0" cy="0"/>
          </a:xfrm>
          <a:prstGeom prst="rect">
            <a:avLst/>
          </a:prstGeom>
        </p:spPr>
      </p:sp>
      <p:sp>
        <p:nvSpPr>
          <p:cNvPr id="2346" name="TextShape 3"/>
          <p:cNvSpPr txBox="1"/>
          <p:nvPr/>
        </p:nvSpPr>
        <p:spPr>
          <a:xfrm>
            <a:off x="1032120" y="4781880"/>
            <a:ext cx="5707800" cy="4523040"/>
          </a:xfrm>
          <a:prstGeom prst="rect">
            <a:avLst/>
          </a:prstGeom>
          <a:noFill/>
          <a:ln>
            <a:noFill/>
          </a:ln>
        </p:spPr>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7" name="PlaceHolder 1"/>
          <p:cNvSpPr>
            <a:spLocks noGrp="1"/>
          </p:cNvSpPr>
          <p:nvPr>
            <p:ph type="sldImg"/>
          </p:nvPr>
        </p:nvSpPr>
        <p:spPr>
          <a:xfrm>
            <a:off x="1311120" y="753840"/>
            <a:ext cx="5154480" cy="3772440"/>
          </a:xfrm>
          <a:prstGeom prst="rect">
            <a:avLst/>
          </a:prstGeom>
        </p:spPr>
      </p:sp>
      <p:sp>
        <p:nvSpPr>
          <p:cNvPr id="2348" name="TextShape 2"/>
          <p:cNvSpPr txBox="1"/>
          <p:nvPr/>
        </p:nvSpPr>
        <p:spPr>
          <a:xfrm>
            <a:off x="776160" y="4778640"/>
            <a:ext cx="6221160" cy="4526280"/>
          </a:xfrm>
          <a:prstGeom prst="rect">
            <a:avLst/>
          </a:prstGeom>
          <a:noFill/>
          <a:ln>
            <a:noFill/>
          </a:ln>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39" name="PlaceHolder 2"/>
          <p:cNvSpPr>
            <a:spLocks noGrp="1"/>
          </p:cNvSpPr>
          <p:nvPr>
            <p:ph type="body"/>
          </p:nvPr>
        </p:nvSpPr>
        <p:spPr>
          <a:xfrm>
            <a:off x="90720" y="1285200"/>
            <a:ext cx="9842400" cy="2790000"/>
          </a:xfrm>
          <a:prstGeom prst="rect">
            <a:avLst/>
          </a:prstGeom>
        </p:spPr>
        <p:txBody>
          <a:bodyPr lIns="0" rIns="0" tIns="0" bIns="0">
            <a:normAutofit/>
          </a:bodyPr>
          <a:p>
            <a:endParaRPr b="0" lang="en-US" sz="3200" spc="-1" strike="noStrike">
              <a:latin typeface="Lato"/>
            </a:endParaRPr>
          </a:p>
        </p:txBody>
      </p:sp>
      <p:sp>
        <p:nvSpPr>
          <p:cNvPr id="40" name="PlaceHolder 3"/>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375"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376"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7"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8" name="PlaceHolder 1"/>
          <p:cNvSpPr>
            <a:spLocks noGrp="1"/>
          </p:cNvSpPr>
          <p:nvPr>
            <p:ph type="subTitle"/>
          </p:nvPr>
        </p:nvSpPr>
        <p:spPr>
          <a:xfrm>
            <a:off x="478440" y="513720"/>
            <a:ext cx="9222480" cy="3577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380"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381"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
        <p:nvSpPr>
          <p:cNvPr id="382"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384"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385"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386" name="PlaceHolder 4"/>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388"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389"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390" name="PlaceHolder 4"/>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392" name="PlaceHolder 2"/>
          <p:cNvSpPr>
            <a:spLocks noGrp="1"/>
          </p:cNvSpPr>
          <p:nvPr>
            <p:ph type="body"/>
          </p:nvPr>
        </p:nvSpPr>
        <p:spPr>
          <a:xfrm>
            <a:off x="90720" y="1285200"/>
            <a:ext cx="9842400" cy="2790000"/>
          </a:xfrm>
          <a:prstGeom prst="rect">
            <a:avLst/>
          </a:prstGeom>
        </p:spPr>
        <p:txBody>
          <a:bodyPr lIns="0" rIns="0" tIns="0" bIns="0">
            <a:normAutofit/>
          </a:bodyPr>
          <a:p>
            <a:endParaRPr b="0" lang="en-US" sz="3200" spc="-1" strike="noStrike">
              <a:latin typeface="Lato"/>
            </a:endParaRPr>
          </a:p>
        </p:txBody>
      </p:sp>
      <p:sp>
        <p:nvSpPr>
          <p:cNvPr id="393" name="PlaceHolder 3"/>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395"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396"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397"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
        <p:nvSpPr>
          <p:cNvPr id="398" name="PlaceHolder 5"/>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00" name="PlaceHolder 2"/>
          <p:cNvSpPr>
            <a:spLocks noGrp="1"/>
          </p:cNvSpPr>
          <p:nvPr>
            <p:ph type="body"/>
          </p:nvPr>
        </p:nvSpPr>
        <p:spPr>
          <a:xfrm>
            <a:off x="90720" y="1285200"/>
            <a:ext cx="3169080" cy="2790000"/>
          </a:xfrm>
          <a:prstGeom prst="rect">
            <a:avLst/>
          </a:prstGeom>
        </p:spPr>
        <p:txBody>
          <a:bodyPr lIns="0" rIns="0" tIns="0" bIns="0">
            <a:normAutofit/>
          </a:bodyPr>
          <a:p>
            <a:endParaRPr b="0" lang="en-US" sz="3200" spc="-1" strike="noStrike">
              <a:latin typeface="Lato"/>
            </a:endParaRPr>
          </a:p>
        </p:txBody>
      </p:sp>
      <p:sp>
        <p:nvSpPr>
          <p:cNvPr id="401" name="PlaceHolder 3"/>
          <p:cNvSpPr>
            <a:spLocks noGrp="1"/>
          </p:cNvSpPr>
          <p:nvPr>
            <p:ph type="body"/>
          </p:nvPr>
        </p:nvSpPr>
        <p:spPr>
          <a:xfrm>
            <a:off x="3418560" y="1285200"/>
            <a:ext cx="3169080" cy="2790000"/>
          </a:xfrm>
          <a:prstGeom prst="rect">
            <a:avLst/>
          </a:prstGeom>
        </p:spPr>
        <p:txBody>
          <a:bodyPr lIns="0" rIns="0" tIns="0" bIns="0">
            <a:normAutofit/>
          </a:bodyPr>
          <a:p>
            <a:endParaRPr b="0" lang="en-US" sz="3200" spc="-1" strike="noStrike">
              <a:latin typeface="Lato"/>
            </a:endParaRPr>
          </a:p>
        </p:txBody>
      </p:sp>
      <p:sp>
        <p:nvSpPr>
          <p:cNvPr id="402" name="PlaceHolder 4"/>
          <p:cNvSpPr>
            <a:spLocks noGrp="1"/>
          </p:cNvSpPr>
          <p:nvPr>
            <p:ph type="body"/>
          </p:nvPr>
        </p:nvSpPr>
        <p:spPr>
          <a:xfrm>
            <a:off x="6746400" y="1285200"/>
            <a:ext cx="3169080" cy="2790000"/>
          </a:xfrm>
          <a:prstGeom prst="rect">
            <a:avLst/>
          </a:prstGeom>
        </p:spPr>
        <p:txBody>
          <a:bodyPr lIns="0" rIns="0" tIns="0" bIns="0">
            <a:normAutofit/>
          </a:bodyPr>
          <a:p>
            <a:endParaRPr b="0" lang="en-US" sz="3200" spc="-1" strike="noStrike">
              <a:latin typeface="Lato"/>
            </a:endParaRPr>
          </a:p>
        </p:txBody>
      </p:sp>
      <p:sp>
        <p:nvSpPr>
          <p:cNvPr id="403" name="PlaceHolder 5"/>
          <p:cNvSpPr>
            <a:spLocks noGrp="1"/>
          </p:cNvSpPr>
          <p:nvPr>
            <p:ph type="body"/>
          </p:nvPr>
        </p:nvSpPr>
        <p:spPr>
          <a:xfrm>
            <a:off x="90720" y="4340520"/>
            <a:ext cx="3169080" cy="2790000"/>
          </a:xfrm>
          <a:prstGeom prst="rect">
            <a:avLst/>
          </a:prstGeom>
        </p:spPr>
        <p:txBody>
          <a:bodyPr lIns="0" rIns="0" tIns="0" bIns="0">
            <a:normAutofit/>
          </a:bodyPr>
          <a:p>
            <a:endParaRPr b="0" lang="en-US" sz="3200" spc="-1" strike="noStrike">
              <a:latin typeface="Lato"/>
            </a:endParaRPr>
          </a:p>
        </p:txBody>
      </p:sp>
      <p:sp>
        <p:nvSpPr>
          <p:cNvPr id="404" name="PlaceHolder 6"/>
          <p:cNvSpPr>
            <a:spLocks noGrp="1"/>
          </p:cNvSpPr>
          <p:nvPr>
            <p:ph type="body"/>
          </p:nvPr>
        </p:nvSpPr>
        <p:spPr>
          <a:xfrm>
            <a:off x="3418560" y="4340520"/>
            <a:ext cx="3169080" cy="2790000"/>
          </a:xfrm>
          <a:prstGeom prst="rect">
            <a:avLst/>
          </a:prstGeom>
        </p:spPr>
        <p:txBody>
          <a:bodyPr lIns="0" rIns="0" tIns="0" bIns="0">
            <a:normAutofit/>
          </a:bodyPr>
          <a:p>
            <a:endParaRPr b="0" lang="en-US" sz="3200" spc="-1" strike="noStrike">
              <a:latin typeface="Lato"/>
            </a:endParaRPr>
          </a:p>
        </p:txBody>
      </p:sp>
      <p:sp>
        <p:nvSpPr>
          <p:cNvPr id="405" name="PlaceHolder 7"/>
          <p:cNvSpPr>
            <a:spLocks noGrp="1"/>
          </p:cNvSpPr>
          <p:nvPr>
            <p:ph type="body"/>
          </p:nvPr>
        </p:nvSpPr>
        <p:spPr>
          <a:xfrm>
            <a:off x="6746400" y="4340520"/>
            <a:ext cx="316908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2"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43"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44"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
        <p:nvSpPr>
          <p:cNvPr id="45" name="PlaceHolder 5"/>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2"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13" name="PlaceHolder 2"/>
          <p:cNvSpPr>
            <a:spLocks noGrp="1"/>
          </p:cNvSpPr>
          <p:nvPr>
            <p:ph type="subTitle"/>
          </p:nvPr>
        </p:nvSpPr>
        <p:spPr>
          <a:xfrm>
            <a:off x="90720" y="1285200"/>
            <a:ext cx="9842400" cy="5849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15" name="PlaceHolder 2"/>
          <p:cNvSpPr>
            <a:spLocks noGrp="1"/>
          </p:cNvSpPr>
          <p:nvPr>
            <p:ph type="body"/>
          </p:nvPr>
        </p:nvSpPr>
        <p:spPr>
          <a:xfrm>
            <a:off x="90720" y="1285200"/>
            <a:ext cx="984240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17"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418"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9"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0" name="PlaceHolder 1"/>
          <p:cNvSpPr>
            <a:spLocks noGrp="1"/>
          </p:cNvSpPr>
          <p:nvPr>
            <p:ph type="subTitle"/>
          </p:nvPr>
        </p:nvSpPr>
        <p:spPr>
          <a:xfrm>
            <a:off x="478440" y="513720"/>
            <a:ext cx="9222480" cy="3577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22"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423"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
        <p:nvSpPr>
          <p:cNvPr id="424"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26"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427"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428" name="PlaceHolder 4"/>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30"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431"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432" name="PlaceHolder 4"/>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34" name="PlaceHolder 2"/>
          <p:cNvSpPr>
            <a:spLocks noGrp="1"/>
          </p:cNvSpPr>
          <p:nvPr>
            <p:ph type="body"/>
          </p:nvPr>
        </p:nvSpPr>
        <p:spPr>
          <a:xfrm>
            <a:off x="90720" y="1285200"/>
            <a:ext cx="9842400" cy="2790000"/>
          </a:xfrm>
          <a:prstGeom prst="rect">
            <a:avLst/>
          </a:prstGeom>
        </p:spPr>
        <p:txBody>
          <a:bodyPr lIns="0" rIns="0" tIns="0" bIns="0">
            <a:normAutofit/>
          </a:bodyPr>
          <a:p>
            <a:endParaRPr b="0" lang="en-US" sz="3200" spc="-1" strike="noStrike">
              <a:latin typeface="Lato"/>
            </a:endParaRPr>
          </a:p>
        </p:txBody>
      </p:sp>
      <p:sp>
        <p:nvSpPr>
          <p:cNvPr id="435" name="PlaceHolder 3"/>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37"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438"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439"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
        <p:nvSpPr>
          <p:cNvPr id="440" name="PlaceHolder 5"/>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7" name="PlaceHolder 2"/>
          <p:cNvSpPr>
            <a:spLocks noGrp="1"/>
          </p:cNvSpPr>
          <p:nvPr>
            <p:ph type="body"/>
          </p:nvPr>
        </p:nvSpPr>
        <p:spPr>
          <a:xfrm>
            <a:off x="90720" y="1285200"/>
            <a:ext cx="3169080" cy="2790000"/>
          </a:xfrm>
          <a:prstGeom prst="rect">
            <a:avLst/>
          </a:prstGeom>
        </p:spPr>
        <p:txBody>
          <a:bodyPr lIns="0" rIns="0" tIns="0" bIns="0">
            <a:normAutofit/>
          </a:bodyPr>
          <a:p>
            <a:endParaRPr b="0" lang="en-US" sz="3200" spc="-1" strike="noStrike">
              <a:latin typeface="Lato"/>
            </a:endParaRPr>
          </a:p>
        </p:txBody>
      </p:sp>
      <p:sp>
        <p:nvSpPr>
          <p:cNvPr id="48" name="PlaceHolder 3"/>
          <p:cNvSpPr>
            <a:spLocks noGrp="1"/>
          </p:cNvSpPr>
          <p:nvPr>
            <p:ph type="body"/>
          </p:nvPr>
        </p:nvSpPr>
        <p:spPr>
          <a:xfrm>
            <a:off x="3418560" y="1285200"/>
            <a:ext cx="3169080" cy="2790000"/>
          </a:xfrm>
          <a:prstGeom prst="rect">
            <a:avLst/>
          </a:prstGeom>
        </p:spPr>
        <p:txBody>
          <a:bodyPr lIns="0" rIns="0" tIns="0" bIns="0">
            <a:normAutofit/>
          </a:bodyPr>
          <a:p>
            <a:endParaRPr b="0" lang="en-US" sz="3200" spc="-1" strike="noStrike">
              <a:latin typeface="Lato"/>
            </a:endParaRPr>
          </a:p>
        </p:txBody>
      </p:sp>
      <p:sp>
        <p:nvSpPr>
          <p:cNvPr id="49" name="PlaceHolder 4"/>
          <p:cNvSpPr>
            <a:spLocks noGrp="1"/>
          </p:cNvSpPr>
          <p:nvPr>
            <p:ph type="body"/>
          </p:nvPr>
        </p:nvSpPr>
        <p:spPr>
          <a:xfrm>
            <a:off x="6746400" y="1285200"/>
            <a:ext cx="3169080" cy="2790000"/>
          </a:xfrm>
          <a:prstGeom prst="rect">
            <a:avLst/>
          </a:prstGeom>
        </p:spPr>
        <p:txBody>
          <a:bodyPr lIns="0" rIns="0" tIns="0" bIns="0">
            <a:normAutofit/>
          </a:bodyPr>
          <a:p>
            <a:endParaRPr b="0" lang="en-US" sz="3200" spc="-1" strike="noStrike">
              <a:latin typeface="Lato"/>
            </a:endParaRPr>
          </a:p>
        </p:txBody>
      </p:sp>
      <p:sp>
        <p:nvSpPr>
          <p:cNvPr id="50" name="PlaceHolder 5"/>
          <p:cNvSpPr>
            <a:spLocks noGrp="1"/>
          </p:cNvSpPr>
          <p:nvPr>
            <p:ph type="body"/>
          </p:nvPr>
        </p:nvSpPr>
        <p:spPr>
          <a:xfrm>
            <a:off x="90720" y="4340520"/>
            <a:ext cx="3169080" cy="2790000"/>
          </a:xfrm>
          <a:prstGeom prst="rect">
            <a:avLst/>
          </a:prstGeom>
        </p:spPr>
        <p:txBody>
          <a:bodyPr lIns="0" rIns="0" tIns="0" bIns="0">
            <a:normAutofit/>
          </a:bodyPr>
          <a:p>
            <a:endParaRPr b="0" lang="en-US" sz="3200" spc="-1" strike="noStrike">
              <a:latin typeface="Lato"/>
            </a:endParaRPr>
          </a:p>
        </p:txBody>
      </p:sp>
      <p:sp>
        <p:nvSpPr>
          <p:cNvPr id="51" name="PlaceHolder 6"/>
          <p:cNvSpPr>
            <a:spLocks noGrp="1"/>
          </p:cNvSpPr>
          <p:nvPr>
            <p:ph type="body"/>
          </p:nvPr>
        </p:nvSpPr>
        <p:spPr>
          <a:xfrm>
            <a:off x="3418560" y="4340520"/>
            <a:ext cx="3169080" cy="2790000"/>
          </a:xfrm>
          <a:prstGeom prst="rect">
            <a:avLst/>
          </a:prstGeom>
        </p:spPr>
        <p:txBody>
          <a:bodyPr lIns="0" rIns="0" tIns="0" bIns="0">
            <a:normAutofit/>
          </a:bodyPr>
          <a:p>
            <a:endParaRPr b="0" lang="en-US" sz="3200" spc="-1" strike="noStrike">
              <a:latin typeface="Lato"/>
            </a:endParaRPr>
          </a:p>
        </p:txBody>
      </p:sp>
      <p:sp>
        <p:nvSpPr>
          <p:cNvPr id="52" name="PlaceHolder 7"/>
          <p:cNvSpPr>
            <a:spLocks noGrp="1"/>
          </p:cNvSpPr>
          <p:nvPr>
            <p:ph type="body"/>
          </p:nvPr>
        </p:nvSpPr>
        <p:spPr>
          <a:xfrm>
            <a:off x="6746400" y="4340520"/>
            <a:ext cx="316908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42" name="PlaceHolder 2"/>
          <p:cNvSpPr>
            <a:spLocks noGrp="1"/>
          </p:cNvSpPr>
          <p:nvPr>
            <p:ph type="body"/>
          </p:nvPr>
        </p:nvSpPr>
        <p:spPr>
          <a:xfrm>
            <a:off x="90720" y="1285200"/>
            <a:ext cx="3169080" cy="2790000"/>
          </a:xfrm>
          <a:prstGeom prst="rect">
            <a:avLst/>
          </a:prstGeom>
        </p:spPr>
        <p:txBody>
          <a:bodyPr lIns="0" rIns="0" tIns="0" bIns="0">
            <a:normAutofit/>
          </a:bodyPr>
          <a:p>
            <a:endParaRPr b="0" lang="en-US" sz="3200" spc="-1" strike="noStrike">
              <a:latin typeface="Lato"/>
            </a:endParaRPr>
          </a:p>
        </p:txBody>
      </p:sp>
      <p:sp>
        <p:nvSpPr>
          <p:cNvPr id="443" name="PlaceHolder 3"/>
          <p:cNvSpPr>
            <a:spLocks noGrp="1"/>
          </p:cNvSpPr>
          <p:nvPr>
            <p:ph type="body"/>
          </p:nvPr>
        </p:nvSpPr>
        <p:spPr>
          <a:xfrm>
            <a:off x="3418560" y="1285200"/>
            <a:ext cx="3169080" cy="2790000"/>
          </a:xfrm>
          <a:prstGeom prst="rect">
            <a:avLst/>
          </a:prstGeom>
        </p:spPr>
        <p:txBody>
          <a:bodyPr lIns="0" rIns="0" tIns="0" bIns="0">
            <a:normAutofit/>
          </a:bodyPr>
          <a:p>
            <a:endParaRPr b="0" lang="en-US" sz="3200" spc="-1" strike="noStrike">
              <a:latin typeface="Lato"/>
            </a:endParaRPr>
          </a:p>
        </p:txBody>
      </p:sp>
      <p:sp>
        <p:nvSpPr>
          <p:cNvPr id="444" name="PlaceHolder 4"/>
          <p:cNvSpPr>
            <a:spLocks noGrp="1"/>
          </p:cNvSpPr>
          <p:nvPr>
            <p:ph type="body"/>
          </p:nvPr>
        </p:nvSpPr>
        <p:spPr>
          <a:xfrm>
            <a:off x="6746400" y="1285200"/>
            <a:ext cx="3169080" cy="2790000"/>
          </a:xfrm>
          <a:prstGeom prst="rect">
            <a:avLst/>
          </a:prstGeom>
        </p:spPr>
        <p:txBody>
          <a:bodyPr lIns="0" rIns="0" tIns="0" bIns="0">
            <a:normAutofit/>
          </a:bodyPr>
          <a:p>
            <a:endParaRPr b="0" lang="en-US" sz="3200" spc="-1" strike="noStrike">
              <a:latin typeface="Lato"/>
            </a:endParaRPr>
          </a:p>
        </p:txBody>
      </p:sp>
      <p:sp>
        <p:nvSpPr>
          <p:cNvPr id="445" name="PlaceHolder 5"/>
          <p:cNvSpPr>
            <a:spLocks noGrp="1"/>
          </p:cNvSpPr>
          <p:nvPr>
            <p:ph type="body"/>
          </p:nvPr>
        </p:nvSpPr>
        <p:spPr>
          <a:xfrm>
            <a:off x="90720" y="4340520"/>
            <a:ext cx="3169080" cy="2790000"/>
          </a:xfrm>
          <a:prstGeom prst="rect">
            <a:avLst/>
          </a:prstGeom>
        </p:spPr>
        <p:txBody>
          <a:bodyPr lIns="0" rIns="0" tIns="0" bIns="0">
            <a:normAutofit/>
          </a:bodyPr>
          <a:p>
            <a:endParaRPr b="0" lang="en-US" sz="3200" spc="-1" strike="noStrike">
              <a:latin typeface="Lato"/>
            </a:endParaRPr>
          </a:p>
        </p:txBody>
      </p:sp>
      <p:sp>
        <p:nvSpPr>
          <p:cNvPr id="446" name="PlaceHolder 6"/>
          <p:cNvSpPr>
            <a:spLocks noGrp="1"/>
          </p:cNvSpPr>
          <p:nvPr>
            <p:ph type="body"/>
          </p:nvPr>
        </p:nvSpPr>
        <p:spPr>
          <a:xfrm>
            <a:off x="3418560" y="4340520"/>
            <a:ext cx="3169080" cy="2790000"/>
          </a:xfrm>
          <a:prstGeom prst="rect">
            <a:avLst/>
          </a:prstGeom>
        </p:spPr>
        <p:txBody>
          <a:bodyPr lIns="0" rIns="0" tIns="0" bIns="0">
            <a:normAutofit/>
          </a:bodyPr>
          <a:p>
            <a:endParaRPr b="0" lang="en-US" sz="3200" spc="-1" strike="noStrike">
              <a:latin typeface="Lato"/>
            </a:endParaRPr>
          </a:p>
        </p:txBody>
      </p:sp>
      <p:sp>
        <p:nvSpPr>
          <p:cNvPr id="447" name="PlaceHolder 7"/>
          <p:cNvSpPr>
            <a:spLocks noGrp="1"/>
          </p:cNvSpPr>
          <p:nvPr>
            <p:ph type="body"/>
          </p:nvPr>
        </p:nvSpPr>
        <p:spPr>
          <a:xfrm>
            <a:off x="6746400" y="4340520"/>
            <a:ext cx="316908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3"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54" name="PlaceHolder 2"/>
          <p:cNvSpPr>
            <a:spLocks noGrp="1"/>
          </p:cNvSpPr>
          <p:nvPr>
            <p:ph type="subTitle"/>
          </p:nvPr>
        </p:nvSpPr>
        <p:spPr>
          <a:xfrm>
            <a:off x="90720" y="1285200"/>
            <a:ext cx="9842400" cy="5849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56" name="PlaceHolder 2"/>
          <p:cNvSpPr>
            <a:spLocks noGrp="1"/>
          </p:cNvSpPr>
          <p:nvPr>
            <p:ph type="body"/>
          </p:nvPr>
        </p:nvSpPr>
        <p:spPr>
          <a:xfrm>
            <a:off x="90720" y="1285200"/>
            <a:ext cx="984240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58"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459"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0"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1" name="PlaceHolder 1"/>
          <p:cNvSpPr>
            <a:spLocks noGrp="1"/>
          </p:cNvSpPr>
          <p:nvPr>
            <p:ph type="subTitle"/>
          </p:nvPr>
        </p:nvSpPr>
        <p:spPr>
          <a:xfrm>
            <a:off x="478440" y="513720"/>
            <a:ext cx="9222480" cy="3577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2"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63"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464"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
        <p:nvSpPr>
          <p:cNvPr id="465"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67"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468"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469" name="PlaceHolder 4"/>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71"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472"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473" name="PlaceHolder 4"/>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75" name="PlaceHolder 2"/>
          <p:cNvSpPr>
            <a:spLocks noGrp="1"/>
          </p:cNvSpPr>
          <p:nvPr>
            <p:ph type="body"/>
          </p:nvPr>
        </p:nvSpPr>
        <p:spPr>
          <a:xfrm>
            <a:off x="90720" y="1285200"/>
            <a:ext cx="9842400" cy="2790000"/>
          </a:xfrm>
          <a:prstGeom prst="rect">
            <a:avLst/>
          </a:prstGeom>
        </p:spPr>
        <p:txBody>
          <a:bodyPr lIns="0" rIns="0" tIns="0" bIns="0">
            <a:normAutofit/>
          </a:bodyPr>
          <a:p>
            <a:endParaRPr b="0" lang="en-US" sz="3200" spc="-1" strike="noStrike">
              <a:latin typeface="Lato"/>
            </a:endParaRPr>
          </a:p>
        </p:txBody>
      </p:sp>
      <p:sp>
        <p:nvSpPr>
          <p:cNvPr id="476" name="PlaceHolder 3"/>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7"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78"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479"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480"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
        <p:nvSpPr>
          <p:cNvPr id="481" name="PlaceHolder 5"/>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83" name="PlaceHolder 2"/>
          <p:cNvSpPr>
            <a:spLocks noGrp="1"/>
          </p:cNvSpPr>
          <p:nvPr>
            <p:ph type="body"/>
          </p:nvPr>
        </p:nvSpPr>
        <p:spPr>
          <a:xfrm>
            <a:off x="90720" y="1285200"/>
            <a:ext cx="3169080" cy="2790000"/>
          </a:xfrm>
          <a:prstGeom prst="rect">
            <a:avLst/>
          </a:prstGeom>
        </p:spPr>
        <p:txBody>
          <a:bodyPr lIns="0" rIns="0" tIns="0" bIns="0">
            <a:normAutofit/>
          </a:bodyPr>
          <a:p>
            <a:endParaRPr b="0" lang="en-US" sz="3200" spc="-1" strike="noStrike">
              <a:latin typeface="Lato"/>
            </a:endParaRPr>
          </a:p>
        </p:txBody>
      </p:sp>
      <p:sp>
        <p:nvSpPr>
          <p:cNvPr id="484" name="PlaceHolder 3"/>
          <p:cNvSpPr>
            <a:spLocks noGrp="1"/>
          </p:cNvSpPr>
          <p:nvPr>
            <p:ph type="body"/>
          </p:nvPr>
        </p:nvSpPr>
        <p:spPr>
          <a:xfrm>
            <a:off x="3418560" y="1285200"/>
            <a:ext cx="3169080" cy="2790000"/>
          </a:xfrm>
          <a:prstGeom prst="rect">
            <a:avLst/>
          </a:prstGeom>
        </p:spPr>
        <p:txBody>
          <a:bodyPr lIns="0" rIns="0" tIns="0" bIns="0">
            <a:normAutofit/>
          </a:bodyPr>
          <a:p>
            <a:endParaRPr b="0" lang="en-US" sz="3200" spc="-1" strike="noStrike">
              <a:latin typeface="Lato"/>
            </a:endParaRPr>
          </a:p>
        </p:txBody>
      </p:sp>
      <p:sp>
        <p:nvSpPr>
          <p:cNvPr id="485" name="PlaceHolder 4"/>
          <p:cNvSpPr>
            <a:spLocks noGrp="1"/>
          </p:cNvSpPr>
          <p:nvPr>
            <p:ph type="body"/>
          </p:nvPr>
        </p:nvSpPr>
        <p:spPr>
          <a:xfrm>
            <a:off x="6746400" y="1285200"/>
            <a:ext cx="3169080" cy="2790000"/>
          </a:xfrm>
          <a:prstGeom prst="rect">
            <a:avLst/>
          </a:prstGeom>
        </p:spPr>
        <p:txBody>
          <a:bodyPr lIns="0" rIns="0" tIns="0" bIns="0">
            <a:normAutofit/>
          </a:bodyPr>
          <a:p>
            <a:endParaRPr b="0" lang="en-US" sz="3200" spc="-1" strike="noStrike">
              <a:latin typeface="Lato"/>
            </a:endParaRPr>
          </a:p>
        </p:txBody>
      </p:sp>
      <p:sp>
        <p:nvSpPr>
          <p:cNvPr id="486" name="PlaceHolder 5"/>
          <p:cNvSpPr>
            <a:spLocks noGrp="1"/>
          </p:cNvSpPr>
          <p:nvPr>
            <p:ph type="body"/>
          </p:nvPr>
        </p:nvSpPr>
        <p:spPr>
          <a:xfrm>
            <a:off x="90720" y="4340520"/>
            <a:ext cx="3169080" cy="2790000"/>
          </a:xfrm>
          <a:prstGeom prst="rect">
            <a:avLst/>
          </a:prstGeom>
        </p:spPr>
        <p:txBody>
          <a:bodyPr lIns="0" rIns="0" tIns="0" bIns="0">
            <a:normAutofit/>
          </a:bodyPr>
          <a:p>
            <a:endParaRPr b="0" lang="en-US" sz="3200" spc="-1" strike="noStrike">
              <a:latin typeface="Lato"/>
            </a:endParaRPr>
          </a:p>
        </p:txBody>
      </p:sp>
      <p:sp>
        <p:nvSpPr>
          <p:cNvPr id="487" name="PlaceHolder 6"/>
          <p:cNvSpPr>
            <a:spLocks noGrp="1"/>
          </p:cNvSpPr>
          <p:nvPr>
            <p:ph type="body"/>
          </p:nvPr>
        </p:nvSpPr>
        <p:spPr>
          <a:xfrm>
            <a:off x="3418560" y="4340520"/>
            <a:ext cx="3169080" cy="2790000"/>
          </a:xfrm>
          <a:prstGeom prst="rect">
            <a:avLst/>
          </a:prstGeom>
        </p:spPr>
        <p:txBody>
          <a:bodyPr lIns="0" rIns="0" tIns="0" bIns="0">
            <a:normAutofit/>
          </a:bodyPr>
          <a:p>
            <a:endParaRPr b="0" lang="en-US" sz="3200" spc="-1" strike="noStrike">
              <a:latin typeface="Lato"/>
            </a:endParaRPr>
          </a:p>
        </p:txBody>
      </p:sp>
      <p:sp>
        <p:nvSpPr>
          <p:cNvPr id="488" name="PlaceHolder 7"/>
          <p:cNvSpPr>
            <a:spLocks noGrp="1"/>
          </p:cNvSpPr>
          <p:nvPr>
            <p:ph type="body"/>
          </p:nvPr>
        </p:nvSpPr>
        <p:spPr>
          <a:xfrm>
            <a:off x="6746400" y="4340520"/>
            <a:ext cx="316908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4"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95" name="PlaceHolder 2"/>
          <p:cNvSpPr>
            <a:spLocks noGrp="1"/>
          </p:cNvSpPr>
          <p:nvPr>
            <p:ph type="subTitle"/>
          </p:nvPr>
        </p:nvSpPr>
        <p:spPr>
          <a:xfrm>
            <a:off x="90720" y="1285200"/>
            <a:ext cx="9842400" cy="5849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97" name="PlaceHolder 2"/>
          <p:cNvSpPr>
            <a:spLocks noGrp="1"/>
          </p:cNvSpPr>
          <p:nvPr>
            <p:ph type="body"/>
          </p:nvPr>
        </p:nvSpPr>
        <p:spPr>
          <a:xfrm>
            <a:off x="90720" y="1285200"/>
            <a:ext cx="984240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8"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499"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500"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2" name="PlaceHolder 1"/>
          <p:cNvSpPr>
            <a:spLocks noGrp="1"/>
          </p:cNvSpPr>
          <p:nvPr>
            <p:ph type="subTitle"/>
          </p:nvPr>
        </p:nvSpPr>
        <p:spPr>
          <a:xfrm>
            <a:off x="478440" y="513720"/>
            <a:ext cx="9222480" cy="3577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04"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505"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
        <p:nvSpPr>
          <p:cNvPr id="506"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9" name="PlaceHolder 2"/>
          <p:cNvSpPr>
            <a:spLocks noGrp="1"/>
          </p:cNvSpPr>
          <p:nvPr>
            <p:ph type="subTitle"/>
          </p:nvPr>
        </p:nvSpPr>
        <p:spPr>
          <a:xfrm>
            <a:off x="90720" y="1285200"/>
            <a:ext cx="9842400" cy="5849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07"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08"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509"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510" name="PlaceHolder 4"/>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12"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513"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514" name="PlaceHolder 4"/>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16" name="PlaceHolder 2"/>
          <p:cNvSpPr>
            <a:spLocks noGrp="1"/>
          </p:cNvSpPr>
          <p:nvPr>
            <p:ph type="body"/>
          </p:nvPr>
        </p:nvSpPr>
        <p:spPr>
          <a:xfrm>
            <a:off x="90720" y="1285200"/>
            <a:ext cx="9842400" cy="2790000"/>
          </a:xfrm>
          <a:prstGeom prst="rect">
            <a:avLst/>
          </a:prstGeom>
        </p:spPr>
        <p:txBody>
          <a:bodyPr lIns="0" rIns="0" tIns="0" bIns="0">
            <a:normAutofit/>
          </a:bodyPr>
          <a:p>
            <a:endParaRPr b="0" lang="en-US" sz="3200" spc="-1" strike="noStrike">
              <a:latin typeface="Lato"/>
            </a:endParaRPr>
          </a:p>
        </p:txBody>
      </p:sp>
      <p:sp>
        <p:nvSpPr>
          <p:cNvPr id="517" name="PlaceHolder 3"/>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19"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520"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521"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
        <p:nvSpPr>
          <p:cNvPr id="522" name="PlaceHolder 5"/>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3"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24" name="PlaceHolder 2"/>
          <p:cNvSpPr>
            <a:spLocks noGrp="1"/>
          </p:cNvSpPr>
          <p:nvPr>
            <p:ph type="body"/>
          </p:nvPr>
        </p:nvSpPr>
        <p:spPr>
          <a:xfrm>
            <a:off x="90720" y="1285200"/>
            <a:ext cx="3169080" cy="2790000"/>
          </a:xfrm>
          <a:prstGeom prst="rect">
            <a:avLst/>
          </a:prstGeom>
        </p:spPr>
        <p:txBody>
          <a:bodyPr lIns="0" rIns="0" tIns="0" bIns="0">
            <a:normAutofit/>
          </a:bodyPr>
          <a:p>
            <a:endParaRPr b="0" lang="en-US" sz="3200" spc="-1" strike="noStrike">
              <a:latin typeface="Lato"/>
            </a:endParaRPr>
          </a:p>
        </p:txBody>
      </p:sp>
      <p:sp>
        <p:nvSpPr>
          <p:cNvPr id="525" name="PlaceHolder 3"/>
          <p:cNvSpPr>
            <a:spLocks noGrp="1"/>
          </p:cNvSpPr>
          <p:nvPr>
            <p:ph type="body"/>
          </p:nvPr>
        </p:nvSpPr>
        <p:spPr>
          <a:xfrm>
            <a:off x="3418560" y="1285200"/>
            <a:ext cx="3169080" cy="2790000"/>
          </a:xfrm>
          <a:prstGeom prst="rect">
            <a:avLst/>
          </a:prstGeom>
        </p:spPr>
        <p:txBody>
          <a:bodyPr lIns="0" rIns="0" tIns="0" bIns="0">
            <a:normAutofit/>
          </a:bodyPr>
          <a:p>
            <a:endParaRPr b="0" lang="en-US" sz="3200" spc="-1" strike="noStrike">
              <a:latin typeface="Lato"/>
            </a:endParaRPr>
          </a:p>
        </p:txBody>
      </p:sp>
      <p:sp>
        <p:nvSpPr>
          <p:cNvPr id="526" name="PlaceHolder 4"/>
          <p:cNvSpPr>
            <a:spLocks noGrp="1"/>
          </p:cNvSpPr>
          <p:nvPr>
            <p:ph type="body"/>
          </p:nvPr>
        </p:nvSpPr>
        <p:spPr>
          <a:xfrm>
            <a:off x="6746400" y="1285200"/>
            <a:ext cx="3169080" cy="2790000"/>
          </a:xfrm>
          <a:prstGeom prst="rect">
            <a:avLst/>
          </a:prstGeom>
        </p:spPr>
        <p:txBody>
          <a:bodyPr lIns="0" rIns="0" tIns="0" bIns="0">
            <a:normAutofit/>
          </a:bodyPr>
          <a:p>
            <a:endParaRPr b="0" lang="en-US" sz="3200" spc="-1" strike="noStrike">
              <a:latin typeface="Lato"/>
            </a:endParaRPr>
          </a:p>
        </p:txBody>
      </p:sp>
      <p:sp>
        <p:nvSpPr>
          <p:cNvPr id="527" name="PlaceHolder 5"/>
          <p:cNvSpPr>
            <a:spLocks noGrp="1"/>
          </p:cNvSpPr>
          <p:nvPr>
            <p:ph type="body"/>
          </p:nvPr>
        </p:nvSpPr>
        <p:spPr>
          <a:xfrm>
            <a:off x="90720" y="4340520"/>
            <a:ext cx="3169080" cy="2790000"/>
          </a:xfrm>
          <a:prstGeom prst="rect">
            <a:avLst/>
          </a:prstGeom>
        </p:spPr>
        <p:txBody>
          <a:bodyPr lIns="0" rIns="0" tIns="0" bIns="0">
            <a:normAutofit/>
          </a:bodyPr>
          <a:p>
            <a:endParaRPr b="0" lang="en-US" sz="3200" spc="-1" strike="noStrike">
              <a:latin typeface="Lato"/>
            </a:endParaRPr>
          </a:p>
        </p:txBody>
      </p:sp>
      <p:sp>
        <p:nvSpPr>
          <p:cNvPr id="528" name="PlaceHolder 6"/>
          <p:cNvSpPr>
            <a:spLocks noGrp="1"/>
          </p:cNvSpPr>
          <p:nvPr>
            <p:ph type="body"/>
          </p:nvPr>
        </p:nvSpPr>
        <p:spPr>
          <a:xfrm>
            <a:off x="3418560" y="4340520"/>
            <a:ext cx="3169080" cy="2790000"/>
          </a:xfrm>
          <a:prstGeom prst="rect">
            <a:avLst/>
          </a:prstGeom>
        </p:spPr>
        <p:txBody>
          <a:bodyPr lIns="0" rIns="0" tIns="0" bIns="0">
            <a:normAutofit/>
          </a:bodyPr>
          <a:p>
            <a:endParaRPr b="0" lang="en-US" sz="3200" spc="-1" strike="noStrike">
              <a:latin typeface="Lato"/>
            </a:endParaRPr>
          </a:p>
        </p:txBody>
      </p:sp>
      <p:sp>
        <p:nvSpPr>
          <p:cNvPr id="529" name="PlaceHolder 7"/>
          <p:cNvSpPr>
            <a:spLocks noGrp="1"/>
          </p:cNvSpPr>
          <p:nvPr>
            <p:ph type="body"/>
          </p:nvPr>
        </p:nvSpPr>
        <p:spPr>
          <a:xfrm>
            <a:off x="6746400" y="4340520"/>
            <a:ext cx="316908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2"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33" name="PlaceHolder 2"/>
          <p:cNvSpPr>
            <a:spLocks noGrp="1"/>
          </p:cNvSpPr>
          <p:nvPr>
            <p:ph type="subTitle"/>
          </p:nvPr>
        </p:nvSpPr>
        <p:spPr>
          <a:xfrm>
            <a:off x="90720" y="1285200"/>
            <a:ext cx="9842400" cy="5849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35" name="PlaceHolder 2"/>
          <p:cNvSpPr>
            <a:spLocks noGrp="1"/>
          </p:cNvSpPr>
          <p:nvPr>
            <p:ph type="body"/>
          </p:nvPr>
        </p:nvSpPr>
        <p:spPr>
          <a:xfrm>
            <a:off x="90720" y="1285200"/>
            <a:ext cx="984240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37"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538"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9"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61" name="PlaceHolder 2"/>
          <p:cNvSpPr>
            <a:spLocks noGrp="1"/>
          </p:cNvSpPr>
          <p:nvPr>
            <p:ph type="body"/>
          </p:nvPr>
        </p:nvSpPr>
        <p:spPr>
          <a:xfrm>
            <a:off x="90720" y="1285200"/>
            <a:ext cx="984240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0" name="PlaceHolder 1"/>
          <p:cNvSpPr>
            <a:spLocks noGrp="1"/>
          </p:cNvSpPr>
          <p:nvPr>
            <p:ph type="subTitle"/>
          </p:nvPr>
        </p:nvSpPr>
        <p:spPr>
          <a:xfrm>
            <a:off x="478440" y="513720"/>
            <a:ext cx="9222480" cy="3577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42"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543"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
        <p:nvSpPr>
          <p:cNvPr id="544"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46"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547"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548" name="PlaceHolder 4"/>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49"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50"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551"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552" name="PlaceHolder 4"/>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53"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54" name="PlaceHolder 2"/>
          <p:cNvSpPr>
            <a:spLocks noGrp="1"/>
          </p:cNvSpPr>
          <p:nvPr>
            <p:ph type="body"/>
          </p:nvPr>
        </p:nvSpPr>
        <p:spPr>
          <a:xfrm>
            <a:off x="90720" y="1285200"/>
            <a:ext cx="9842400" cy="2790000"/>
          </a:xfrm>
          <a:prstGeom prst="rect">
            <a:avLst/>
          </a:prstGeom>
        </p:spPr>
        <p:txBody>
          <a:bodyPr lIns="0" rIns="0" tIns="0" bIns="0">
            <a:normAutofit/>
          </a:bodyPr>
          <a:p>
            <a:endParaRPr b="0" lang="en-US" sz="3200" spc="-1" strike="noStrike">
              <a:latin typeface="Lato"/>
            </a:endParaRPr>
          </a:p>
        </p:txBody>
      </p:sp>
      <p:sp>
        <p:nvSpPr>
          <p:cNvPr id="555" name="PlaceHolder 3"/>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57"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558"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559"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
        <p:nvSpPr>
          <p:cNvPr id="560" name="PlaceHolder 5"/>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62" name="PlaceHolder 2"/>
          <p:cNvSpPr>
            <a:spLocks noGrp="1"/>
          </p:cNvSpPr>
          <p:nvPr>
            <p:ph type="body"/>
          </p:nvPr>
        </p:nvSpPr>
        <p:spPr>
          <a:xfrm>
            <a:off x="90720" y="1285200"/>
            <a:ext cx="3169080" cy="2790000"/>
          </a:xfrm>
          <a:prstGeom prst="rect">
            <a:avLst/>
          </a:prstGeom>
        </p:spPr>
        <p:txBody>
          <a:bodyPr lIns="0" rIns="0" tIns="0" bIns="0">
            <a:normAutofit/>
          </a:bodyPr>
          <a:p>
            <a:endParaRPr b="0" lang="en-US" sz="3200" spc="-1" strike="noStrike">
              <a:latin typeface="Lato"/>
            </a:endParaRPr>
          </a:p>
        </p:txBody>
      </p:sp>
      <p:sp>
        <p:nvSpPr>
          <p:cNvPr id="563" name="PlaceHolder 3"/>
          <p:cNvSpPr>
            <a:spLocks noGrp="1"/>
          </p:cNvSpPr>
          <p:nvPr>
            <p:ph type="body"/>
          </p:nvPr>
        </p:nvSpPr>
        <p:spPr>
          <a:xfrm>
            <a:off x="3418560" y="1285200"/>
            <a:ext cx="3169080" cy="2790000"/>
          </a:xfrm>
          <a:prstGeom prst="rect">
            <a:avLst/>
          </a:prstGeom>
        </p:spPr>
        <p:txBody>
          <a:bodyPr lIns="0" rIns="0" tIns="0" bIns="0">
            <a:normAutofit/>
          </a:bodyPr>
          <a:p>
            <a:endParaRPr b="0" lang="en-US" sz="3200" spc="-1" strike="noStrike">
              <a:latin typeface="Lato"/>
            </a:endParaRPr>
          </a:p>
        </p:txBody>
      </p:sp>
      <p:sp>
        <p:nvSpPr>
          <p:cNvPr id="564" name="PlaceHolder 4"/>
          <p:cNvSpPr>
            <a:spLocks noGrp="1"/>
          </p:cNvSpPr>
          <p:nvPr>
            <p:ph type="body"/>
          </p:nvPr>
        </p:nvSpPr>
        <p:spPr>
          <a:xfrm>
            <a:off x="6746400" y="1285200"/>
            <a:ext cx="3169080" cy="2790000"/>
          </a:xfrm>
          <a:prstGeom prst="rect">
            <a:avLst/>
          </a:prstGeom>
        </p:spPr>
        <p:txBody>
          <a:bodyPr lIns="0" rIns="0" tIns="0" bIns="0">
            <a:normAutofit/>
          </a:bodyPr>
          <a:p>
            <a:endParaRPr b="0" lang="en-US" sz="3200" spc="-1" strike="noStrike">
              <a:latin typeface="Lato"/>
            </a:endParaRPr>
          </a:p>
        </p:txBody>
      </p:sp>
      <p:sp>
        <p:nvSpPr>
          <p:cNvPr id="565" name="PlaceHolder 5"/>
          <p:cNvSpPr>
            <a:spLocks noGrp="1"/>
          </p:cNvSpPr>
          <p:nvPr>
            <p:ph type="body"/>
          </p:nvPr>
        </p:nvSpPr>
        <p:spPr>
          <a:xfrm>
            <a:off x="90720" y="4340520"/>
            <a:ext cx="3169080" cy="2790000"/>
          </a:xfrm>
          <a:prstGeom prst="rect">
            <a:avLst/>
          </a:prstGeom>
        </p:spPr>
        <p:txBody>
          <a:bodyPr lIns="0" rIns="0" tIns="0" bIns="0">
            <a:normAutofit/>
          </a:bodyPr>
          <a:p>
            <a:endParaRPr b="0" lang="en-US" sz="3200" spc="-1" strike="noStrike">
              <a:latin typeface="Lato"/>
            </a:endParaRPr>
          </a:p>
        </p:txBody>
      </p:sp>
      <p:sp>
        <p:nvSpPr>
          <p:cNvPr id="566" name="PlaceHolder 6"/>
          <p:cNvSpPr>
            <a:spLocks noGrp="1"/>
          </p:cNvSpPr>
          <p:nvPr>
            <p:ph type="body"/>
          </p:nvPr>
        </p:nvSpPr>
        <p:spPr>
          <a:xfrm>
            <a:off x="3418560" y="4340520"/>
            <a:ext cx="3169080" cy="2790000"/>
          </a:xfrm>
          <a:prstGeom prst="rect">
            <a:avLst/>
          </a:prstGeom>
        </p:spPr>
        <p:txBody>
          <a:bodyPr lIns="0" rIns="0" tIns="0" bIns="0">
            <a:normAutofit/>
          </a:bodyPr>
          <a:p>
            <a:endParaRPr b="0" lang="en-US" sz="3200" spc="-1" strike="noStrike">
              <a:latin typeface="Lato"/>
            </a:endParaRPr>
          </a:p>
        </p:txBody>
      </p:sp>
      <p:sp>
        <p:nvSpPr>
          <p:cNvPr id="567" name="PlaceHolder 7"/>
          <p:cNvSpPr>
            <a:spLocks noGrp="1"/>
          </p:cNvSpPr>
          <p:nvPr>
            <p:ph type="body"/>
          </p:nvPr>
        </p:nvSpPr>
        <p:spPr>
          <a:xfrm>
            <a:off x="6746400" y="4340520"/>
            <a:ext cx="316908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3"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74" name="PlaceHolder 2"/>
          <p:cNvSpPr>
            <a:spLocks noGrp="1"/>
          </p:cNvSpPr>
          <p:nvPr>
            <p:ph type="subTitle"/>
          </p:nvPr>
        </p:nvSpPr>
        <p:spPr>
          <a:xfrm>
            <a:off x="90720" y="1285200"/>
            <a:ext cx="9842400" cy="5849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75"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76" name="PlaceHolder 2"/>
          <p:cNvSpPr>
            <a:spLocks noGrp="1"/>
          </p:cNvSpPr>
          <p:nvPr>
            <p:ph type="body"/>
          </p:nvPr>
        </p:nvSpPr>
        <p:spPr>
          <a:xfrm>
            <a:off x="90720" y="1285200"/>
            <a:ext cx="984240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63"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64"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7"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78"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579"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0"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1" name="PlaceHolder 1"/>
          <p:cNvSpPr>
            <a:spLocks noGrp="1"/>
          </p:cNvSpPr>
          <p:nvPr>
            <p:ph type="subTitle"/>
          </p:nvPr>
        </p:nvSpPr>
        <p:spPr>
          <a:xfrm>
            <a:off x="478440" y="513720"/>
            <a:ext cx="9222480" cy="3577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2"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83"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584"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
        <p:nvSpPr>
          <p:cNvPr id="585"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87"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588"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589" name="PlaceHolder 4"/>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0"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91"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592"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593" name="PlaceHolder 4"/>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4"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95" name="PlaceHolder 2"/>
          <p:cNvSpPr>
            <a:spLocks noGrp="1"/>
          </p:cNvSpPr>
          <p:nvPr>
            <p:ph type="body"/>
          </p:nvPr>
        </p:nvSpPr>
        <p:spPr>
          <a:xfrm>
            <a:off x="90720" y="1285200"/>
            <a:ext cx="9842400" cy="2790000"/>
          </a:xfrm>
          <a:prstGeom prst="rect">
            <a:avLst/>
          </a:prstGeom>
        </p:spPr>
        <p:txBody>
          <a:bodyPr lIns="0" rIns="0" tIns="0" bIns="0">
            <a:normAutofit/>
          </a:bodyPr>
          <a:p>
            <a:endParaRPr b="0" lang="en-US" sz="3200" spc="-1" strike="noStrike">
              <a:latin typeface="Lato"/>
            </a:endParaRPr>
          </a:p>
        </p:txBody>
      </p:sp>
      <p:sp>
        <p:nvSpPr>
          <p:cNvPr id="596" name="PlaceHolder 3"/>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97"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598"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599"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600"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
        <p:nvSpPr>
          <p:cNvPr id="601" name="PlaceHolder 5"/>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02"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603" name="PlaceHolder 2"/>
          <p:cNvSpPr>
            <a:spLocks noGrp="1"/>
          </p:cNvSpPr>
          <p:nvPr>
            <p:ph type="body"/>
          </p:nvPr>
        </p:nvSpPr>
        <p:spPr>
          <a:xfrm>
            <a:off x="90720" y="1285200"/>
            <a:ext cx="3169080" cy="2790000"/>
          </a:xfrm>
          <a:prstGeom prst="rect">
            <a:avLst/>
          </a:prstGeom>
        </p:spPr>
        <p:txBody>
          <a:bodyPr lIns="0" rIns="0" tIns="0" bIns="0">
            <a:normAutofit/>
          </a:bodyPr>
          <a:p>
            <a:endParaRPr b="0" lang="en-US" sz="3200" spc="-1" strike="noStrike">
              <a:latin typeface="Lato"/>
            </a:endParaRPr>
          </a:p>
        </p:txBody>
      </p:sp>
      <p:sp>
        <p:nvSpPr>
          <p:cNvPr id="604" name="PlaceHolder 3"/>
          <p:cNvSpPr>
            <a:spLocks noGrp="1"/>
          </p:cNvSpPr>
          <p:nvPr>
            <p:ph type="body"/>
          </p:nvPr>
        </p:nvSpPr>
        <p:spPr>
          <a:xfrm>
            <a:off x="3418560" y="1285200"/>
            <a:ext cx="3169080" cy="2790000"/>
          </a:xfrm>
          <a:prstGeom prst="rect">
            <a:avLst/>
          </a:prstGeom>
        </p:spPr>
        <p:txBody>
          <a:bodyPr lIns="0" rIns="0" tIns="0" bIns="0">
            <a:normAutofit/>
          </a:bodyPr>
          <a:p>
            <a:endParaRPr b="0" lang="en-US" sz="3200" spc="-1" strike="noStrike">
              <a:latin typeface="Lato"/>
            </a:endParaRPr>
          </a:p>
        </p:txBody>
      </p:sp>
      <p:sp>
        <p:nvSpPr>
          <p:cNvPr id="605" name="PlaceHolder 4"/>
          <p:cNvSpPr>
            <a:spLocks noGrp="1"/>
          </p:cNvSpPr>
          <p:nvPr>
            <p:ph type="body"/>
          </p:nvPr>
        </p:nvSpPr>
        <p:spPr>
          <a:xfrm>
            <a:off x="6746400" y="1285200"/>
            <a:ext cx="3169080" cy="2790000"/>
          </a:xfrm>
          <a:prstGeom prst="rect">
            <a:avLst/>
          </a:prstGeom>
        </p:spPr>
        <p:txBody>
          <a:bodyPr lIns="0" rIns="0" tIns="0" bIns="0">
            <a:normAutofit/>
          </a:bodyPr>
          <a:p>
            <a:endParaRPr b="0" lang="en-US" sz="3200" spc="-1" strike="noStrike">
              <a:latin typeface="Lato"/>
            </a:endParaRPr>
          </a:p>
        </p:txBody>
      </p:sp>
      <p:sp>
        <p:nvSpPr>
          <p:cNvPr id="606" name="PlaceHolder 5"/>
          <p:cNvSpPr>
            <a:spLocks noGrp="1"/>
          </p:cNvSpPr>
          <p:nvPr>
            <p:ph type="body"/>
          </p:nvPr>
        </p:nvSpPr>
        <p:spPr>
          <a:xfrm>
            <a:off x="90720" y="4340520"/>
            <a:ext cx="3169080" cy="2790000"/>
          </a:xfrm>
          <a:prstGeom prst="rect">
            <a:avLst/>
          </a:prstGeom>
        </p:spPr>
        <p:txBody>
          <a:bodyPr lIns="0" rIns="0" tIns="0" bIns="0">
            <a:normAutofit/>
          </a:bodyPr>
          <a:p>
            <a:endParaRPr b="0" lang="en-US" sz="3200" spc="-1" strike="noStrike">
              <a:latin typeface="Lato"/>
            </a:endParaRPr>
          </a:p>
        </p:txBody>
      </p:sp>
      <p:sp>
        <p:nvSpPr>
          <p:cNvPr id="607" name="PlaceHolder 6"/>
          <p:cNvSpPr>
            <a:spLocks noGrp="1"/>
          </p:cNvSpPr>
          <p:nvPr>
            <p:ph type="body"/>
          </p:nvPr>
        </p:nvSpPr>
        <p:spPr>
          <a:xfrm>
            <a:off x="3418560" y="4340520"/>
            <a:ext cx="3169080" cy="2790000"/>
          </a:xfrm>
          <a:prstGeom prst="rect">
            <a:avLst/>
          </a:prstGeom>
        </p:spPr>
        <p:txBody>
          <a:bodyPr lIns="0" rIns="0" tIns="0" bIns="0">
            <a:normAutofit/>
          </a:bodyPr>
          <a:p>
            <a:endParaRPr b="0" lang="en-US" sz="3200" spc="-1" strike="noStrike">
              <a:latin typeface="Lato"/>
            </a:endParaRPr>
          </a:p>
        </p:txBody>
      </p:sp>
      <p:sp>
        <p:nvSpPr>
          <p:cNvPr id="608" name="PlaceHolder 7"/>
          <p:cNvSpPr>
            <a:spLocks noGrp="1"/>
          </p:cNvSpPr>
          <p:nvPr>
            <p:ph type="body"/>
          </p:nvPr>
        </p:nvSpPr>
        <p:spPr>
          <a:xfrm>
            <a:off x="6746400" y="4340520"/>
            <a:ext cx="316908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14"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615" name="PlaceHolder 2"/>
          <p:cNvSpPr>
            <a:spLocks noGrp="1"/>
          </p:cNvSpPr>
          <p:nvPr>
            <p:ph type="subTitle"/>
          </p:nvPr>
        </p:nvSpPr>
        <p:spPr>
          <a:xfrm>
            <a:off x="90720" y="1285200"/>
            <a:ext cx="9842400" cy="5849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617" name="PlaceHolder 2"/>
          <p:cNvSpPr>
            <a:spLocks noGrp="1"/>
          </p:cNvSpPr>
          <p:nvPr>
            <p:ph type="body"/>
          </p:nvPr>
        </p:nvSpPr>
        <p:spPr>
          <a:xfrm>
            <a:off x="90720" y="1285200"/>
            <a:ext cx="984240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18"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619"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620"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2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2" name="PlaceHolder 1"/>
          <p:cNvSpPr>
            <a:spLocks noGrp="1"/>
          </p:cNvSpPr>
          <p:nvPr>
            <p:ph type="subTitle"/>
          </p:nvPr>
        </p:nvSpPr>
        <p:spPr>
          <a:xfrm>
            <a:off x="478440" y="513720"/>
            <a:ext cx="9222480" cy="3577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3"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624"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625"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
        <p:nvSpPr>
          <p:cNvPr id="626"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7"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628"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629"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630" name="PlaceHolder 4"/>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632"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633"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634" name="PlaceHolder 4"/>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5"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636" name="PlaceHolder 2"/>
          <p:cNvSpPr>
            <a:spLocks noGrp="1"/>
          </p:cNvSpPr>
          <p:nvPr>
            <p:ph type="body"/>
          </p:nvPr>
        </p:nvSpPr>
        <p:spPr>
          <a:xfrm>
            <a:off x="90720" y="1285200"/>
            <a:ext cx="9842400" cy="2790000"/>
          </a:xfrm>
          <a:prstGeom prst="rect">
            <a:avLst/>
          </a:prstGeom>
        </p:spPr>
        <p:txBody>
          <a:bodyPr lIns="0" rIns="0" tIns="0" bIns="0">
            <a:normAutofit/>
          </a:bodyPr>
          <a:p>
            <a:endParaRPr b="0" lang="en-US" sz="3200" spc="-1" strike="noStrike">
              <a:latin typeface="Lato"/>
            </a:endParaRPr>
          </a:p>
        </p:txBody>
      </p:sp>
      <p:sp>
        <p:nvSpPr>
          <p:cNvPr id="637" name="PlaceHolder 3"/>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38"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639"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640"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641"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
        <p:nvSpPr>
          <p:cNvPr id="642" name="PlaceHolder 5"/>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 name="PlaceHolder 1"/>
          <p:cNvSpPr>
            <a:spLocks noGrp="1"/>
          </p:cNvSpPr>
          <p:nvPr>
            <p:ph type="subTitle"/>
          </p:nvPr>
        </p:nvSpPr>
        <p:spPr>
          <a:xfrm>
            <a:off x="478440" y="513720"/>
            <a:ext cx="9222480" cy="3577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644" name="PlaceHolder 2"/>
          <p:cNvSpPr>
            <a:spLocks noGrp="1"/>
          </p:cNvSpPr>
          <p:nvPr>
            <p:ph type="body"/>
          </p:nvPr>
        </p:nvSpPr>
        <p:spPr>
          <a:xfrm>
            <a:off x="90720" y="1285200"/>
            <a:ext cx="3169080" cy="2790000"/>
          </a:xfrm>
          <a:prstGeom prst="rect">
            <a:avLst/>
          </a:prstGeom>
        </p:spPr>
        <p:txBody>
          <a:bodyPr lIns="0" rIns="0" tIns="0" bIns="0">
            <a:normAutofit/>
          </a:bodyPr>
          <a:p>
            <a:endParaRPr b="0" lang="en-US" sz="3200" spc="-1" strike="noStrike">
              <a:latin typeface="Lato"/>
            </a:endParaRPr>
          </a:p>
        </p:txBody>
      </p:sp>
      <p:sp>
        <p:nvSpPr>
          <p:cNvPr id="645" name="PlaceHolder 3"/>
          <p:cNvSpPr>
            <a:spLocks noGrp="1"/>
          </p:cNvSpPr>
          <p:nvPr>
            <p:ph type="body"/>
          </p:nvPr>
        </p:nvSpPr>
        <p:spPr>
          <a:xfrm>
            <a:off x="3418560" y="1285200"/>
            <a:ext cx="3169080" cy="2790000"/>
          </a:xfrm>
          <a:prstGeom prst="rect">
            <a:avLst/>
          </a:prstGeom>
        </p:spPr>
        <p:txBody>
          <a:bodyPr lIns="0" rIns="0" tIns="0" bIns="0">
            <a:normAutofit/>
          </a:bodyPr>
          <a:p>
            <a:endParaRPr b="0" lang="en-US" sz="3200" spc="-1" strike="noStrike">
              <a:latin typeface="Lato"/>
            </a:endParaRPr>
          </a:p>
        </p:txBody>
      </p:sp>
      <p:sp>
        <p:nvSpPr>
          <p:cNvPr id="646" name="PlaceHolder 4"/>
          <p:cNvSpPr>
            <a:spLocks noGrp="1"/>
          </p:cNvSpPr>
          <p:nvPr>
            <p:ph type="body"/>
          </p:nvPr>
        </p:nvSpPr>
        <p:spPr>
          <a:xfrm>
            <a:off x="6746400" y="1285200"/>
            <a:ext cx="3169080" cy="2790000"/>
          </a:xfrm>
          <a:prstGeom prst="rect">
            <a:avLst/>
          </a:prstGeom>
        </p:spPr>
        <p:txBody>
          <a:bodyPr lIns="0" rIns="0" tIns="0" bIns="0">
            <a:normAutofit/>
          </a:bodyPr>
          <a:p>
            <a:endParaRPr b="0" lang="en-US" sz="3200" spc="-1" strike="noStrike">
              <a:latin typeface="Lato"/>
            </a:endParaRPr>
          </a:p>
        </p:txBody>
      </p:sp>
      <p:sp>
        <p:nvSpPr>
          <p:cNvPr id="647" name="PlaceHolder 5"/>
          <p:cNvSpPr>
            <a:spLocks noGrp="1"/>
          </p:cNvSpPr>
          <p:nvPr>
            <p:ph type="body"/>
          </p:nvPr>
        </p:nvSpPr>
        <p:spPr>
          <a:xfrm>
            <a:off x="90720" y="4340520"/>
            <a:ext cx="3169080" cy="2790000"/>
          </a:xfrm>
          <a:prstGeom prst="rect">
            <a:avLst/>
          </a:prstGeom>
        </p:spPr>
        <p:txBody>
          <a:bodyPr lIns="0" rIns="0" tIns="0" bIns="0">
            <a:normAutofit/>
          </a:bodyPr>
          <a:p>
            <a:endParaRPr b="0" lang="en-US" sz="3200" spc="-1" strike="noStrike">
              <a:latin typeface="Lato"/>
            </a:endParaRPr>
          </a:p>
        </p:txBody>
      </p:sp>
      <p:sp>
        <p:nvSpPr>
          <p:cNvPr id="648" name="PlaceHolder 6"/>
          <p:cNvSpPr>
            <a:spLocks noGrp="1"/>
          </p:cNvSpPr>
          <p:nvPr>
            <p:ph type="body"/>
          </p:nvPr>
        </p:nvSpPr>
        <p:spPr>
          <a:xfrm>
            <a:off x="3418560" y="4340520"/>
            <a:ext cx="3169080" cy="2790000"/>
          </a:xfrm>
          <a:prstGeom prst="rect">
            <a:avLst/>
          </a:prstGeom>
        </p:spPr>
        <p:txBody>
          <a:bodyPr lIns="0" rIns="0" tIns="0" bIns="0">
            <a:normAutofit/>
          </a:bodyPr>
          <a:p>
            <a:endParaRPr b="0" lang="en-US" sz="3200" spc="-1" strike="noStrike">
              <a:latin typeface="Lato"/>
            </a:endParaRPr>
          </a:p>
        </p:txBody>
      </p:sp>
      <p:sp>
        <p:nvSpPr>
          <p:cNvPr id="649" name="PlaceHolder 7"/>
          <p:cNvSpPr>
            <a:spLocks noGrp="1"/>
          </p:cNvSpPr>
          <p:nvPr>
            <p:ph type="body"/>
          </p:nvPr>
        </p:nvSpPr>
        <p:spPr>
          <a:xfrm>
            <a:off x="6746400" y="4340520"/>
            <a:ext cx="316908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55"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656" name="PlaceHolder 2"/>
          <p:cNvSpPr>
            <a:spLocks noGrp="1"/>
          </p:cNvSpPr>
          <p:nvPr>
            <p:ph type="subTitle"/>
          </p:nvPr>
        </p:nvSpPr>
        <p:spPr>
          <a:xfrm>
            <a:off x="90720" y="1285200"/>
            <a:ext cx="9842400" cy="5849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57"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658" name="PlaceHolder 2"/>
          <p:cNvSpPr>
            <a:spLocks noGrp="1"/>
          </p:cNvSpPr>
          <p:nvPr>
            <p:ph type="body"/>
          </p:nvPr>
        </p:nvSpPr>
        <p:spPr>
          <a:xfrm>
            <a:off x="90720" y="1285200"/>
            <a:ext cx="984240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59"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660"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661"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62"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3" name="PlaceHolder 1"/>
          <p:cNvSpPr>
            <a:spLocks noGrp="1"/>
          </p:cNvSpPr>
          <p:nvPr>
            <p:ph type="subTitle"/>
          </p:nvPr>
        </p:nvSpPr>
        <p:spPr>
          <a:xfrm>
            <a:off x="478440" y="513720"/>
            <a:ext cx="9222480" cy="3577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64"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665"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666"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
        <p:nvSpPr>
          <p:cNvPr id="667"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8"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669"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670"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671" name="PlaceHolder 4"/>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2"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673"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674"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675" name="PlaceHolder 4"/>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68"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69"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
        <p:nvSpPr>
          <p:cNvPr id="70"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677" name="PlaceHolder 2"/>
          <p:cNvSpPr>
            <a:spLocks noGrp="1"/>
          </p:cNvSpPr>
          <p:nvPr>
            <p:ph type="body"/>
          </p:nvPr>
        </p:nvSpPr>
        <p:spPr>
          <a:xfrm>
            <a:off x="90720" y="1285200"/>
            <a:ext cx="9842400" cy="2790000"/>
          </a:xfrm>
          <a:prstGeom prst="rect">
            <a:avLst/>
          </a:prstGeom>
        </p:spPr>
        <p:txBody>
          <a:bodyPr lIns="0" rIns="0" tIns="0" bIns="0">
            <a:normAutofit/>
          </a:bodyPr>
          <a:p>
            <a:endParaRPr b="0" lang="en-US" sz="3200" spc="-1" strike="noStrike">
              <a:latin typeface="Lato"/>
            </a:endParaRPr>
          </a:p>
        </p:txBody>
      </p:sp>
      <p:sp>
        <p:nvSpPr>
          <p:cNvPr id="678" name="PlaceHolder 3"/>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9"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680"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681"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682"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
        <p:nvSpPr>
          <p:cNvPr id="683" name="PlaceHolder 5"/>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84"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685" name="PlaceHolder 2"/>
          <p:cNvSpPr>
            <a:spLocks noGrp="1"/>
          </p:cNvSpPr>
          <p:nvPr>
            <p:ph type="body"/>
          </p:nvPr>
        </p:nvSpPr>
        <p:spPr>
          <a:xfrm>
            <a:off x="90720" y="1285200"/>
            <a:ext cx="3169080" cy="2790000"/>
          </a:xfrm>
          <a:prstGeom prst="rect">
            <a:avLst/>
          </a:prstGeom>
        </p:spPr>
        <p:txBody>
          <a:bodyPr lIns="0" rIns="0" tIns="0" bIns="0">
            <a:normAutofit/>
          </a:bodyPr>
          <a:p>
            <a:endParaRPr b="0" lang="en-US" sz="3200" spc="-1" strike="noStrike">
              <a:latin typeface="Lato"/>
            </a:endParaRPr>
          </a:p>
        </p:txBody>
      </p:sp>
      <p:sp>
        <p:nvSpPr>
          <p:cNvPr id="686" name="PlaceHolder 3"/>
          <p:cNvSpPr>
            <a:spLocks noGrp="1"/>
          </p:cNvSpPr>
          <p:nvPr>
            <p:ph type="body"/>
          </p:nvPr>
        </p:nvSpPr>
        <p:spPr>
          <a:xfrm>
            <a:off x="3418560" y="1285200"/>
            <a:ext cx="3169080" cy="2790000"/>
          </a:xfrm>
          <a:prstGeom prst="rect">
            <a:avLst/>
          </a:prstGeom>
        </p:spPr>
        <p:txBody>
          <a:bodyPr lIns="0" rIns="0" tIns="0" bIns="0">
            <a:normAutofit/>
          </a:bodyPr>
          <a:p>
            <a:endParaRPr b="0" lang="en-US" sz="3200" spc="-1" strike="noStrike">
              <a:latin typeface="Lato"/>
            </a:endParaRPr>
          </a:p>
        </p:txBody>
      </p:sp>
      <p:sp>
        <p:nvSpPr>
          <p:cNvPr id="687" name="PlaceHolder 4"/>
          <p:cNvSpPr>
            <a:spLocks noGrp="1"/>
          </p:cNvSpPr>
          <p:nvPr>
            <p:ph type="body"/>
          </p:nvPr>
        </p:nvSpPr>
        <p:spPr>
          <a:xfrm>
            <a:off x="6746400" y="1285200"/>
            <a:ext cx="3169080" cy="2790000"/>
          </a:xfrm>
          <a:prstGeom prst="rect">
            <a:avLst/>
          </a:prstGeom>
        </p:spPr>
        <p:txBody>
          <a:bodyPr lIns="0" rIns="0" tIns="0" bIns="0">
            <a:normAutofit/>
          </a:bodyPr>
          <a:p>
            <a:endParaRPr b="0" lang="en-US" sz="3200" spc="-1" strike="noStrike">
              <a:latin typeface="Lato"/>
            </a:endParaRPr>
          </a:p>
        </p:txBody>
      </p:sp>
      <p:sp>
        <p:nvSpPr>
          <p:cNvPr id="688" name="PlaceHolder 5"/>
          <p:cNvSpPr>
            <a:spLocks noGrp="1"/>
          </p:cNvSpPr>
          <p:nvPr>
            <p:ph type="body"/>
          </p:nvPr>
        </p:nvSpPr>
        <p:spPr>
          <a:xfrm>
            <a:off x="90720" y="4340520"/>
            <a:ext cx="3169080" cy="2790000"/>
          </a:xfrm>
          <a:prstGeom prst="rect">
            <a:avLst/>
          </a:prstGeom>
        </p:spPr>
        <p:txBody>
          <a:bodyPr lIns="0" rIns="0" tIns="0" bIns="0">
            <a:normAutofit/>
          </a:bodyPr>
          <a:p>
            <a:endParaRPr b="0" lang="en-US" sz="3200" spc="-1" strike="noStrike">
              <a:latin typeface="Lato"/>
            </a:endParaRPr>
          </a:p>
        </p:txBody>
      </p:sp>
      <p:sp>
        <p:nvSpPr>
          <p:cNvPr id="689" name="PlaceHolder 6"/>
          <p:cNvSpPr>
            <a:spLocks noGrp="1"/>
          </p:cNvSpPr>
          <p:nvPr>
            <p:ph type="body"/>
          </p:nvPr>
        </p:nvSpPr>
        <p:spPr>
          <a:xfrm>
            <a:off x="3418560" y="4340520"/>
            <a:ext cx="3169080" cy="2790000"/>
          </a:xfrm>
          <a:prstGeom prst="rect">
            <a:avLst/>
          </a:prstGeom>
        </p:spPr>
        <p:txBody>
          <a:bodyPr lIns="0" rIns="0" tIns="0" bIns="0">
            <a:normAutofit/>
          </a:bodyPr>
          <a:p>
            <a:endParaRPr b="0" lang="en-US" sz="3200" spc="-1" strike="noStrike">
              <a:latin typeface="Lato"/>
            </a:endParaRPr>
          </a:p>
        </p:txBody>
      </p:sp>
      <p:sp>
        <p:nvSpPr>
          <p:cNvPr id="690" name="PlaceHolder 7"/>
          <p:cNvSpPr>
            <a:spLocks noGrp="1"/>
          </p:cNvSpPr>
          <p:nvPr>
            <p:ph type="body"/>
          </p:nvPr>
        </p:nvSpPr>
        <p:spPr>
          <a:xfrm>
            <a:off x="6746400" y="4340520"/>
            <a:ext cx="316908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99"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00" name="PlaceHolder 2"/>
          <p:cNvSpPr>
            <a:spLocks noGrp="1"/>
          </p:cNvSpPr>
          <p:nvPr>
            <p:ph type="subTitle"/>
          </p:nvPr>
        </p:nvSpPr>
        <p:spPr>
          <a:xfrm>
            <a:off x="90720" y="1285200"/>
            <a:ext cx="9842400" cy="5849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0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02" name="PlaceHolder 2"/>
          <p:cNvSpPr>
            <a:spLocks noGrp="1"/>
          </p:cNvSpPr>
          <p:nvPr>
            <p:ph type="body"/>
          </p:nvPr>
        </p:nvSpPr>
        <p:spPr>
          <a:xfrm>
            <a:off x="90720" y="1285200"/>
            <a:ext cx="984240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03"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04"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705"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07" name="PlaceHolder 1"/>
          <p:cNvSpPr>
            <a:spLocks noGrp="1"/>
          </p:cNvSpPr>
          <p:nvPr>
            <p:ph type="subTitle"/>
          </p:nvPr>
        </p:nvSpPr>
        <p:spPr>
          <a:xfrm>
            <a:off x="478440" y="513720"/>
            <a:ext cx="9222480" cy="3577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08"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09"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710"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
        <p:nvSpPr>
          <p:cNvPr id="711"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8" name="PlaceHolder 2"/>
          <p:cNvSpPr>
            <a:spLocks noGrp="1"/>
          </p:cNvSpPr>
          <p:nvPr>
            <p:ph type="subTitle"/>
          </p:nvPr>
        </p:nvSpPr>
        <p:spPr>
          <a:xfrm>
            <a:off x="90720" y="1285200"/>
            <a:ext cx="9842400" cy="5849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2"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73"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74" name="PlaceHolder 4"/>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2"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13"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714"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715" name="PlaceHolder 4"/>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17"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718"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719" name="PlaceHolder 4"/>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0"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21" name="PlaceHolder 2"/>
          <p:cNvSpPr>
            <a:spLocks noGrp="1"/>
          </p:cNvSpPr>
          <p:nvPr>
            <p:ph type="body"/>
          </p:nvPr>
        </p:nvSpPr>
        <p:spPr>
          <a:xfrm>
            <a:off x="90720" y="1285200"/>
            <a:ext cx="9842400" cy="2790000"/>
          </a:xfrm>
          <a:prstGeom prst="rect">
            <a:avLst/>
          </a:prstGeom>
        </p:spPr>
        <p:txBody>
          <a:bodyPr lIns="0" rIns="0" tIns="0" bIns="0">
            <a:normAutofit/>
          </a:bodyPr>
          <a:p>
            <a:endParaRPr b="0" lang="en-US" sz="3200" spc="-1" strike="noStrike">
              <a:latin typeface="Lato"/>
            </a:endParaRPr>
          </a:p>
        </p:txBody>
      </p:sp>
      <p:sp>
        <p:nvSpPr>
          <p:cNvPr id="722" name="PlaceHolder 3"/>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3"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24"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725"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726"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
        <p:nvSpPr>
          <p:cNvPr id="727" name="PlaceHolder 5"/>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8"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29" name="PlaceHolder 2"/>
          <p:cNvSpPr>
            <a:spLocks noGrp="1"/>
          </p:cNvSpPr>
          <p:nvPr>
            <p:ph type="body"/>
          </p:nvPr>
        </p:nvSpPr>
        <p:spPr>
          <a:xfrm>
            <a:off x="90720" y="1285200"/>
            <a:ext cx="3169080" cy="2790000"/>
          </a:xfrm>
          <a:prstGeom prst="rect">
            <a:avLst/>
          </a:prstGeom>
        </p:spPr>
        <p:txBody>
          <a:bodyPr lIns="0" rIns="0" tIns="0" bIns="0">
            <a:normAutofit/>
          </a:bodyPr>
          <a:p>
            <a:endParaRPr b="0" lang="en-US" sz="3200" spc="-1" strike="noStrike">
              <a:latin typeface="Lato"/>
            </a:endParaRPr>
          </a:p>
        </p:txBody>
      </p:sp>
      <p:sp>
        <p:nvSpPr>
          <p:cNvPr id="730" name="PlaceHolder 3"/>
          <p:cNvSpPr>
            <a:spLocks noGrp="1"/>
          </p:cNvSpPr>
          <p:nvPr>
            <p:ph type="body"/>
          </p:nvPr>
        </p:nvSpPr>
        <p:spPr>
          <a:xfrm>
            <a:off x="3418560" y="1285200"/>
            <a:ext cx="3169080" cy="2790000"/>
          </a:xfrm>
          <a:prstGeom prst="rect">
            <a:avLst/>
          </a:prstGeom>
        </p:spPr>
        <p:txBody>
          <a:bodyPr lIns="0" rIns="0" tIns="0" bIns="0">
            <a:normAutofit/>
          </a:bodyPr>
          <a:p>
            <a:endParaRPr b="0" lang="en-US" sz="3200" spc="-1" strike="noStrike">
              <a:latin typeface="Lato"/>
            </a:endParaRPr>
          </a:p>
        </p:txBody>
      </p:sp>
      <p:sp>
        <p:nvSpPr>
          <p:cNvPr id="731" name="PlaceHolder 4"/>
          <p:cNvSpPr>
            <a:spLocks noGrp="1"/>
          </p:cNvSpPr>
          <p:nvPr>
            <p:ph type="body"/>
          </p:nvPr>
        </p:nvSpPr>
        <p:spPr>
          <a:xfrm>
            <a:off x="6746400" y="1285200"/>
            <a:ext cx="3169080" cy="2790000"/>
          </a:xfrm>
          <a:prstGeom prst="rect">
            <a:avLst/>
          </a:prstGeom>
        </p:spPr>
        <p:txBody>
          <a:bodyPr lIns="0" rIns="0" tIns="0" bIns="0">
            <a:normAutofit/>
          </a:bodyPr>
          <a:p>
            <a:endParaRPr b="0" lang="en-US" sz="3200" spc="-1" strike="noStrike">
              <a:latin typeface="Lato"/>
            </a:endParaRPr>
          </a:p>
        </p:txBody>
      </p:sp>
      <p:sp>
        <p:nvSpPr>
          <p:cNvPr id="732" name="PlaceHolder 5"/>
          <p:cNvSpPr>
            <a:spLocks noGrp="1"/>
          </p:cNvSpPr>
          <p:nvPr>
            <p:ph type="body"/>
          </p:nvPr>
        </p:nvSpPr>
        <p:spPr>
          <a:xfrm>
            <a:off x="90720" y="4340520"/>
            <a:ext cx="3169080" cy="2790000"/>
          </a:xfrm>
          <a:prstGeom prst="rect">
            <a:avLst/>
          </a:prstGeom>
        </p:spPr>
        <p:txBody>
          <a:bodyPr lIns="0" rIns="0" tIns="0" bIns="0">
            <a:normAutofit/>
          </a:bodyPr>
          <a:p>
            <a:endParaRPr b="0" lang="en-US" sz="3200" spc="-1" strike="noStrike">
              <a:latin typeface="Lato"/>
            </a:endParaRPr>
          </a:p>
        </p:txBody>
      </p:sp>
      <p:sp>
        <p:nvSpPr>
          <p:cNvPr id="733" name="PlaceHolder 6"/>
          <p:cNvSpPr>
            <a:spLocks noGrp="1"/>
          </p:cNvSpPr>
          <p:nvPr>
            <p:ph type="body"/>
          </p:nvPr>
        </p:nvSpPr>
        <p:spPr>
          <a:xfrm>
            <a:off x="3418560" y="4340520"/>
            <a:ext cx="3169080" cy="2790000"/>
          </a:xfrm>
          <a:prstGeom prst="rect">
            <a:avLst/>
          </a:prstGeom>
        </p:spPr>
        <p:txBody>
          <a:bodyPr lIns="0" rIns="0" tIns="0" bIns="0">
            <a:normAutofit/>
          </a:bodyPr>
          <a:p>
            <a:endParaRPr b="0" lang="en-US" sz="3200" spc="-1" strike="noStrike">
              <a:latin typeface="Lato"/>
            </a:endParaRPr>
          </a:p>
        </p:txBody>
      </p:sp>
      <p:sp>
        <p:nvSpPr>
          <p:cNvPr id="734" name="PlaceHolder 7"/>
          <p:cNvSpPr>
            <a:spLocks noGrp="1"/>
          </p:cNvSpPr>
          <p:nvPr>
            <p:ph type="body"/>
          </p:nvPr>
        </p:nvSpPr>
        <p:spPr>
          <a:xfrm>
            <a:off x="6746400" y="4340520"/>
            <a:ext cx="316908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39"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40" name="PlaceHolder 2"/>
          <p:cNvSpPr>
            <a:spLocks noGrp="1"/>
          </p:cNvSpPr>
          <p:nvPr>
            <p:ph type="subTitle"/>
          </p:nvPr>
        </p:nvSpPr>
        <p:spPr>
          <a:xfrm>
            <a:off x="90720" y="1285200"/>
            <a:ext cx="9842400" cy="5849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4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42" name="PlaceHolder 2"/>
          <p:cNvSpPr>
            <a:spLocks noGrp="1"/>
          </p:cNvSpPr>
          <p:nvPr>
            <p:ph type="body"/>
          </p:nvPr>
        </p:nvSpPr>
        <p:spPr>
          <a:xfrm>
            <a:off x="90720" y="1285200"/>
            <a:ext cx="984240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43"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44"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745"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4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6"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77"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78" name="PlaceHolder 4"/>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47" name="PlaceHolder 1"/>
          <p:cNvSpPr>
            <a:spLocks noGrp="1"/>
          </p:cNvSpPr>
          <p:nvPr>
            <p:ph type="subTitle"/>
          </p:nvPr>
        </p:nvSpPr>
        <p:spPr>
          <a:xfrm>
            <a:off x="478440" y="513720"/>
            <a:ext cx="9222480" cy="3577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48"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49"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750"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
        <p:nvSpPr>
          <p:cNvPr id="751"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52"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53"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754"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755" name="PlaceHolder 4"/>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57"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758"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759" name="PlaceHolder 4"/>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60"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61" name="PlaceHolder 2"/>
          <p:cNvSpPr>
            <a:spLocks noGrp="1"/>
          </p:cNvSpPr>
          <p:nvPr>
            <p:ph type="body"/>
          </p:nvPr>
        </p:nvSpPr>
        <p:spPr>
          <a:xfrm>
            <a:off x="90720" y="1285200"/>
            <a:ext cx="9842400" cy="2790000"/>
          </a:xfrm>
          <a:prstGeom prst="rect">
            <a:avLst/>
          </a:prstGeom>
        </p:spPr>
        <p:txBody>
          <a:bodyPr lIns="0" rIns="0" tIns="0" bIns="0">
            <a:normAutofit/>
          </a:bodyPr>
          <a:p>
            <a:endParaRPr b="0" lang="en-US" sz="3200" spc="-1" strike="noStrike">
              <a:latin typeface="Lato"/>
            </a:endParaRPr>
          </a:p>
        </p:txBody>
      </p:sp>
      <p:sp>
        <p:nvSpPr>
          <p:cNvPr id="762" name="PlaceHolder 3"/>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3"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64"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765"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766"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
        <p:nvSpPr>
          <p:cNvPr id="767" name="PlaceHolder 5"/>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8"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69" name="PlaceHolder 2"/>
          <p:cNvSpPr>
            <a:spLocks noGrp="1"/>
          </p:cNvSpPr>
          <p:nvPr>
            <p:ph type="body"/>
          </p:nvPr>
        </p:nvSpPr>
        <p:spPr>
          <a:xfrm>
            <a:off x="90720" y="1285200"/>
            <a:ext cx="3169080" cy="2790000"/>
          </a:xfrm>
          <a:prstGeom prst="rect">
            <a:avLst/>
          </a:prstGeom>
        </p:spPr>
        <p:txBody>
          <a:bodyPr lIns="0" rIns="0" tIns="0" bIns="0">
            <a:normAutofit/>
          </a:bodyPr>
          <a:p>
            <a:endParaRPr b="0" lang="en-US" sz="3200" spc="-1" strike="noStrike">
              <a:latin typeface="Lato"/>
            </a:endParaRPr>
          </a:p>
        </p:txBody>
      </p:sp>
      <p:sp>
        <p:nvSpPr>
          <p:cNvPr id="770" name="PlaceHolder 3"/>
          <p:cNvSpPr>
            <a:spLocks noGrp="1"/>
          </p:cNvSpPr>
          <p:nvPr>
            <p:ph type="body"/>
          </p:nvPr>
        </p:nvSpPr>
        <p:spPr>
          <a:xfrm>
            <a:off x="3418560" y="1285200"/>
            <a:ext cx="3169080" cy="2790000"/>
          </a:xfrm>
          <a:prstGeom prst="rect">
            <a:avLst/>
          </a:prstGeom>
        </p:spPr>
        <p:txBody>
          <a:bodyPr lIns="0" rIns="0" tIns="0" bIns="0">
            <a:normAutofit/>
          </a:bodyPr>
          <a:p>
            <a:endParaRPr b="0" lang="en-US" sz="3200" spc="-1" strike="noStrike">
              <a:latin typeface="Lato"/>
            </a:endParaRPr>
          </a:p>
        </p:txBody>
      </p:sp>
      <p:sp>
        <p:nvSpPr>
          <p:cNvPr id="771" name="PlaceHolder 4"/>
          <p:cNvSpPr>
            <a:spLocks noGrp="1"/>
          </p:cNvSpPr>
          <p:nvPr>
            <p:ph type="body"/>
          </p:nvPr>
        </p:nvSpPr>
        <p:spPr>
          <a:xfrm>
            <a:off x="6746400" y="1285200"/>
            <a:ext cx="3169080" cy="2790000"/>
          </a:xfrm>
          <a:prstGeom prst="rect">
            <a:avLst/>
          </a:prstGeom>
        </p:spPr>
        <p:txBody>
          <a:bodyPr lIns="0" rIns="0" tIns="0" bIns="0">
            <a:normAutofit/>
          </a:bodyPr>
          <a:p>
            <a:endParaRPr b="0" lang="en-US" sz="3200" spc="-1" strike="noStrike">
              <a:latin typeface="Lato"/>
            </a:endParaRPr>
          </a:p>
        </p:txBody>
      </p:sp>
      <p:sp>
        <p:nvSpPr>
          <p:cNvPr id="772" name="PlaceHolder 5"/>
          <p:cNvSpPr>
            <a:spLocks noGrp="1"/>
          </p:cNvSpPr>
          <p:nvPr>
            <p:ph type="body"/>
          </p:nvPr>
        </p:nvSpPr>
        <p:spPr>
          <a:xfrm>
            <a:off x="90720" y="4340520"/>
            <a:ext cx="3169080" cy="2790000"/>
          </a:xfrm>
          <a:prstGeom prst="rect">
            <a:avLst/>
          </a:prstGeom>
        </p:spPr>
        <p:txBody>
          <a:bodyPr lIns="0" rIns="0" tIns="0" bIns="0">
            <a:normAutofit/>
          </a:bodyPr>
          <a:p>
            <a:endParaRPr b="0" lang="en-US" sz="3200" spc="-1" strike="noStrike">
              <a:latin typeface="Lato"/>
            </a:endParaRPr>
          </a:p>
        </p:txBody>
      </p:sp>
      <p:sp>
        <p:nvSpPr>
          <p:cNvPr id="773" name="PlaceHolder 6"/>
          <p:cNvSpPr>
            <a:spLocks noGrp="1"/>
          </p:cNvSpPr>
          <p:nvPr>
            <p:ph type="body"/>
          </p:nvPr>
        </p:nvSpPr>
        <p:spPr>
          <a:xfrm>
            <a:off x="3418560" y="4340520"/>
            <a:ext cx="3169080" cy="2790000"/>
          </a:xfrm>
          <a:prstGeom prst="rect">
            <a:avLst/>
          </a:prstGeom>
        </p:spPr>
        <p:txBody>
          <a:bodyPr lIns="0" rIns="0" tIns="0" bIns="0">
            <a:normAutofit/>
          </a:bodyPr>
          <a:p>
            <a:endParaRPr b="0" lang="en-US" sz="3200" spc="-1" strike="noStrike">
              <a:latin typeface="Lato"/>
            </a:endParaRPr>
          </a:p>
        </p:txBody>
      </p:sp>
      <p:sp>
        <p:nvSpPr>
          <p:cNvPr id="774" name="PlaceHolder 7"/>
          <p:cNvSpPr>
            <a:spLocks noGrp="1"/>
          </p:cNvSpPr>
          <p:nvPr>
            <p:ph type="body"/>
          </p:nvPr>
        </p:nvSpPr>
        <p:spPr>
          <a:xfrm>
            <a:off x="6746400" y="4340520"/>
            <a:ext cx="316908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79"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80" name="PlaceHolder 2"/>
          <p:cNvSpPr>
            <a:spLocks noGrp="1"/>
          </p:cNvSpPr>
          <p:nvPr>
            <p:ph type="subTitle"/>
          </p:nvPr>
        </p:nvSpPr>
        <p:spPr>
          <a:xfrm>
            <a:off x="90720" y="1285200"/>
            <a:ext cx="9842400" cy="5849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8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82" name="PlaceHolder 2"/>
          <p:cNvSpPr>
            <a:spLocks noGrp="1"/>
          </p:cNvSpPr>
          <p:nvPr>
            <p:ph type="body"/>
          </p:nvPr>
        </p:nvSpPr>
        <p:spPr>
          <a:xfrm>
            <a:off x="90720" y="1285200"/>
            <a:ext cx="984240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80" name="PlaceHolder 2"/>
          <p:cNvSpPr>
            <a:spLocks noGrp="1"/>
          </p:cNvSpPr>
          <p:nvPr>
            <p:ph type="body"/>
          </p:nvPr>
        </p:nvSpPr>
        <p:spPr>
          <a:xfrm>
            <a:off x="90720" y="1285200"/>
            <a:ext cx="9842400" cy="2790000"/>
          </a:xfrm>
          <a:prstGeom prst="rect">
            <a:avLst/>
          </a:prstGeom>
        </p:spPr>
        <p:txBody>
          <a:bodyPr lIns="0" rIns="0" tIns="0" bIns="0">
            <a:normAutofit/>
          </a:bodyPr>
          <a:p>
            <a:endParaRPr b="0" lang="en-US" sz="3200" spc="-1" strike="noStrike">
              <a:latin typeface="Lato"/>
            </a:endParaRPr>
          </a:p>
        </p:txBody>
      </p:sp>
      <p:sp>
        <p:nvSpPr>
          <p:cNvPr id="81" name="PlaceHolder 3"/>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83"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84"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785"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8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87" name="PlaceHolder 1"/>
          <p:cNvSpPr>
            <a:spLocks noGrp="1"/>
          </p:cNvSpPr>
          <p:nvPr>
            <p:ph type="subTitle"/>
          </p:nvPr>
        </p:nvSpPr>
        <p:spPr>
          <a:xfrm>
            <a:off x="478440" y="513720"/>
            <a:ext cx="9222480" cy="3577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88"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89"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790"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
        <p:nvSpPr>
          <p:cNvPr id="791"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92"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93"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794"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795" name="PlaceHolder 4"/>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9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797"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798"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799" name="PlaceHolder 4"/>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00"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801" name="PlaceHolder 2"/>
          <p:cNvSpPr>
            <a:spLocks noGrp="1"/>
          </p:cNvSpPr>
          <p:nvPr>
            <p:ph type="body"/>
          </p:nvPr>
        </p:nvSpPr>
        <p:spPr>
          <a:xfrm>
            <a:off x="90720" y="1285200"/>
            <a:ext cx="9842400" cy="2790000"/>
          </a:xfrm>
          <a:prstGeom prst="rect">
            <a:avLst/>
          </a:prstGeom>
        </p:spPr>
        <p:txBody>
          <a:bodyPr lIns="0" rIns="0" tIns="0" bIns="0">
            <a:normAutofit/>
          </a:bodyPr>
          <a:p>
            <a:endParaRPr b="0" lang="en-US" sz="3200" spc="-1" strike="noStrike">
              <a:latin typeface="Lato"/>
            </a:endParaRPr>
          </a:p>
        </p:txBody>
      </p:sp>
      <p:sp>
        <p:nvSpPr>
          <p:cNvPr id="802" name="PlaceHolder 3"/>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3"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804"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805"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806"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
        <p:nvSpPr>
          <p:cNvPr id="807" name="PlaceHolder 5"/>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8"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809" name="PlaceHolder 2"/>
          <p:cNvSpPr>
            <a:spLocks noGrp="1"/>
          </p:cNvSpPr>
          <p:nvPr>
            <p:ph type="body"/>
          </p:nvPr>
        </p:nvSpPr>
        <p:spPr>
          <a:xfrm>
            <a:off x="90720" y="1285200"/>
            <a:ext cx="3169080" cy="2790000"/>
          </a:xfrm>
          <a:prstGeom prst="rect">
            <a:avLst/>
          </a:prstGeom>
        </p:spPr>
        <p:txBody>
          <a:bodyPr lIns="0" rIns="0" tIns="0" bIns="0">
            <a:normAutofit/>
          </a:bodyPr>
          <a:p>
            <a:endParaRPr b="0" lang="en-US" sz="3200" spc="-1" strike="noStrike">
              <a:latin typeface="Lato"/>
            </a:endParaRPr>
          </a:p>
        </p:txBody>
      </p:sp>
      <p:sp>
        <p:nvSpPr>
          <p:cNvPr id="810" name="PlaceHolder 3"/>
          <p:cNvSpPr>
            <a:spLocks noGrp="1"/>
          </p:cNvSpPr>
          <p:nvPr>
            <p:ph type="body"/>
          </p:nvPr>
        </p:nvSpPr>
        <p:spPr>
          <a:xfrm>
            <a:off x="3418560" y="1285200"/>
            <a:ext cx="3169080" cy="2790000"/>
          </a:xfrm>
          <a:prstGeom prst="rect">
            <a:avLst/>
          </a:prstGeom>
        </p:spPr>
        <p:txBody>
          <a:bodyPr lIns="0" rIns="0" tIns="0" bIns="0">
            <a:normAutofit/>
          </a:bodyPr>
          <a:p>
            <a:endParaRPr b="0" lang="en-US" sz="3200" spc="-1" strike="noStrike">
              <a:latin typeface="Lato"/>
            </a:endParaRPr>
          </a:p>
        </p:txBody>
      </p:sp>
      <p:sp>
        <p:nvSpPr>
          <p:cNvPr id="811" name="PlaceHolder 4"/>
          <p:cNvSpPr>
            <a:spLocks noGrp="1"/>
          </p:cNvSpPr>
          <p:nvPr>
            <p:ph type="body"/>
          </p:nvPr>
        </p:nvSpPr>
        <p:spPr>
          <a:xfrm>
            <a:off x="6746400" y="1285200"/>
            <a:ext cx="3169080" cy="2790000"/>
          </a:xfrm>
          <a:prstGeom prst="rect">
            <a:avLst/>
          </a:prstGeom>
        </p:spPr>
        <p:txBody>
          <a:bodyPr lIns="0" rIns="0" tIns="0" bIns="0">
            <a:normAutofit/>
          </a:bodyPr>
          <a:p>
            <a:endParaRPr b="0" lang="en-US" sz="3200" spc="-1" strike="noStrike">
              <a:latin typeface="Lato"/>
            </a:endParaRPr>
          </a:p>
        </p:txBody>
      </p:sp>
      <p:sp>
        <p:nvSpPr>
          <p:cNvPr id="812" name="PlaceHolder 5"/>
          <p:cNvSpPr>
            <a:spLocks noGrp="1"/>
          </p:cNvSpPr>
          <p:nvPr>
            <p:ph type="body"/>
          </p:nvPr>
        </p:nvSpPr>
        <p:spPr>
          <a:xfrm>
            <a:off x="90720" y="4340520"/>
            <a:ext cx="3169080" cy="2790000"/>
          </a:xfrm>
          <a:prstGeom prst="rect">
            <a:avLst/>
          </a:prstGeom>
        </p:spPr>
        <p:txBody>
          <a:bodyPr lIns="0" rIns="0" tIns="0" bIns="0">
            <a:normAutofit/>
          </a:bodyPr>
          <a:p>
            <a:endParaRPr b="0" lang="en-US" sz="3200" spc="-1" strike="noStrike">
              <a:latin typeface="Lato"/>
            </a:endParaRPr>
          </a:p>
        </p:txBody>
      </p:sp>
      <p:sp>
        <p:nvSpPr>
          <p:cNvPr id="813" name="PlaceHolder 6"/>
          <p:cNvSpPr>
            <a:spLocks noGrp="1"/>
          </p:cNvSpPr>
          <p:nvPr>
            <p:ph type="body"/>
          </p:nvPr>
        </p:nvSpPr>
        <p:spPr>
          <a:xfrm>
            <a:off x="3418560" y="4340520"/>
            <a:ext cx="3169080" cy="2790000"/>
          </a:xfrm>
          <a:prstGeom prst="rect">
            <a:avLst/>
          </a:prstGeom>
        </p:spPr>
        <p:txBody>
          <a:bodyPr lIns="0" rIns="0" tIns="0" bIns="0">
            <a:normAutofit/>
          </a:bodyPr>
          <a:p>
            <a:endParaRPr b="0" lang="en-US" sz="3200" spc="-1" strike="noStrike">
              <a:latin typeface="Lato"/>
            </a:endParaRPr>
          </a:p>
        </p:txBody>
      </p:sp>
      <p:sp>
        <p:nvSpPr>
          <p:cNvPr id="814" name="PlaceHolder 7"/>
          <p:cNvSpPr>
            <a:spLocks noGrp="1"/>
          </p:cNvSpPr>
          <p:nvPr>
            <p:ph type="body"/>
          </p:nvPr>
        </p:nvSpPr>
        <p:spPr>
          <a:xfrm>
            <a:off x="6746400" y="4340520"/>
            <a:ext cx="316908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83"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84"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85"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
        <p:nvSpPr>
          <p:cNvPr id="86" name="PlaceHolder 5"/>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88" name="PlaceHolder 2"/>
          <p:cNvSpPr>
            <a:spLocks noGrp="1"/>
          </p:cNvSpPr>
          <p:nvPr>
            <p:ph type="body"/>
          </p:nvPr>
        </p:nvSpPr>
        <p:spPr>
          <a:xfrm>
            <a:off x="90720" y="1285200"/>
            <a:ext cx="3169080" cy="2790000"/>
          </a:xfrm>
          <a:prstGeom prst="rect">
            <a:avLst/>
          </a:prstGeom>
        </p:spPr>
        <p:txBody>
          <a:bodyPr lIns="0" rIns="0" tIns="0" bIns="0">
            <a:normAutofit/>
          </a:bodyPr>
          <a:p>
            <a:endParaRPr b="0" lang="en-US" sz="3200" spc="-1" strike="noStrike">
              <a:latin typeface="Lato"/>
            </a:endParaRPr>
          </a:p>
        </p:txBody>
      </p:sp>
      <p:sp>
        <p:nvSpPr>
          <p:cNvPr id="89" name="PlaceHolder 3"/>
          <p:cNvSpPr>
            <a:spLocks noGrp="1"/>
          </p:cNvSpPr>
          <p:nvPr>
            <p:ph type="body"/>
          </p:nvPr>
        </p:nvSpPr>
        <p:spPr>
          <a:xfrm>
            <a:off x="3418560" y="1285200"/>
            <a:ext cx="3169080" cy="2790000"/>
          </a:xfrm>
          <a:prstGeom prst="rect">
            <a:avLst/>
          </a:prstGeom>
        </p:spPr>
        <p:txBody>
          <a:bodyPr lIns="0" rIns="0" tIns="0" bIns="0">
            <a:normAutofit/>
          </a:bodyPr>
          <a:p>
            <a:endParaRPr b="0" lang="en-US" sz="3200" spc="-1" strike="noStrike">
              <a:latin typeface="Lato"/>
            </a:endParaRPr>
          </a:p>
        </p:txBody>
      </p:sp>
      <p:sp>
        <p:nvSpPr>
          <p:cNvPr id="90" name="PlaceHolder 4"/>
          <p:cNvSpPr>
            <a:spLocks noGrp="1"/>
          </p:cNvSpPr>
          <p:nvPr>
            <p:ph type="body"/>
          </p:nvPr>
        </p:nvSpPr>
        <p:spPr>
          <a:xfrm>
            <a:off x="6746400" y="1285200"/>
            <a:ext cx="3169080" cy="2790000"/>
          </a:xfrm>
          <a:prstGeom prst="rect">
            <a:avLst/>
          </a:prstGeom>
        </p:spPr>
        <p:txBody>
          <a:bodyPr lIns="0" rIns="0" tIns="0" bIns="0">
            <a:normAutofit/>
          </a:bodyPr>
          <a:p>
            <a:endParaRPr b="0" lang="en-US" sz="3200" spc="-1" strike="noStrike">
              <a:latin typeface="Lato"/>
            </a:endParaRPr>
          </a:p>
        </p:txBody>
      </p:sp>
      <p:sp>
        <p:nvSpPr>
          <p:cNvPr id="91" name="PlaceHolder 5"/>
          <p:cNvSpPr>
            <a:spLocks noGrp="1"/>
          </p:cNvSpPr>
          <p:nvPr>
            <p:ph type="body"/>
          </p:nvPr>
        </p:nvSpPr>
        <p:spPr>
          <a:xfrm>
            <a:off x="90720" y="4340520"/>
            <a:ext cx="3169080" cy="2790000"/>
          </a:xfrm>
          <a:prstGeom prst="rect">
            <a:avLst/>
          </a:prstGeom>
        </p:spPr>
        <p:txBody>
          <a:bodyPr lIns="0" rIns="0" tIns="0" bIns="0">
            <a:normAutofit/>
          </a:bodyPr>
          <a:p>
            <a:endParaRPr b="0" lang="en-US" sz="3200" spc="-1" strike="noStrike">
              <a:latin typeface="Lato"/>
            </a:endParaRPr>
          </a:p>
        </p:txBody>
      </p:sp>
      <p:sp>
        <p:nvSpPr>
          <p:cNvPr id="92" name="PlaceHolder 6"/>
          <p:cNvSpPr>
            <a:spLocks noGrp="1"/>
          </p:cNvSpPr>
          <p:nvPr>
            <p:ph type="body"/>
          </p:nvPr>
        </p:nvSpPr>
        <p:spPr>
          <a:xfrm>
            <a:off x="3418560" y="4340520"/>
            <a:ext cx="3169080" cy="2790000"/>
          </a:xfrm>
          <a:prstGeom prst="rect">
            <a:avLst/>
          </a:prstGeom>
        </p:spPr>
        <p:txBody>
          <a:bodyPr lIns="0" rIns="0" tIns="0" bIns="0">
            <a:normAutofit/>
          </a:bodyPr>
          <a:p>
            <a:endParaRPr b="0" lang="en-US" sz="3200" spc="-1" strike="noStrike">
              <a:latin typeface="Lato"/>
            </a:endParaRPr>
          </a:p>
        </p:txBody>
      </p:sp>
      <p:sp>
        <p:nvSpPr>
          <p:cNvPr id="93" name="PlaceHolder 7"/>
          <p:cNvSpPr>
            <a:spLocks noGrp="1"/>
          </p:cNvSpPr>
          <p:nvPr>
            <p:ph type="body"/>
          </p:nvPr>
        </p:nvSpPr>
        <p:spPr>
          <a:xfrm>
            <a:off x="6746400" y="4340520"/>
            <a:ext cx="316908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03" name="PlaceHolder 2"/>
          <p:cNvSpPr>
            <a:spLocks noGrp="1"/>
          </p:cNvSpPr>
          <p:nvPr>
            <p:ph type="subTitle"/>
          </p:nvPr>
        </p:nvSpPr>
        <p:spPr>
          <a:xfrm>
            <a:off x="90720" y="1285200"/>
            <a:ext cx="9842400" cy="5849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05" name="PlaceHolder 2"/>
          <p:cNvSpPr>
            <a:spLocks noGrp="1"/>
          </p:cNvSpPr>
          <p:nvPr>
            <p:ph type="body"/>
          </p:nvPr>
        </p:nvSpPr>
        <p:spPr>
          <a:xfrm>
            <a:off x="90720" y="1285200"/>
            <a:ext cx="984240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07"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108"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0" name="PlaceHolder 2"/>
          <p:cNvSpPr>
            <a:spLocks noGrp="1"/>
          </p:cNvSpPr>
          <p:nvPr>
            <p:ph type="body"/>
          </p:nvPr>
        </p:nvSpPr>
        <p:spPr>
          <a:xfrm>
            <a:off x="90720" y="1285200"/>
            <a:ext cx="984240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478440" y="513720"/>
            <a:ext cx="9222480" cy="3577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12"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113"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
        <p:nvSpPr>
          <p:cNvPr id="114"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16"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117"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118" name="PlaceHolder 4"/>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20"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121"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122" name="PlaceHolder 4"/>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24" name="PlaceHolder 2"/>
          <p:cNvSpPr>
            <a:spLocks noGrp="1"/>
          </p:cNvSpPr>
          <p:nvPr>
            <p:ph type="body"/>
          </p:nvPr>
        </p:nvSpPr>
        <p:spPr>
          <a:xfrm>
            <a:off x="90720" y="1285200"/>
            <a:ext cx="9842400" cy="2790000"/>
          </a:xfrm>
          <a:prstGeom prst="rect">
            <a:avLst/>
          </a:prstGeom>
        </p:spPr>
        <p:txBody>
          <a:bodyPr lIns="0" rIns="0" tIns="0" bIns="0">
            <a:normAutofit/>
          </a:bodyPr>
          <a:p>
            <a:endParaRPr b="0" lang="en-US" sz="3200" spc="-1" strike="noStrike">
              <a:latin typeface="Lato"/>
            </a:endParaRPr>
          </a:p>
        </p:txBody>
      </p:sp>
      <p:sp>
        <p:nvSpPr>
          <p:cNvPr id="125" name="PlaceHolder 3"/>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27"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128"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129"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
        <p:nvSpPr>
          <p:cNvPr id="130" name="PlaceHolder 5"/>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32" name="PlaceHolder 2"/>
          <p:cNvSpPr>
            <a:spLocks noGrp="1"/>
          </p:cNvSpPr>
          <p:nvPr>
            <p:ph type="body"/>
          </p:nvPr>
        </p:nvSpPr>
        <p:spPr>
          <a:xfrm>
            <a:off x="90720" y="1285200"/>
            <a:ext cx="3169080" cy="2790000"/>
          </a:xfrm>
          <a:prstGeom prst="rect">
            <a:avLst/>
          </a:prstGeom>
        </p:spPr>
        <p:txBody>
          <a:bodyPr lIns="0" rIns="0" tIns="0" bIns="0">
            <a:normAutofit/>
          </a:bodyPr>
          <a:p>
            <a:endParaRPr b="0" lang="en-US" sz="3200" spc="-1" strike="noStrike">
              <a:latin typeface="Lato"/>
            </a:endParaRPr>
          </a:p>
        </p:txBody>
      </p:sp>
      <p:sp>
        <p:nvSpPr>
          <p:cNvPr id="133" name="PlaceHolder 3"/>
          <p:cNvSpPr>
            <a:spLocks noGrp="1"/>
          </p:cNvSpPr>
          <p:nvPr>
            <p:ph type="body"/>
          </p:nvPr>
        </p:nvSpPr>
        <p:spPr>
          <a:xfrm>
            <a:off x="3418560" y="1285200"/>
            <a:ext cx="3169080" cy="2790000"/>
          </a:xfrm>
          <a:prstGeom prst="rect">
            <a:avLst/>
          </a:prstGeom>
        </p:spPr>
        <p:txBody>
          <a:bodyPr lIns="0" rIns="0" tIns="0" bIns="0">
            <a:normAutofit/>
          </a:bodyPr>
          <a:p>
            <a:endParaRPr b="0" lang="en-US" sz="3200" spc="-1" strike="noStrike">
              <a:latin typeface="Lato"/>
            </a:endParaRPr>
          </a:p>
        </p:txBody>
      </p:sp>
      <p:sp>
        <p:nvSpPr>
          <p:cNvPr id="134" name="PlaceHolder 4"/>
          <p:cNvSpPr>
            <a:spLocks noGrp="1"/>
          </p:cNvSpPr>
          <p:nvPr>
            <p:ph type="body"/>
          </p:nvPr>
        </p:nvSpPr>
        <p:spPr>
          <a:xfrm>
            <a:off x="6746400" y="1285200"/>
            <a:ext cx="3169080" cy="2790000"/>
          </a:xfrm>
          <a:prstGeom prst="rect">
            <a:avLst/>
          </a:prstGeom>
        </p:spPr>
        <p:txBody>
          <a:bodyPr lIns="0" rIns="0" tIns="0" bIns="0">
            <a:normAutofit/>
          </a:bodyPr>
          <a:p>
            <a:endParaRPr b="0" lang="en-US" sz="3200" spc="-1" strike="noStrike">
              <a:latin typeface="Lato"/>
            </a:endParaRPr>
          </a:p>
        </p:txBody>
      </p:sp>
      <p:sp>
        <p:nvSpPr>
          <p:cNvPr id="135" name="PlaceHolder 5"/>
          <p:cNvSpPr>
            <a:spLocks noGrp="1"/>
          </p:cNvSpPr>
          <p:nvPr>
            <p:ph type="body"/>
          </p:nvPr>
        </p:nvSpPr>
        <p:spPr>
          <a:xfrm>
            <a:off x="90720" y="4340520"/>
            <a:ext cx="3169080" cy="2790000"/>
          </a:xfrm>
          <a:prstGeom prst="rect">
            <a:avLst/>
          </a:prstGeom>
        </p:spPr>
        <p:txBody>
          <a:bodyPr lIns="0" rIns="0" tIns="0" bIns="0">
            <a:normAutofit/>
          </a:bodyPr>
          <a:p>
            <a:endParaRPr b="0" lang="en-US" sz="3200" spc="-1" strike="noStrike">
              <a:latin typeface="Lato"/>
            </a:endParaRPr>
          </a:p>
        </p:txBody>
      </p:sp>
      <p:sp>
        <p:nvSpPr>
          <p:cNvPr id="136" name="PlaceHolder 6"/>
          <p:cNvSpPr>
            <a:spLocks noGrp="1"/>
          </p:cNvSpPr>
          <p:nvPr>
            <p:ph type="body"/>
          </p:nvPr>
        </p:nvSpPr>
        <p:spPr>
          <a:xfrm>
            <a:off x="3418560" y="4340520"/>
            <a:ext cx="3169080" cy="2790000"/>
          </a:xfrm>
          <a:prstGeom prst="rect">
            <a:avLst/>
          </a:prstGeom>
        </p:spPr>
        <p:txBody>
          <a:bodyPr lIns="0" rIns="0" tIns="0" bIns="0">
            <a:normAutofit/>
          </a:bodyPr>
          <a:p>
            <a:endParaRPr b="0" lang="en-US" sz="3200" spc="-1" strike="noStrike">
              <a:latin typeface="Lato"/>
            </a:endParaRPr>
          </a:p>
        </p:txBody>
      </p:sp>
      <p:sp>
        <p:nvSpPr>
          <p:cNvPr id="137" name="PlaceHolder 7"/>
          <p:cNvSpPr>
            <a:spLocks noGrp="1"/>
          </p:cNvSpPr>
          <p:nvPr>
            <p:ph type="body"/>
          </p:nvPr>
        </p:nvSpPr>
        <p:spPr>
          <a:xfrm>
            <a:off x="6746400" y="4340520"/>
            <a:ext cx="316908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3"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44" name="PlaceHolder 2"/>
          <p:cNvSpPr>
            <a:spLocks noGrp="1"/>
          </p:cNvSpPr>
          <p:nvPr>
            <p:ph type="subTitle"/>
          </p:nvPr>
        </p:nvSpPr>
        <p:spPr>
          <a:xfrm>
            <a:off x="90720" y="1285200"/>
            <a:ext cx="9842400" cy="5849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46" name="PlaceHolder 2"/>
          <p:cNvSpPr>
            <a:spLocks noGrp="1"/>
          </p:cNvSpPr>
          <p:nvPr>
            <p:ph type="body"/>
          </p:nvPr>
        </p:nvSpPr>
        <p:spPr>
          <a:xfrm>
            <a:off x="90720" y="1285200"/>
            <a:ext cx="984240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2"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23"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48"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149"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0"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1" name="PlaceHolder 1"/>
          <p:cNvSpPr>
            <a:spLocks noGrp="1"/>
          </p:cNvSpPr>
          <p:nvPr>
            <p:ph type="subTitle"/>
          </p:nvPr>
        </p:nvSpPr>
        <p:spPr>
          <a:xfrm>
            <a:off x="478440" y="513720"/>
            <a:ext cx="9222480" cy="3577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53"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154"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
        <p:nvSpPr>
          <p:cNvPr id="155"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57"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158"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159" name="PlaceHolder 4"/>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61"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162"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163" name="PlaceHolder 4"/>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65" name="PlaceHolder 2"/>
          <p:cNvSpPr>
            <a:spLocks noGrp="1"/>
          </p:cNvSpPr>
          <p:nvPr>
            <p:ph type="body"/>
          </p:nvPr>
        </p:nvSpPr>
        <p:spPr>
          <a:xfrm>
            <a:off x="90720" y="1285200"/>
            <a:ext cx="9842400" cy="2790000"/>
          </a:xfrm>
          <a:prstGeom prst="rect">
            <a:avLst/>
          </a:prstGeom>
        </p:spPr>
        <p:txBody>
          <a:bodyPr lIns="0" rIns="0" tIns="0" bIns="0">
            <a:normAutofit/>
          </a:bodyPr>
          <a:p>
            <a:endParaRPr b="0" lang="en-US" sz="3200" spc="-1" strike="noStrike">
              <a:latin typeface="Lato"/>
            </a:endParaRPr>
          </a:p>
        </p:txBody>
      </p:sp>
      <p:sp>
        <p:nvSpPr>
          <p:cNvPr id="166" name="PlaceHolder 3"/>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68"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169"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170"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
        <p:nvSpPr>
          <p:cNvPr id="171" name="PlaceHolder 5"/>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73" name="PlaceHolder 2"/>
          <p:cNvSpPr>
            <a:spLocks noGrp="1"/>
          </p:cNvSpPr>
          <p:nvPr>
            <p:ph type="body"/>
          </p:nvPr>
        </p:nvSpPr>
        <p:spPr>
          <a:xfrm>
            <a:off x="90720" y="1285200"/>
            <a:ext cx="3169080" cy="2790000"/>
          </a:xfrm>
          <a:prstGeom prst="rect">
            <a:avLst/>
          </a:prstGeom>
        </p:spPr>
        <p:txBody>
          <a:bodyPr lIns="0" rIns="0" tIns="0" bIns="0">
            <a:normAutofit/>
          </a:bodyPr>
          <a:p>
            <a:endParaRPr b="0" lang="en-US" sz="3200" spc="-1" strike="noStrike">
              <a:latin typeface="Lato"/>
            </a:endParaRPr>
          </a:p>
        </p:txBody>
      </p:sp>
      <p:sp>
        <p:nvSpPr>
          <p:cNvPr id="174" name="PlaceHolder 3"/>
          <p:cNvSpPr>
            <a:spLocks noGrp="1"/>
          </p:cNvSpPr>
          <p:nvPr>
            <p:ph type="body"/>
          </p:nvPr>
        </p:nvSpPr>
        <p:spPr>
          <a:xfrm>
            <a:off x="3418560" y="1285200"/>
            <a:ext cx="3169080" cy="2790000"/>
          </a:xfrm>
          <a:prstGeom prst="rect">
            <a:avLst/>
          </a:prstGeom>
        </p:spPr>
        <p:txBody>
          <a:bodyPr lIns="0" rIns="0" tIns="0" bIns="0">
            <a:normAutofit/>
          </a:bodyPr>
          <a:p>
            <a:endParaRPr b="0" lang="en-US" sz="3200" spc="-1" strike="noStrike">
              <a:latin typeface="Lato"/>
            </a:endParaRPr>
          </a:p>
        </p:txBody>
      </p:sp>
      <p:sp>
        <p:nvSpPr>
          <p:cNvPr id="175" name="PlaceHolder 4"/>
          <p:cNvSpPr>
            <a:spLocks noGrp="1"/>
          </p:cNvSpPr>
          <p:nvPr>
            <p:ph type="body"/>
          </p:nvPr>
        </p:nvSpPr>
        <p:spPr>
          <a:xfrm>
            <a:off x="6746400" y="1285200"/>
            <a:ext cx="3169080" cy="2790000"/>
          </a:xfrm>
          <a:prstGeom prst="rect">
            <a:avLst/>
          </a:prstGeom>
        </p:spPr>
        <p:txBody>
          <a:bodyPr lIns="0" rIns="0" tIns="0" bIns="0">
            <a:normAutofit/>
          </a:bodyPr>
          <a:p>
            <a:endParaRPr b="0" lang="en-US" sz="3200" spc="-1" strike="noStrike">
              <a:latin typeface="Lato"/>
            </a:endParaRPr>
          </a:p>
        </p:txBody>
      </p:sp>
      <p:sp>
        <p:nvSpPr>
          <p:cNvPr id="176" name="PlaceHolder 5"/>
          <p:cNvSpPr>
            <a:spLocks noGrp="1"/>
          </p:cNvSpPr>
          <p:nvPr>
            <p:ph type="body"/>
          </p:nvPr>
        </p:nvSpPr>
        <p:spPr>
          <a:xfrm>
            <a:off x="90720" y="4340520"/>
            <a:ext cx="3169080" cy="2790000"/>
          </a:xfrm>
          <a:prstGeom prst="rect">
            <a:avLst/>
          </a:prstGeom>
        </p:spPr>
        <p:txBody>
          <a:bodyPr lIns="0" rIns="0" tIns="0" bIns="0">
            <a:normAutofit/>
          </a:bodyPr>
          <a:p>
            <a:endParaRPr b="0" lang="en-US" sz="3200" spc="-1" strike="noStrike">
              <a:latin typeface="Lato"/>
            </a:endParaRPr>
          </a:p>
        </p:txBody>
      </p:sp>
      <p:sp>
        <p:nvSpPr>
          <p:cNvPr id="177" name="PlaceHolder 6"/>
          <p:cNvSpPr>
            <a:spLocks noGrp="1"/>
          </p:cNvSpPr>
          <p:nvPr>
            <p:ph type="body"/>
          </p:nvPr>
        </p:nvSpPr>
        <p:spPr>
          <a:xfrm>
            <a:off x="3418560" y="4340520"/>
            <a:ext cx="3169080" cy="2790000"/>
          </a:xfrm>
          <a:prstGeom prst="rect">
            <a:avLst/>
          </a:prstGeom>
        </p:spPr>
        <p:txBody>
          <a:bodyPr lIns="0" rIns="0" tIns="0" bIns="0">
            <a:normAutofit/>
          </a:bodyPr>
          <a:p>
            <a:endParaRPr b="0" lang="en-US" sz="3200" spc="-1" strike="noStrike">
              <a:latin typeface="Lato"/>
            </a:endParaRPr>
          </a:p>
        </p:txBody>
      </p:sp>
      <p:sp>
        <p:nvSpPr>
          <p:cNvPr id="178" name="PlaceHolder 7"/>
          <p:cNvSpPr>
            <a:spLocks noGrp="1"/>
          </p:cNvSpPr>
          <p:nvPr>
            <p:ph type="body"/>
          </p:nvPr>
        </p:nvSpPr>
        <p:spPr>
          <a:xfrm>
            <a:off x="6746400" y="4340520"/>
            <a:ext cx="316908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7"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88" name="PlaceHolder 2"/>
          <p:cNvSpPr>
            <a:spLocks noGrp="1"/>
          </p:cNvSpPr>
          <p:nvPr>
            <p:ph type="subTitle"/>
          </p:nvPr>
        </p:nvSpPr>
        <p:spPr>
          <a:xfrm>
            <a:off x="90720" y="1285200"/>
            <a:ext cx="9842400" cy="5849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90" name="PlaceHolder 2"/>
          <p:cNvSpPr>
            <a:spLocks noGrp="1"/>
          </p:cNvSpPr>
          <p:nvPr>
            <p:ph type="body"/>
          </p:nvPr>
        </p:nvSpPr>
        <p:spPr>
          <a:xfrm>
            <a:off x="90720" y="1285200"/>
            <a:ext cx="984240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92"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193"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4"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5" name="PlaceHolder 1"/>
          <p:cNvSpPr>
            <a:spLocks noGrp="1"/>
          </p:cNvSpPr>
          <p:nvPr>
            <p:ph type="subTitle"/>
          </p:nvPr>
        </p:nvSpPr>
        <p:spPr>
          <a:xfrm>
            <a:off x="478440" y="513720"/>
            <a:ext cx="9222480" cy="3577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197"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198"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
        <p:nvSpPr>
          <p:cNvPr id="199"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01"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202"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203" name="PlaceHolder 4"/>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05"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206"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207" name="PlaceHolder 4"/>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09" name="PlaceHolder 2"/>
          <p:cNvSpPr>
            <a:spLocks noGrp="1"/>
          </p:cNvSpPr>
          <p:nvPr>
            <p:ph type="body"/>
          </p:nvPr>
        </p:nvSpPr>
        <p:spPr>
          <a:xfrm>
            <a:off x="90720" y="1285200"/>
            <a:ext cx="9842400" cy="2790000"/>
          </a:xfrm>
          <a:prstGeom prst="rect">
            <a:avLst/>
          </a:prstGeom>
        </p:spPr>
        <p:txBody>
          <a:bodyPr lIns="0" rIns="0" tIns="0" bIns="0">
            <a:normAutofit/>
          </a:bodyPr>
          <a:p>
            <a:endParaRPr b="0" lang="en-US" sz="3200" spc="-1" strike="noStrike">
              <a:latin typeface="Lato"/>
            </a:endParaRPr>
          </a:p>
        </p:txBody>
      </p:sp>
      <p:sp>
        <p:nvSpPr>
          <p:cNvPr id="210" name="PlaceHolder 3"/>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12"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213"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214"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
        <p:nvSpPr>
          <p:cNvPr id="215" name="PlaceHolder 5"/>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 name="PlaceHolder 1"/>
          <p:cNvSpPr>
            <a:spLocks noGrp="1"/>
          </p:cNvSpPr>
          <p:nvPr>
            <p:ph type="subTitle"/>
          </p:nvPr>
        </p:nvSpPr>
        <p:spPr>
          <a:xfrm>
            <a:off x="478440" y="513720"/>
            <a:ext cx="9222480" cy="3577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17" name="PlaceHolder 2"/>
          <p:cNvSpPr>
            <a:spLocks noGrp="1"/>
          </p:cNvSpPr>
          <p:nvPr>
            <p:ph type="body"/>
          </p:nvPr>
        </p:nvSpPr>
        <p:spPr>
          <a:xfrm>
            <a:off x="90720" y="1285200"/>
            <a:ext cx="3169080" cy="2790000"/>
          </a:xfrm>
          <a:prstGeom prst="rect">
            <a:avLst/>
          </a:prstGeom>
        </p:spPr>
        <p:txBody>
          <a:bodyPr lIns="0" rIns="0" tIns="0" bIns="0">
            <a:normAutofit/>
          </a:bodyPr>
          <a:p>
            <a:endParaRPr b="0" lang="en-US" sz="3200" spc="-1" strike="noStrike">
              <a:latin typeface="Lato"/>
            </a:endParaRPr>
          </a:p>
        </p:txBody>
      </p:sp>
      <p:sp>
        <p:nvSpPr>
          <p:cNvPr id="218" name="PlaceHolder 3"/>
          <p:cNvSpPr>
            <a:spLocks noGrp="1"/>
          </p:cNvSpPr>
          <p:nvPr>
            <p:ph type="body"/>
          </p:nvPr>
        </p:nvSpPr>
        <p:spPr>
          <a:xfrm>
            <a:off x="3418560" y="1285200"/>
            <a:ext cx="3169080" cy="2790000"/>
          </a:xfrm>
          <a:prstGeom prst="rect">
            <a:avLst/>
          </a:prstGeom>
        </p:spPr>
        <p:txBody>
          <a:bodyPr lIns="0" rIns="0" tIns="0" bIns="0">
            <a:normAutofit/>
          </a:bodyPr>
          <a:p>
            <a:endParaRPr b="0" lang="en-US" sz="3200" spc="-1" strike="noStrike">
              <a:latin typeface="Lato"/>
            </a:endParaRPr>
          </a:p>
        </p:txBody>
      </p:sp>
      <p:sp>
        <p:nvSpPr>
          <p:cNvPr id="219" name="PlaceHolder 4"/>
          <p:cNvSpPr>
            <a:spLocks noGrp="1"/>
          </p:cNvSpPr>
          <p:nvPr>
            <p:ph type="body"/>
          </p:nvPr>
        </p:nvSpPr>
        <p:spPr>
          <a:xfrm>
            <a:off x="6746400" y="1285200"/>
            <a:ext cx="3169080" cy="2790000"/>
          </a:xfrm>
          <a:prstGeom prst="rect">
            <a:avLst/>
          </a:prstGeom>
        </p:spPr>
        <p:txBody>
          <a:bodyPr lIns="0" rIns="0" tIns="0" bIns="0">
            <a:normAutofit/>
          </a:bodyPr>
          <a:p>
            <a:endParaRPr b="0" lang="en-US" sz="3200" spc="-1" strike="noStrike">
              <a:latin typeface="Lato"/>
            </a:endParaRPr>
          </a:p>
        </p:txBody>
      </p:sp>
      <p:sp>
        <p:nvSpPr>
          <p:cNvPr id="220" name="PlaceHolder 5"/>
          <p:cNvSpPr>
            <a:spLocks noGrp="1"/>
          </p:cNvSpPr>
          <p:nvPr>
            <p:ph type="body"/>
          </p:nvPr>
        </p:nvSpPr>
        <p:spPr>
          <a:xfrm>
            <a:off x="90720" y="4340520"/>
            <a:ext cx="3169080" cy="2790000"/>
          </a:xfrm>
          <a:prstGeom prst="rect">
            <a:avLst/>
          </a:prstGeom>
        </p:spPr>
        <p:txBody>
          <a:bodyPr lIns="0" rIns="0" tIns="0" bIns="0">
            <a:normAutofit/>
          </a:bodyPr>
          <a:p>
            <a:endParaRPr b="0" lang="en-US" sz="3200" spc="-1" strike="noStrike">
              <a:latin typeface="Lato"/>
            </a:endParaRPr>
          </a:p>
        </p:txBody>
      </p:sp>
      <p:sp>
        <p:nvSpPr>
          <p:cNvPr id="221" name="PlaceHolder 6"/>
          <p:cNvSpPr>
            <a:spLocks noGrp="1"/>
          </p:cNvSpPr>
          <p:nvPr>
            <p:ph type="body"/>
          </p:nvPr>
        </p:nvSpPr>
        <p:spPr>
          <a:xfrm>
            <a:off x="3418560" y="4340520"/>
            <a:ext cx="3169080" cy="2790000"/>
          </a:xfrm>
          <a:prstGeom prst="rect">
            <a:avLst/>
          </a:prstGeom>
        </p:spPr>
        <p:txBody>
          <a:bodyPr lIns="0" rIns="0" tIns="0" bIns="0">
            <a:normAutofit/>
          </a:bodyPr>
          <a:p>
            <a:endParaRPr b="0" lang="en-US" sz="3200" spc="-1" strike="noStrike">
              <a:latin typeface="Lato"/>
            </a:endParaRPr>
          </a:p>
        </p:txBody>
      </p:sp>
      <p:sp>
        <p:nvSpPr>
          <p:cNvPr id="222" name="PlaceHolder 7"/>
          <p:cNvSpPr>
            <a:spLocks noGrp="1"/>
          </p:cNvSpPr>
          <p:nvPr>
            <p:ph type="body"/>
          </p:nvPr>
        </p:nvSpPr>
        <p:spPr>
          <a:xfrm>
            <a:off x="6746400" y="4340520"/>
            <a:ext cx="316908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2"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33" name="PlaceHolder 2"/>
          <p:cNvSpPr>
            <a:spLocks noGrp="1"/>
          </p:cNvSpPr>
          <p:nvPr>
            <p:ph type="subTitle"/>
          </p:nvPr>
        </p:nvSpPr>
        <p:spPr>
          <a:xfrm>
            <a:off x="90720" y="1285200"/>
            <a:ext cx="9842400" cy="5849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35" name="PlaceHolder 2"/>
          <p:cNvSpPr>
            <a:spLocks noGrp="1"/>
          </p:cNvSpPr>
          <p:nvPr>
            <p:ph type="body"/>
          </p:nvPr>
        </p:nvSpPr>
        <p:spPr>
          <a:xfrm>
            <a:off x="90720" y="1285200"/>
            <a:ext cx="984240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37"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238"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9"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0" name="PlaceHolder 1"/>
          <p:cNvSpPr>
            <a:spLocks noGrp="1"/>
          </p:cNvSpPr>
          <p:nvPr>
            <p:ph type="subTitle"/>
          </p:nvPr>
        </p:nvSpPr>
        <p:spPr>
          <a:xfrm>
            <a:off x="478440" y="513720"/>
            <a:ext cx="9222480" cy="3577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42"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243"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
        <p:nvSpPr>
          <p:cNvPr id="244"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46"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247"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248" name="PlaceHolder 4"/>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50"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251"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252" name="PlaceHolder 4"/>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7"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28"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
        <p:nvSpPr>
          <p:cNvPr id="29"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54" name="PlaceHolder 2"/>
          <p:cNvSpPr>
            <a:spLocks noGrp="1"/>
          </p:cNvSpPr>
          <p:nvPr>
            <p:ph type="body"/>
          </p:nvPr>
        </p:nvSpPr>
        <p:spPr>
          <a:xfrm>
            <a:off x="90720" y="1285200"/>
            <a:ext cx="9842400" cy="2790000"/>
          </a:xfrm>
          <a:prstGeom prst="rect">
            <a:avLst/>
          </a:prstGeom>
        </p:spPr>
        <p:txBody>
          <a:bodyPr lIns="0" rIns="0" tIns="0" bIns="0">
            <a:normAutofit/>
          </a:bodyPr>
          <a:p>
            <a:endParaRPr b="0" lang="en-US" sz="3200" spc="-1" strike="noStrike">
              <a:latin typeface="Lato"/>
            </a:endParaRPr>
          </a:p>
        </p:txBody>
      </p:sp>
      <p:sp>
        <p:nvSpPr>
          <p:cNvPr id="255" name="PlaceHolder 3"/>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57"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258"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259"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
        <p:nvSpPr>
          <p:cNvPr id="260" name="PlaceHolder 5"/>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62" name="PlaceHolder 2"/>
          <p:cNvSpPr>
            <a:spLocks noGrp="1"/>
          </p:cNvSpPr>
          <p:nvPr>
            <p:ph type="body"/>
          </p:nvPr>
        </p:nvSpPr>
        <p:spPr>
          <a:xfrm>
            <a:off x="90720" y="1285200"/>
            <a:ext cx="3169080" cy="2790000"/>
          </a:xfrm>
          <a:prstGeom prst="rect">
            <a:avLst/>
          </a:prstGeom>
        </p:spPr>
        <p:txBody>
          <a:bodyPr lIns="0" rIns="0" tIns="0" bIns="0">
            <a:normAutofit/>
          </a:bodyPr>
          <a:p>
            <a:endParaRPr b="0" lang="en-US" sz="3200" spc="-1" strike="noStrike">
              <a:latin typeface="Lato"/>
            </a:endParaRPr>
          </a:p>
        </p:txBody>
      </p:sp>
      <p:sp>
        <p:nvSpPr>
          <p:cNvPr id="263" name="PlaceHolder 3"/>
          <p:cNvSpPr>
            <a:spLocks noGrp="1"/>
          </p:cNvSpPr>
          <p:nvPr>
            <p:ph type="body"/>
          </p:nvPr>
        </p:nvSpPr>
        <p:spPr>
          <a:xfrm>
            <a:off x="3418560" y="1285200"/>
            <a:ext cx="3169080" cy="2790000"/>
          </a:xfrm>
          <a:prstGeom prst="rect">
            <a:avLst/>
          </a:prstGeom>
        </p:spPr>
        <p:txBody>
          <a:bodyPr lIns="0" rIns="0" tIns="0" bIns="0">
            <a:normAutofit/>
          </a:bodyPr>
          <a:p>
            <a:endParaRPr b="0" lang="en-US" sz="3200" spc="-1" strike="noStrike">
              <a:latin typeface="Lato"/>
            </a:endParaRPr>
          </a:p>
        </p:txBody>
      </p:sp>
      <p:sp>
        <p:nvSpPr>
          <p:cNvPr id="264" name="PlaceHolder 4"/>
          <p:cNvSpPr>
            <a:spLocks noGrp="1"/>
          </p:cNvSpPr>
          <p:nvPr>
            <p:ph type="body"/>
          </p:nvPr>
        </p:nvSpPr>
        <p:spPr>
          <a:xfrm>
            <a:off x="6746400" y="1285200"/>
            <a:ext cx="3169080" cy="2790000"/>
          </a:xfrm>
          <a:prstGeom prst="rect">
            <a:avLst/>
          </a:prstGeom>
        </p:spPr>
        <p:txBody>
          <a:bodyPr lIns="0" rIns="0" tIns="0" bIns="0">
            <a:normAutofit/>
          </a:bodyPr>
          <a:p>
            <a:endParaRPr b="0" lang="en-US" sz="3200" spc="-1" strike="noStrike">
              <a:latin typeface="Lato"/>
            </a:endParaRPr>
          </a:p>
        </p:txBody>
      </p:sp>
      <p:sp>
        <p:nvSpPr>
          <p:cNvPr id="265" name="PlaceHolder 5"/>
          <p:cNvSpPr>
            <a:spLocks noGrp="1"/>
          </p:cNvSpPr>
          <p:nvPr>
            <p:ph type="body"/>
          </p:nvPr>
        </p:nvSpPr>
        <p:spPr>
          <a:xfrm>
            <a:off x="90720" y="4340520"/>
            <a:ext cx="3169080" cy="2790000"/>
          </a:xfrm>
          <a:prstGeom prst="rect">
            <a:avLst/>
          </a:prstGeom>
        </p:spPr>
        <p:txBody>
          <a:bodyPr lIns="0" rIns="0" tIns="0" bIns="0">
            <a:normAutofit/>
          </a:bodyPr>
          <a:p>
            <a:endParaRPr b="0" lang="en-US" sz="3200" spc="-1" strike="noStrike">
              <a:latin typeface="Lato"/>
            </a:endParaRPr>
          </a:p>
        </p:txBody>
      </p:sp>
      <p:sp>
        <p:nvSpPr>
          <p:cNvPr id="266" name="PlaceHolder 6"/>
          <p:cNvSpPr>
            <a:spLocks noGrp="1"/>
          </p:cNvSpPr>
          <p:nvPr>
            <p:ph type="body"/>
          </p:nvPr>
        </p:nvSpPr>
        <p:spPr>
          <a:xfrm>
            <a:off x="3418560" y="4340520"/>
            <a:ext cx="3169080" cy="2790000"/>
          </a:xfrm>
          <a:prstGeom prst="rect">
            <a:avLst/>
          </a:prstGeom>
        </p:spPr>
        <p:txBody>
          <a:bodyPr lIns="0" rIns="0" tIns="0" bIns="0">
            <a:normAutofit/>
          </a:bodyPr>
          <a:p>
            <a:endParaRPr b="0" lang="en-US" sz="3200" spc="-1" strike="noStrike">
              <a:latin typeface="Lato"/>
            </a:endParaRPr>
          </a:p>
        </p:txBody>
      </p:sp>
      <p:sp>
        <p:nvSpPr>
          <p:cNvPr id="267" name="PlaceHolder 7"/>
          <p:cNvSpPr>
            <a:spLocks noGrp="1"/>
          </p:cNvSpPr>
          <p:nvPr>
            <p:ph type="body"/>
          </p:nvPr>
        </p:nvSpPr>
        <p:spPr>
          <a:xfrm>
            <a:off x="6746400" y="4340520"/>
            <a:ext cx="316908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7"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78" name="PlaceHolder 2"/>
          <p:cNvSpPr>
            <a:spLocks noGrp="1"/>
          </p:cNvSpPr>
          <p:nvPr>
            <p:ph type="subTitle"/>
          </p:nvPr>
        </p:nvSpPr>
        <p:spPr>
          <a:xfrm>
            <a:off x="90720" y="1285200"/>
            <a:ext cx="9842400" cy="5849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80" name="PlaceHolder 2"/>
          <p:cNvSpPr>
            <a:spLocks noGrp="1"/>
          </p:cNvSpPr>
          <p:nvPr>
            <p:ph type="body"/>
          </p:nvPr>
        </p:nvSpPr>
        <p:spPr>
          <a:xfrm>
            <a:off x="90720" y="1285200"/>
            <a:ext cx="984240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82"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283"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4"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5" name="PlaceHolder 1"/>
          <p:cNvSpPr>
            <a:spLocks noGrp="1"/>
          </p:cNvSpPr>
          <p:nvPr>
            <p:ph type="subTitle"/>
          </p:nvPr>
        </p:nvSpPr>
        <p:spPr>
          <a:xfrm>
            <a:off x="478440" y="513720"/>
            <a:ext cx="9222480" cy="3577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87"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288"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
        <p:nvSpPr>
          <p:cNvPr id="289"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31"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32"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33" name="PlaceHolder 4"/>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91"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292"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293" name="PlaceHolder 4"/>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95"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296"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297" name="PlaceHolder 4"/>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299" name="PlaceHolder 2"/>
          <p:cNvSpPr>
            <a:spLocks noGrp="1"/>
          </p:cNvSpPr>
          <p:nvPr>
            <p:ph type="body"/>
          </p:nvPr>
        </p:nvSpPr>
        <p:spPr>
          <a:xfrm>
            <a:off x="90720" y="1285200"/>
            <a:ext cx="9842400" cy="2790000"/>
          </a:xfrm>
          <a:prstGeom prst="rect">
            <a:avLst/>
          </a:prstGeom>
        </p:spPr>
        <p:txBody>
          <a:bodyPr lIns="0" rIns="0" tIns="0" bIns="0">
            <a:normAutofit/>
          </a:bodyPr>
          <a:p>
            <a:endParaRPr b="0" lang="en-US" sz="3200" spc="-1" strike="noStrike">
              <a:latin typeface="Lato"/>
            </a:endParaRPr>
          </a:p>
        </p:txBody>
      </p:sp>
      <p:sp>
        <p:nvSpPr>
          <p:cNvPr id="300" name="PlaceHolder 3"/>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302"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303"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304"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
        <p:nvSpPr>
          <p:cNvPr id="305" name="PlaceHolder 5"/>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307" name="PlaceHolder 2"/>
          <p:cNvSpPr>
            <a:spLocks noGrp="1"/>
          </p:cNvSpPr>
          <p:nvPr>
            <p:ph type="body"/>
          </p:nvPr>
        </p:nvSpPr>
        <p:spPr>
          <a:xfrm>
            <a:off x="90720" y="1285200"/>
            <a:ext cx="3169080" cy="2790000"/>
          </a:xfrm>
          <a:prstGeom prst="rect">
            <a:avLst/>
          </a:prstGeom>
        </p:spPr>
        <p:txBody>
          <a:bodyPr lIns="0" rIns="0" tIns="0" bIns="0">
            <a:normAutofit/>
          </a:bodyPr>
          <a:p>
            <a:endParaRPr b="0" lang="en-US" sz="3200" spc="-1" strike="noStrike">
              <a:latin typeface="Lato"/>
            </a:endParaRPr>
          </a:p>
        </p:txBody>
      </p:sp>
      <p:sp>
        <p:nvSpPr>
          <p:cNvPr id="308" name="PlaceHolder 3"/>
          <p:cNvSpPr>
            <a:spLocks noGrp="1"/>
          </p:cNvSpPr>
          <p:nvPr>
            <p:ph type="body"/>
          </p:nvPr>
        </p:nvSpPr>
        <p:spPr>
          <a:xfrm>
            <a:off x="3418560" y="1285200"/>
            <a:ext cx="3169080" cy="2790000"/>
          </a:xfrm>
          <a:prstGeom prst="rect">
            <a:avLst/>
          </a:prstGeom>
        </p:spPr>
        <p:txBody>
          <a:bodyPr lIns="0" rIns="0" tIns="0" bIns="0">
            <a:normAutofit/>
          </a:bodyPr>
          <a:p>
            <a:endParaRPr b="0" lang="en-US" sz="3200" spc="-1" strike="noStrike">
              <a:latin typeface="Lato"/>
            </a:endParaRPr>
          </a:p>
        </p:txBody>
      </p:sp>
      <p:sp>
        <p:nvSpPr>
          <p:cNvPr id="309" name="PlaceHolder 4"/>
          <p:cNvSpPr>
            <a:spLocks noGrp="1"/>
          </p:cNvSpPr>
          <p:nvPr>
            <p:ph type="body"/>
          </p:nvPr>
        </p:nvSpPr>
        <p:spPr>
          <a:xfrm>
            <a:off x="6746400" y="1285200"/>
            <a:ext cx="3169080" cy="2790000"/>
          </a:xfrm>
          <a:prstGeom prst="rect">
            <a:avLst/>
          </a:prstGeom>
        </p:spPr>
        <p:txBody>
          <a:bodyPr lIns="0" rIns="0" tIns="0" bIns="0">
            <a:normAutofit/>
          </a:bodyPr>
          <a:p>
            <a:endParaRPr b="0" lang="en-US" sz="3200" spc="-1" strike="noStrike">
              <a:latin typeface="Lato"/>
            </a:endParaRPr>
          </a:p>
        </p:txBody>
      </p:sp>
      <p:sp>
        <p:nvSpPr>
          <p:cNvPr id="310" name="PlaceHolder 5"/>
          <p:cNvSpPr>
            <a:spLocks noGrp="1"/>
          </p:cNvSpPr>
          <p:nvPr>
            <p:ph type="body"/>
          </p:nvPr>
        </p:nvSpPr>
        <p:spPr>
          <a:xfrm>
            <a:off x="90720" y="4340520"/>
            <a:ext cx="3169080" cy="2790000"/>
          </a:xfrm>
          <a:prstGeom prst="rect">
            <a:avLst/>
          </a:prstGeom>
        </p:spPr>
        <p:txBody>
          <a:bodyPr lIns="0" rIns="0" tIns="0" bIns="0">
            <a:normAutofit/>
          </a:bodyPr>
          <a:p>
            <a:endParaRPr b="0" lang="en-US" sz="3200" spc="-1" strike="noStrike">
              <a:latin typeface="Lato"/>
            </a:endParaRPr>
          </a:p>
        </p:txBody>
      </p:sp>
      <p:sp>
        <p:nvSpPr>
          <p:cNvPr id="311" name="PlaceHolder 6"/>
          <p:cNvSpPr>
            <a:spLocks noGrp="1"/>
          </p:cNvSpPr>
          <p:nvPr>
            <p:ph type="body"/>
          </p:nvPr>
        </p:nvSpPr>
        <p:spPr>
          <a:xfrm>
            <a:off x="3418560" y="4340520"/>
            <a:ext cx="3169080" cy="2790000"/>
          </a:xfrm>
          <a:prstGeom prst="rect">
            <a:avLst/>
          </a:prstGeom>
        </p:spPr>
        <p:txBody>
          <a:bodyPr lIns="0" rIns="0" tIns="0" bIns="0">
            <a:normAutofit/>
          </a:bodyPr>
          <a:p>
            <a:endParaRPr b="0" lang="en-US" sz="3200" spc="-1" strike="noStrike">
              <a:latin typeface="Lato"/>
            </a:endParaRPr>
          </a:p>
        </p:txBody>
      </p:sp>
      <p:sp>
        <p:nvSpPr>
          <p:cNvPr id="312" name="PlaceHolder 7"/>
          <p:cNvSpPr>
            <a:spLocks noGrp="1"/>
          </p:cNvSpPr>
          <p:nvPr>
            <p:ph type="body"/>
          </p:nvPr>
        </p:nvSpPr>
        <p:spPr>
          <a:xfrm>
            <a:off x="6746400" y="4340520"/>
            <a:ext cx="316908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2"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323" name="PlaceHolder 2"/>
          <p:cNvSpPr>
            <a:spLocks noGrp="1"/>
          </p:cNvSpPr>
          <p:nvPr>
            <p:ph type="subTitle"/>
          </p:nvPr>
        </p:nvSpPr>
        <p:spPr>
          <a:xfrm>
            <a:off x="90720" y="1285200"/>
            <a:ext cx="9842400" cy="5849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325" name="PlaceHolder 2"/>
          <p:cNvSpPr>
            <a:spLocks noGrp="1"/>
          </p:cNvSpPr>
          <p:nvPr>
            <p:ph type="body"/>
          </p:nvPr>
        </p:nvSpPr>
        <p:spPr>
          <a:xfrm>
            <a:off x="90720" y="1285200"/>
            <a:ext cx="984240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327"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328"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9"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35"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36"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37" name="PlaceHolder 4"/>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0" name="PlaceHolder 1"/>
          <p:cNvSpPr>
            <a:spLocks noGrp="1"/>
          </p:cNvSpPr>
          <p:nvPr>
            <p:ph type="subTitle"/>
          </p:nvPr>
        </p:nvSpPr>
        <p:spPr>
          <a:xfrm>
            <a:off x="478440" y="513720"/>
            <a:ext cx="9222480" cy="357732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332"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333" name="PlaceHolder 3"/>
          <p:cNvSpPr>
            <a:spLocks noGrp="1"/>
          </p:cNvSpPr>
          <p:nvPr>
            <p:ph type="body"/>
          </p:nvPr>
        </p:nvSpPr>
        <p:spPr>
          <a:xfrm>
            <a:off x="5133960" y="1285200"/>
            <a:ext cx="4802760" cy="5849280"/>
          </a:xfrm>
          <a:prstGeom prst="rect">
            <a:avLst/>
          </a:prstGeom>
        </p:spPr>
        <p:txBody>
          <a:bodyPr lIns="0" rIns="0" tIns="0" bIns="0">
            <a:normAutofit/>
          </a:bodyPr>
          <a:p>
            <a:endParaRPr b="0" lang="en-US" sz="3200" spc="-1" strike="noStrike">
              <a:latin typeface="Lato"/>
            </a:endParaRPr>
          </a:p>
        </p:txBody>
      </p:sp>
      <p:sp>
        <p:nvSpPr>
          <p:cNvPr id="334"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336" name="PlaceHolder 2"/>
          <p:cNvSpPr>
            <a:spLocks noGrp="1"/>
          </p:cNvSpPr>
          <p:nvPr>
            <p:ph type="body"/>
          </p:nvPr>
        </p:nvSpPr>
        <p:spPr>
          <a:xfrm>
            <a:off x="90720" y="1285200"/>
            <a:ext cx="4802760" cy="5849280"/>
          </a:xfrm>
          <a:prstGeom prst="rect">
            <a:avLst/>
          </a:prstGeom>
        </p:spPr>
        <p:txBody>
          <a:bodyPr lIns="0" rIns="0" tIns="0" bIns="0">
            <a:normAutofit/>
          </a:bodyPr>
          <a:p>
            <a:endParaRPr b="0" lang="en-US" sz="3200" spc="-1" strike="noStrike">
              <a:latin typeface="Lato"/>
            </a:endParaRPr>
          </a:p>
        </p:txBody>
      </p:sp>
      <p:sp>
        <p:nvSpPr>
          <p:cNvPr id="337"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338" name="PlaceHolder 4"/>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340"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341"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342" name="PlaceHolder 4"/>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344" name="PlaceHolder 2"/>
          <p:cNvSpPr>
            <a:spLocks noGrp="1"/>
          </p:cNvSpPr>
          <p:nvPr>
            <p:ph type="body"/>
          </p:nvPr>
        </p:nvSpPr>
        <p:spPr>
          <a:xfrm>
            <a:off x="90720" y="1285200"/>
            <a:ext cx="9842400" cy="2790000"/>
          </a:xfrm>
          <a:prstGeom prst="rect">
            <a:avLst/>
          </a:prstGeom>
        </p:spPr>
        <p:txBody>
          <a:bodyPr lIns="0" rIns="0" tIns="0" bIns="0">
            <a:normAutofit/>
          </a:bodyPr>
          <a:p>
            <a:endParaRPr b="0" lang="en-US" sz="3200" spc="-1" strike="noStrike">
              <a:latin typeface="Lato"/>
            </a:endParaRPr>
          </a:p>
        </p:txBody>
      </p:sp>
      <p:sp>
        <p:nvSpPr>
          <p:cNvPr id="345" name="PlaceHolder 3"/>
          <p:cNvSpPr>
            <a:spLocks noGrp="1"/>
          </p:cNvSpPr>
          <p:nvPr>
            <p:ph type="body"/>
          </p:nvPr>
        </p:nvSpPr>
        <p:spPr>
          <a:xfrm>
            <a:off x="90720" y="4340520"/>
            <a:ext cx="984240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347" name="PlaceHolder 2"/>
          <p:cNvSpPr>
            <a:spLocks noGrp="1"/>
          </p:cNvSpPr>
          <p:nvPr>
            <p:ph type="body"/>
          </p:nvPr>
        </p:nvSpPr>
        <p:spPr>
          <a:xfrm>
            <a:off x="90720" y="1285200"/>
            <a:ext cx="4802760" cy="2790000"/>
          </a:xfrm>
          <a:prstGeom prst="rect">
            <a:avLst/>
          </a:prstGeom>
        </p:spPr>
        <p:txBody>
          <a:bodyPr lIns="0" rIns="0" tIns="0" bIns="0">
            <a:normAutofit/>
          </a:bodyPr>
          <a:p>
            <a:endParaRPr b="0" lang="en-US" sz="3200" spc="-1" strike="noStrike">
              <a:latin typeface="Lato"/>
            </a:endParaRPr>
          </a:p>
        </p:txBody>
      </p:sp>
      <p:sp>
        <p:nvSpPr>
          <p:cNvPr id="348" name="PlaceHolder 3"/>
          <p:cNvSpPr>
            <a:spLocks noGrp="1"/>
          </p:cNvSpPr>
          <p:nvPr>
            <p:ph type="body"/>
          </p:nvPr>
        </p:nvSpPr>
        <p:spPr>
          <a:xfrm>
            <a:off x="5133960" y="1285200"/>
            <a:ext cx="4802760" cy="2790000"/>
          </a:xfrm>
          <a:prstGeom prst="rect">
            <a:avLst/>
          </a:prstGeom>
        </p:spPr>
        <p:txBody>
          <a:bodyPr lIns="0" rIns="0" tIns="0" bIns="0">
            <a:normAutofit/>
          </a:bodyPr>
          <a:p>
            <a:endParaRPr b="0" lang="en-US" sz="3200" spc="-1" strike="noStrike">
              <a:latin typeface="Lato"/>
            </a:endParaRPr>
          </a:p>
        </p:txBody>
      </p:sp>
      <p:sp>
        <p:nvSpPr>
          <p:cNvPr id="349" name="PlaceHolder 4"/>
          <p:cNvSpPr>
            <a:spLocks noGrp="1"/>
          </p:cNvSpPr>
          <p:nvPr>
            <p:ph type="body"/>
          </p:nvPr>
        </p:nvSpPr>
        <p:spPr>
          <a:xfrm>
            <a:off x="90720" y="4340520"/>
            <a:ext cx="4802760" cy="2790000"/>
          </a:xfrm>
          <a:prstGeom prst="rect">
            <a:avLst/>
          </a:prstGeom>
        </p:spPr>
        <p:txBody>
          <a:bodyPr lIns="0" rIns="0" tIns="0" bIns="0">
            <a:normAutofit/>
          </a:bodyPr>
          <a:p>
            <a:endParaRPr b="0" lang="en-US" sz="3200" spc="-1" strike="noStrike">
              <a:latin typeface="Lato"/>
            </a:endParaRPr>
          </a:p>
        </p:txBody>
      </p:sp>
      <p:sp>
        <p:nvSpPr>
          <p:cNvPr id="350" name="PlaceHolder 5"/>
          <p:cNvSpPr>
            <a:spLocks noGrp="1"/>
          </p:cNvSpPr>
          <p:nvPr>
            <p:ph type="body"/>
          </p:nvPr>
        </p:nvSpPr>
        <p:spPr>
          <a:xfrm>
            <a:off x="5133960" y="4340520"/>
            <a:ext cx="480276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352" name="PlaceHolder 2"/>
          <p:cNvSpPr>
            <a:spLocks noGrp="1"/>
          </p:cNvSpPr>
          <p:nvPr>
            <p:ph type="body"/>
          </p:nvPr>
        </p:nvSpPr>
        <p:spPr>
          <a:xfrm>
            <a:off x="90720" y="1285200"/>
            <a:ext cx="3169080" cy="2790000"/>
          </a:xfrm>
          <a:prstGeom prst="rect">
            <a:avLst/>
          </a:prstGeom>
        </p:spPr>
        <p:txBody>
          <a:bodyPr lIns="0" rIns="0" tIns="0" bIns="0">
            <a:normAutofit/>
          </a:bodyPr>
          <a:p>
            <a:endParaRPr b="0" lang="en-US" sz="3200" spc="-1" strike="noStrike">
              <a:latin typeface="Lato"/>
            </a:endParaRPr>
          </a:p>
        </p:txBody>
      </p:sp>
      <p:sp>
        <p:nvSpPr>
          <p:cNvPr id="353" name="PlaceHolder 3"/>
          <p:cNvSpPr>
            <a:spLocks noGrp="1"/>
          </p:cNvSpPr>
          <p:nvPr>
            <p:ph type="body"/>
          </p:nvPr>
        </p:nvSpPr>
        <p:spPr>
          <a:xfrm>
            <a:off x="3418560" y="1285200"/>
            <a:ext cx="3169080" cy="2790000"/>
          </a:xfrm>
          <a:prstGeom prst="rect">
            <a:avLst/>
          </a:prstGeom>
        </p:spPr>
        <p:txBody>
          <a:bodyPr lIns="0" rIns="0" tIns="0" bIns="0">
            <a:normAutofit/>
          </a:bodyPr>
          <a:p>
            <a:endParaRPr b="0" lang="en-US" sz="3200" spc="-1" strike="noStrike">
              <a:latin typeface="Lato"/>
            </a:endParaRPr>
          </a:p>
        </p:txBody>
      </p:sp>
      <p:sp>
        <p:nvSpPr>
          <p:cNvPr id="354" name="PlaceHolder 4"/>
          <p:cNvSpPr>
            <a:spLocks noGrp="1"/>
          </p:cNvSpPr>
          <p:nvPr>
            <p:ph type="body"/>
          </p:nvPr>
        </p:nvSpPr>
        <p:spPr>
          <a:xfrm>
            <a:off x="6746400" y="1285200"/>
            <a:ext cx="3169080" cy="2790000"/>
          </a:xfrm>
          <a:prstGeom prst="rect">
            <a:avLst/>
          </a:prstGeom>
        </p:spPr>
        <p:txBody>
          <a:bodyPr lIns="0" rIns="0" tIns="0" bIns="0">
            <a:normAutofit/>
          </a:bodyPr>
          <a:p>
            <a:endParaRPr b="0" lang="en-US" sz="3200" spc="-1" strike="noStrike">
              <a:latin typeface="Lato"/>
            </a:endParaRPr>
          </a:p>
        </p:txBody>
      </p:sp>
      <p:sp>
        <p:nvSpPr>
          <p:cNvPr id="355" name="PlaceHolder 5"/>
          <p:cNvSpPr>
            <a:spLocks noGrp="1"/>
          </p:cNvSpPr>
          <p:nvPr>
            <p:ph type="body"/>
          </p:nvPr>
        </p:nvSpPr>
        <p:spPr>
          <a:xfrm>
            <a:off x="90720" y="4340520"/>
            <a:ext cx="3169080" cy="2790000"/>
          </a:xfrm>
          <a:prstGeom prst="rect">
            <a:avLst/>
          </a:prstGeom>
        </p:spPr>
        <p:txBody>
          <a:bodyPr lIns="0" rIns="0" tIns="0" bIns="0">
            <a:normAutofit/>
          </a:bodyPr>
          <a:p>
            <a:endParaRPr b="0" lang="en-US" sz="3200" spc="-1" strike="noStrike">
              <a:latin typeface="Lato"/>
            </a:endParaRPr>
          </a:p>
        </p:txBody>
      </p:sp>
      <p:sp>
        <p:nvSpPr>
          <p:cNvPr id="356" name="PlaceHolder 6"/>
          <p:cNvSpPr>
            <a:spLocks noGrp="1"/>
          </p:cNvSpPr>
          <p:nvPr>
            <p:ph type="body"/>
          </p:nvPr>
        </p:nvSpPr>
        <p:spPr>
          <a:xfrm>
            <a:off x="3418560" y="4340520"/>
            <a:ext cx="3169080" cy="2790000"/>
          </a:xfrm>
          <a:prstGeom prst="rect">
            <a:avLst/>
          </a:prstGeom>
        </p:spPr>
        <p:txBody>
          <a:bodyPr lIns="0" rIns="0" tIns="0" bIns="0">
            <a:normAutofit/>
          </a:bodyPr>
          <a:p>
            <a:endParaRPr b="0" lang="en-US" sz="3200" spc="-1" strike="noStrike">
              <a:latin typeface="Lato"/>
            </a:endParaRPr>
          </a:p>
        </p:txBody>
      </p:sp>
      <p:sp>
        <p:nvSpPr>
          <p:cNvPr id="357" name="PlaceHolder 7"/>
          <p:cNvSpPr>
            <a:spLocks noGrp="1"/>
          </p:cNvSpPr>
          <p:nvPr>
            <p:ph type="body"/>
          </p:nvPr>
        </p:nvSpPr>
        <p:spPr>
          <a:xfrm>
            <a:off x="6746400" y="4340520"/>
            <a:ext cx="3169080" cy="2790000"/>
          </a:xfrm>
          <a:prstGeom prst="rect">
            <a:avLst/>
          </a:prstGeom>
        </p:spPr>
        <p:txBody>
          <a:bodyPr lIns="0" rIns="0" tIns="0" bIns="0">
            <a:normAutofit/>
          </a:bodyPr>
          <a:p>
            <a:endParaRPr b="0" lang="en-US" sz="3200" spc="-1" strike="noStrike">
              <a:latin typeface="Lato"/>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0"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371" name="PlaceHolder 2"/>
          <p:cNvSpPr>
            <a:spLocks noGrp="1"/>
          </p:cNvSpPr>
          <p:nvPr>
            <p:ph type="subTitle"/>
          </p:nvPr>
        </p:nvSpPr>
        <p:spPr>
          <a:xfrm>
            <a:off x="90720" y="1285200"/>
            <a:ext cx="9842400" cy="5849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478440" y="513720"/>
            <a:ext cx="9222480" cy="771480"/>
          </a:xfrm>
          <a:prstGeom prst="rect">
            <a:avLst/>
          </a:prstGeom>
        </p:spPr>
        <p:txBody>
          <a:bodyPr lIns="0" rIns="0" tIns="0" bIns="0" anchor="ctr">
            <a:spAutoFit/>
          </a:bodyPr>
          <a:p>
            <a:pPr algn="ctr"/>
            <a:endParaRPr b="1" lang="en-US" sz="4400" spc="-1" strike="noStrike">
              <a:latin typeface="Lato Black"/>
            </a:endParaRPr>
          </a:p>
        </p:txBody>
      </p:sp>
      <p:sp>
        <p:nvSpPr>
          <p:cNvPr id="373" name="PlaceHolder 2"/>
          <p:cNvSpPr>
            <a:spLocks noGrp="1"/>
          </p:cNvSpPr>
          <p:nvPr>
            <p:ph type="body"/>
          </p:nvPr>
        </p:nvSpPr>
        <p:spPr>
          <a:xfrm>
            <a:off x="90720" y="1285200"/>
            <a:ext cx="9842400" cy="5849280"/>
          </a:xfrm>
          <a:prstGeom prst="rect">
            <a:avLst/>
          </a:prstGeom>
        </p:spPr>
        <p:txBody>
          <a:bodyPr lIns="0" rIns="0" tIns="0" bIns="0">
            <a:normAutofit/>
          </a:bodyPr>
          <a:p>
            <a:endParaRPr b="0" lang="en-US" sz="3200" spc="-1" strike="noStrike">
              <a:latin typeface="Lato"/>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1.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2.jpe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3.png"/><Relationship Id="rId3" Type="http://schemas.openxmlformats.org/officeDocument/2006/relationships/slideLayout" Target="../slideLayouts/slideLayout181.xml"/><Relationship Id="rId4" Type="http://schemas.openxmlformats.org/officeDocument/2006/relationships/slideLayout" Target="../slideLayouts/slideLayout182.xml"/><Relationship Id="rId5" Type="http://schemas.openxmlformats.org/officeDocument/2006/relationships/slideLayout" Target="../slideLayouts/slideLayout183.xml"/><Relationship Id="rId6" Type="http://schemas.openxmlformats.org/officeDocument/2006/relationships/slideLayout" Target="../slideLayouts/slideLayout184.xml"/><Relationship Id="rId7" Type="http://schemas.openxmlformats.org/officeDocument/2006/relationships/slideLayout" Target="../slideLayouts/slideLayout185.xml"/><Relationship Id="rId8" Type="http://schemas.openxmlformats.org/officeDocument/2006/relationships/slideLayout" Target="../slideLayouts/slideLayout186.xml"/><Relationship Id="rId9" Type="http://schemas.openxmlformats.org/officeDocument/2006/relationships/slideLayout" Target="../slideLayouts/slideLayout187.xml"/><Relationship Id="rId10" Type="http://schemas.openxmlformats.org/officeDocument/2006/relationships/slideLayout" Target="../slideLayouts/slideLayout188.xml"/><Relationship Id="rId11" Type="http://schemas.openxmlformats.org/officeDocument/2006/relationships/slideLayout" Target="../slideLayouts/slideLayout189.xml"/><Relationship Id="rId12" Type="http://schemas.openxmlformats.org/officeDocument/2006/relationships/slideLayout" Target="../slideLayouts/slideLayout190.xml"/><Relationship Id="rId13" Type="http://schemas.openxmlformats.org/officeDocument/2006/relationships/slideLayout" Target="../slideLayouts/slideLayout191.xml"/><Relationship Id="rId14"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4.png"/><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 Id="rId11" Type="http://schemas.openxmlformats.org/officeDocument/2006/relationships/slideLayout" Target="../slideLayouts/slideLayout201.xml"/><Relationship Id="rId12" Type="http://schemas.openxmlformats.org/officeDocument/2006/relationships/slideLayout" Target="../slideLayouts/slideLayout202.xml"/><Relationship Id="rId13" Type="http://schemas.openxmlformats.org/officeDocument/2006/relationships/slideLayout" Target="../slideLayouts/slideLayout203.xml"/><Relationship Id="rId14"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5.jpeg"/><Relationship Id="rId3" Type="http://schemas.openxmlformats.org/officeDocument/2006/relationships/slideLayout" Target="../slideLayouts/slideLayout205.xml"/><Relationship Id="rId4" Type="http://schemas.openxmlformats.org/officeDocument/2006/relationships/slideLayout" Target="../slideLayouts/slideLayout206.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slideLayout" Target="../slideLayouts/slideLayout209.xml"/><Relationship Id="rId8" Type="http://schemas.openxmlformats.org/officeDocument/2006/relationships/slideLayout" Target="../slideLayouts/slideLayout210.xml"/><Relationship Id="rId9" Type="http://schemas.openxmlformats.org/officeDocument/2006/relationships/slideLayout" Target="../slideLayouts/slideLayout211.xml"/><Relationship Id="rId10" Type="http://schemas.openxmlformats.org/officeDocument/2006/relationships/slideLayout" Target="../slideLayouts/slideLayout212.xml"/><Relationship Id="rId11" Type="http://schemas.openxmlformats.org/officeDocument/2006/relationships/slideLayout" Target="../slideLayouts/slideLayout213.xml"/><Relationship Id="rId12" Type="http://schemas.openxmlformats.org/officeDocument/2006/relationships/slideLayout" Target="../slideLayouts/slideLayout214.xml"/><Relationship Id="rId13" Type="http://schemas.openxmlformats.org/officeDocument/2006/relationships/slideLayout" Target="../slideLayouts/slideLayout215.xml"/><Relationship Id="rId14"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6.jpeg"/><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slideLayout" Target="../slideLayouts/slideLayout227.xml"/><Relationship Id="rId14"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slideLayout" Target="../slideLayouts/slideLayout93.xml"/><Relationship Id="rId14" Type="http://schemas.openxmlformats.org/officeDocument/2006/relationships/slideLayout" Target="../slideLayouts/slideLayout94.xml"/><Relationship Id="rId15" Type="http://schemas.openxmlformats.org/officeDocument/2006/relationships/slideLayout" Target="../slideLayouts/slideLayout95.xml"/><Relationship Id="rId16"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9.jpeg"/><Relationship Id="rId3" Type="http://schemas.openxmlformats.org/officeDocument/2006/relationships/image" Target="../media/image10.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478440" y="513720"/>
            <a:ext cx="9222480" cy="771480"/>
          </a:xfrm>
          <a:prstGeom prst="rect">
            <a:avLst/>
          </a:prstGeom>
        </p:spPr>
        <p:txBody>
          <a:bodyPr lIns="0" rIns="0" tIns="0" bIns="0" anchor="ctr">
            <a:noAutofit/>
          </a:bodyPr>
          <a:p>
            <a:pPr algn="ctr"/>
            <a:r>
              <a:rPr b="1" lang="en-US" sz="4400" spc="-1" strike="noStrike">
                <a:latin typeface="Lato Black"/>
              </a:rPr>
              <a:t>Click to edit the title text format</a:t>
            </a:r>
            <a:endParaRPr b="1" lang="en-US" sz="4400" spc="-1" strike="noStrike">
              <a:latin typeface="Lato Black"/>
            </a:endParaRPr>
          </a:p>
        </p:txBody>
      </p:sp>
      <p:sp>
        <p:nvSpPr>
          <p:cNvPr id="1" name="PlaceHolder 2"/>
          <p:cNvSpPr>
            <a:spLocks noGrp="1"/>
          </p:cNvSpPr>
          <p:nvPr>
            <p:ph type="body"/>
          </p:nvPr>
        </p:nvSpPr>
        <p:spPr>
          <a:xfrm>
            <a:off x="90720" y="1285200"/>
            <a:ext cx="9842400" cy="5849280"/>
          </a:xfrm>
          <a:prstGeom prst="rect">
            <a:avLst/>
          </a:prstGeom>
        </p:spPr>
        <p:txBody>
          <a:bodyPr lIns="0" rIns="0" tIns="0" bIns="0">
            <a:normAutofit/>
          </a:bodyPr>
          <a:p>
            <a:pPr marL="432000" indent="-324000">
              <a:spcAft>
                <a:spcPts val="1417"/>
              </a:spcAft>
              <a:buClr>
                <a:srgbClr val="000000"/>
              </a:buClr>
              <a:buSzPct val="45000"/>
              <a:buFont typeface="Wingdings" charset="2"/>
              <a:buChar char=""/>
            </a:pPr>
            <a:r>
              <a:rPr b="0" lang="en-US" sz="3200" spc="-1" strike="noStrike">
                <a:latin typeface="Lato"/>
              </a:rPr>
              <a:t>Click to edit the outline text format</a:t>
            </a:r>
            <a:endParaRPr b="0" lang="en-US" sz="32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Second Outline Level</a:t>
            </a:r>
            <a:endParaRPr b="0" lang="en-US" sz="2800" spc="-1" strike="noStrike">
              <a:latin typeface="Lato"/>
            </a:endParaRPr>
          </a:p>
          <a:p>
            <a:pPr lvl="2" marL="1296000" indent="-288000">
              <a:spcAft>
                <a:spcPts val="850"/>
              </a:spcAft>
              <a:buClr>
                <a:srgbClr val="000000"/>
              </a:buClr>
              <a:buSzPct val="75000"/>
              <a:buFont typeface="Symbol" charset="2"/>
              <a:buChar char=""/>
            </a:pPr>
            <a:r>
              <a:rPr b="0" lang="en-US" sz="2400" spc="-1" strike="noStrike">
                <a:latin typeface="Lato"/>
              </a:rPr>
              <a:t>Third Outline Level</a:t>
            </a:r>
            <a:endParaRPr b="0" lang="en-US" sz="2400" spc="-1" strike="noStrike">
              <a:latin typeface="Lato"/>
            </a:endParaRPr>
          </a:p>
          <a:p>
            <a:pPr lvl="3" marL="1728000" indent="-216000">
              <a:spcAft>
                <a:spcPts val="567"/>
              </a:spcAft>
              <a:buClr>
                <a:srgbClr val="000000"/>
              </a:buClr>
              <a:buSzPct val="45000"/>
              <a:buFont typeface="Wingdings" charset="2"/>
              <a:buChar char=""/>
            </a:pPr>
            <a:r>
              <a:rPr b="0" lang="en-US" sz="2000" spc="-1" strike="noStrike">
                <a:latin typeface="Lato"/>
              </a:rPr>
              <a:t>Fourth Outline Level</a:t>
            </a:r>
            <a:endParaRPr b="0" lang="en-US" sz="2000" spc="-1" strike="noStrike">
              <a:latin typeface="Lato"/>
            </a:endParaRPr>
          </a:p>
          <a:p>
            <a:pPr lvl="4" marL="2160000" indent="-216000">
              <a:spcAft>
                <a:spcPts val="283"/>
              </a:spcAft>
              <a:buClr>
                <a:srgbClr val="000000"/>
              </a:buClr>
              <a:buSzPct val="75000"/>
              <a:buFont typeface="Symbol" charset="2"/>
              <a:buChar char=""/>
            </a:pPr>
            <a:r>
              <a:rPr b="0" lang="en-US" sz="2000" spc="-1" strike="noStrike">
                <a:latin typeface="Lato"/>
              </a:rPr>
              <a:t>Fifth Outline Level</a:t>
            </a:r>
            <a:endParaRPr b="0" lang="en-US" sz="2000" spc="-1" strike="noStrike">
              <a:latin typeface="Lato"/>
            </a:endParaRPr>
          </a:p>
          <a:p>
            <a:pPr lvl="5" marL="2592000" indent="-216000">
              <a:spcAft>
                <a:spcPts val="283"/>
              </a:spcAft>
              <a:buClr>
                <a:srgbClr val="000000"/>
              </a:buClr>
              <a:buSzPct val="45000"/>
              <a:buFont typeface="Wingdings" charset="2"/>
              <a:buChar char=""/>
            </a:pPr>
            <a:r>
              <a:rPr b="0" lang="en-US" sz="2000" spc="-1" strike="noStrike">
                <a:latin typeface="Lato"/>
              </a:rPr>
              <a:t>Sixth Outline Level</a:t>
            </a:r>
            <a:endParaRPr b="0" lang="en-US" sz="2000" spc="-1" strike="noStrike">
              <a:latin typeface="Lato"/>
            </a:endParaRPr>
          </a:p>
          <a:p>
            <a:pPr lvl="6" marL="3024000" indent="-216000">
              <a:spcAft>
                <a:spcPts val="283"/>
              </a:spcAft>
              <a:buClr>
                <a:srgbClr val="000000"/>
              </a:buClr>
              <a:buSzPct val="45000"/>
              <a:buFont typeface="Wingdings" charset="2"/>
              <a:buChar char=""/>
            </a:pPr>
            <a:r>
              <a:rPr b="0" lang="en-US" sz="2000" spc="-1" strike="noStrike">
                <a:latin typeface="Lato"/>
              </a:rPr>
              <a:t>Seventh Outline Level</a:t>
            </a:r>
            <a:endParaRPr b="0" lang="en-US" sz="2000" spc="-1" strike="noStrike">
              <a:latin typeface="Lato"/>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noAutofit/>
          </a:bodyPr>
          <a:p>
            <a:r>
              <a:rPr b="0" lang="en-US" sz="1400" spc="-1" strike="noStrike">
                <a:latin typeface="Times New Roman"/>
              </a:rPr>
              <a:t>&lt;date/time&gt;</a:t>
            </a:r>
            <a:endParaRPr b="0" lang="en-US" sz="1400" spc="-1" strike="noStrike">
              <a:latin typeface="Times New Roman"/>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noAutofit/>
          </a:bodyPr>
          <a:p>
            <a:pPr algn="ctr"/>
            <a:r>
              <a:rPr b="0" lang="en-US" sz="1400" spc="-1" strike="noStrike">
                <a:latin typeface="Times New Roman"/>
              </a:rPr>
              <a:t>&lt;footer&gt;</a:t>
            </a:r>
            <a:endParaRPr b="0" lang="en-US" sz="1400" spc="-1" strike="noStrike">
              <a:latin typeface="Times New Roman"/>
            </a:endParaRPr>
          </a:p>
        </p:txBody>
      </p:sp>
      <p:sp>
        <p:nvSpPr>
          <p:cNvPr id="4" name="PlaceHolder 5"/>
          <p:cNvSpPr>
            <a:spLocks noGrp="1"/>
          </p:cNvSpPr>
          <p:nvPr>
            <p:ph type="sldNum"/>
          </p:nvPr>
        </p:nvSpPr>
        <p:spPr>
          <a:xfrm>
            <a:off x="7227000" y="6887160"/>
            <a:ext cx="2348280" cy="521280"/>
          </a:xfrm>
          <a:prstGeom prst="rect">
            <a:avLst/>
          </a:prstGeom>
        </p:spPr>
        <p:txBody>
          <a:bodyPr lIns="0" rIns="0" tIns="0" bIns="0">
            <a:noAutofit/>
          </a:bodyPr>
          <a:p>
            <a:pPr algn="r"/>
            <a:fld id="{9EB146E5-537D-4288-B832-F2E4643AB5A2}" type="slidenum">
              <a:rPr b="0" lang="en-US" sz="1400" spc="-1" strike="noStrike">
                <a:latin typeface="Times New Roman"/>
              </a:rPr>
              <a:t>&lt;number&gt;</a:t>
            </a:fld>
            <a:endParaRPr b="0" lang="en-US" sz="1400" spc="-1" strike="noStrike">
              <a:latin typeface="Times New Roman"/>
            </a:endParaRPr>
          </a:p>
        </p:txBody>
      </p:sp>
      <p:sp>
        <p:nvSpPr>
          <p:cNvPr id="5" name="CustomShape 6"/>
          <p:cNvSpPr/>
          <p:nvPr/>
        </p:nvSpPr>
        <p:spPr>
          <a:xfrm>
            <a:off x="0" y="7209000"/>
            <a:ext cx="10080000" cy="351000"/>
          </a:xfrm>
          <a:prstGeom prst="rect">
            <a:avLst/>
          </a:prstGeom>
          <a:solidFill>
            <a:srgbClr val="cccccc"/>
          </a:solidFill>
          <a:ln>
            <a:noFill/>
          </a:ln>
        </p:spPr>
        <p:style>
          <a:lnRef idx="0"/>
          <a:fillRef idx="0"/>
          <a:effectRef idx="0"/>
          <a:fontRef idx="minor"/>
        </p:style>
      </p:sp>
      <p:sp>
        <p:nvSpPr>
          <p:cNvPr id="6" name="TextShape 7"/>
          <p:cNvSpPr txBox="1"/>
          <p:nvPr/>
        </p:nvSpPr>
        <p:spPr>
          <a:xfrm>
            <a:off x="5401800" y="7209000"/>
            <a:ext cx="4313880" cy="333000"/>
          </a:xfrm>
          <a:prstGeom prst="rect">
            <a:avLst/>
          </a:prstGeom>
          <a:noFill/>
          <a:ln>
            <a:noFill/>
          </a:ln>
        </p:spPr>
        <p:txBody>
          <a:bodyPr lIns="90000" rIns="90000" tIns="45000" bIns="45000">
            <a:spAutoFit/>
          </a:bodyPr>
          <a:p>
            <a:r>
              <a:rPr b="1" lang="en-US" sz="1600" spc="-1" strike="noStrike">
                <a:solidFill>
                  <a:srgbClr val="000066"/>
                </a:solidFill>
                <a:latin typeface="Lato"/>
              </a:rPr>
              <a:t>Bisnis Proses dan Permodelan Data/Informasi</a:t>
            </a:r>
            <a:endParaRPr b="0" lang="en-US" sz="1600" spc="-1" strike="noStrike">
              <a:latin typeface="Arial"/>
            </a:endParaRPr>
          </a:p>
        </p:txBody>
      </p:sp>
      <p:sp>
        <p:nvSpPr>
          <p:cNvPr id="7" name="CustomShape 8"/>
          <p:cNvSpPr/>
          <p:nvPr/>
        </p:nvSpPr>
        <p:spPr>
          <a:xfrm>
            <a:off x="9867960" y="7209000"/>
            <a:ext cx="212040" cy="351000"/>
          </a:xfrm>
          <a:prstGeom prst="rect">
            <a:avLst/>
          </a:prstGeom>
          <a:solidFill>
            <a:srgbClr val="000066"/>
          </a:solidFill>
          <a:ln>
            <a:noFill/>
          </a:ln>
        </p:spPr>
        <p:style>
          <a:lnRef idx="0"/>
          <a:fillRef idx="0"/>
          <a:effectRef idx="0"/>
          <a:fontRef idx="minor"/>
        </p:style>
      </p:sp>
      <p:sp>
        <p:nvSpPr>
          <p:cNvPr id="8" name="CustomShape 9"/>
          <p:cNvSpPr/>
          <p:nvPr/>
        </p:nvSpPr>
        <p:spPr>
          <a:xfrm>
            <a:off x="0" y="7209000"/>
            <a:ext cx="267840" cy="351000"/>
          </a:xfrm>
          <a:prstGeom prst="rect">
            <a:avLst/>
          </a:prstGeom>
          <a:solidFill>
            <a:srgbClr val="000066"/>
          </a:solidFill>
          <a:ln>
            <a:noFill/>
          </a:ln>
        </p:spPr>
        <p:style>
          <a:lnRef idx="0"/>
          <a:fillRef idx="0"/>
          <a:effectRef idx="0"/>
          <a:fontRef idx="minor"/>
        </p:style>
      </p:sp>
      <p:sp>
        <p:nvSpPr>
          <p:cNvPr id="9" name="CustomShape 10"/>
          <p:cNvSpPr/>
          <p:nvPr/>
        </p:nvSpPr>
        <p:spPr>
          <a:xfrm>
            <a:off x="385560" y="7209000"/>
            <a:ext cx="267840" cy="351000"/>
          </a:xfrm>
          <a:prstGeom prst="rect">
            <a:avLst/>
          </a:prstGeom>
          <a:solidFill>
            <a:srgbClr val="000066"/>
          </a:solidFill>
          <a:ln>
            <a:noFill/>
          </a:ln>
        </p:spPr>
        <p:style>
          <a:lnRef idx="0"/>
          <a:fillRef idx="0"/>
          <a:effectRef idx="0"/>
          <a:fontRef idx="minor"/>
        </p:style>
      </p:sp>
      <p:sp>
        <p:nvSpPr>
          <p:cNvPr id="10" name="CustomShape 11"/>
          <p:cNvSpPr/>
          <p:nvPr/>
        </p:nvSpPr>
        <p:spPr>
          <a:xfrm>
            <a:off x="807840" y="7209000"/>
            <a:ext cx="267840" cy="351000"/>
          </a:xfrm>
          <a:prstGeom prst="rect">
            <a:avLst/>
          </a:prstGeom>
          <a:solidFill>
            <a:srgbClr val="000066"/>
          </a:solidFill>
          <a:ln>
            <a:noFill/>
          </a:ln>
        </p:spPr>
        <p:style>
          <a:lnRef idx="0"/>
          <a:fillRef idx="0"/>
          <a:effectRef idx="0"/>
          <a:fontRef idx="minor"/>
        </p:style>
      </p:sp>
      <p:sp>
        <p:nvSpPr>
          <p:cNvPr id="11" name="CustomShape 12"/>
          <p:cNvSpPr/>
          <p:nvPr/>
        </p:nvSpPr>
        <p:spPr>
          <a:xfrm>
            <a:off x="9812160" y="16200"/>
            <a:ext cx="267840" cy="419760"/>
          </a:xfrm>
          <a:prstGeom prst="rect">
            <a:avLst/>
          </a:prstGeom>
          <a:solidFill>
            <a:srgbClr val="000066"/>
          </a:solidFill>
          <a:ln>
            <a:noFill/>
          </a:ln>
        </p:spPr>
        <p:style>
          <a:lnRef idx="0"/>
          <a:fillRef idx="0"/>
          <a:effectRef idx="0"/>
          <a:fontRef idx="minor"/>
        </p:style>
      </p:sp>
      <p:sp>
        <p:nvSpPr>
          <p:cNvPr id="12" name="CustomShape 13"/>
          <p:cNvSpPr/>
          <p:nvPr/>
        </p:nvSpPr>
        <p:spPr>
          <a:xfrm>
            <a:off x="0" y="0"/>
            <a:ext cx="267840" cy="419760"/>
          </a:xfrm>
          <a:prstGeom prst="rect">
            <a:avLst/>
          </a:prstGeom>
          <a:solidFill>
            <a:srgbClr val="000066"/>
          </a:solidFill>
          <a:ln>
            <a:noFill/>
          </a:ln>
        </p:spPr>
        <p:style>
          <a:lnRef idx="0"/>
          <a:fillRef idx="0"/>
          <a:effectRef idx="0"/>
          <a:fontRef idx="minor"/>
        </p:style>
      </p:sp>
      <p:sp>
        <p:nvSpPr>
          <p:cNvPr id="13" name="CustomShape 14"/>
          <p:cNvSpPr/>
          <p:nvPr/>
        </p:nvSpPr>
        <p:spPr>
          <a:xfrm>
            <a:off x="267840" y="16200"/>
            <a:ext cx="8413200" cy="430200"/>
          </a:xfrm>
          <a:prstGeom prst="rect">
            <a:avLst/>
          </a:prstGeom>
          <a:solidFill>
            <a:srgbClr val="cccccc"/>
          </a:solidFill>
          <a:ln>
            <a:noFill/>
          </a:ln>
        </p:spPr>
        <p:style>
          <a:lnRef idx="0"/>
          <a:fillRef idx="0"/>
          <a:effectRef idx="0"/>
          <a:fontRef idx="minor"/>
        </p:style>
      </p:sp>
      <p:sp>
        <p:nvSpPr>
          <p:cNvPr id="14" name="CustomShape 15"/>
          <p:cNvSpPr/>
          <p:nvPr/>
        </p:nvSpPr>
        <p:spPr>
          <a:xfrm>
            <a:off x="9812160" y="16200"/>
            <a:ext cx="267840" cy="419760"/>
          </a:xfrm>
          <a:prstGeom prst="rect">
            <a:avLst/>
          </a:prstGeom>
          <a:solidFill>
            <a:srgbClr val="000066"/>
          </a:solidFill>
          <a:ln>
            <a:noFill/>
          </a:ln>
        </p:spPr>
        <p:style>
          <a:lnRef idx="0"/>
          <a:fillRef idx="0"/>
          <a:effectRef idx="0"/>
          <a:fontRef idx="minor"/>
        </p:style>
      </p:sp>
      <p:sp>
        <p:nvSpPr>
          <p:cNvPr id="15" name="CustomShape 16"/>
          <p:cNvSpPr/>
          <p:nvPr/>
        </p:nvSpPr>
        <p:spPr>
          <a:xfrm>
            <a:off x="0" y="0"/>
            <a:ext cx="267840" cy="419760"/>
          </a:xfrm>
          <a:prstGeom prst="rect">
            <a:avLst/>
          </a:prstGeom>
          <a:solidFill>
            <a:srgbClr val="000066"/>
          </a:solidFill>
          <a:ln>
            <a:noFill/>
          </a:ln>
        </p:spPr>
        <p:style>
          <a:lnRef idx="0"/>
          <a:fillRef idx="0"/>
          <a:effectRef idx="0"/>
          <a:fontRef idx="minor"/>
        </p:style>
      </p:sp>
      <p:pic>
        <p:nvPicPr>
          <p:cNvPr id="16" name="" descr=""/>
          <p:cNvPicPr/>
          <p:nvPr/>
        </p:nvPicPr>
        <p:blipFill>
          <a:blip r:embed="rId2"/>
          <a:stretch/>
        </p:blipFill>
        <p:spPr>
          <a:xfrm>
            <a:off x="8765640" y="16200"/>
            <a:ext cx="1046520" cy="357840"/>
          </a:xfrm>
          <a:prstGeom prst="rect">
            <a:avLst/>
          </a:prstGeom>
          <a:ln>
            <a:noFill/>
          </a:ln>
        </p:spPr>
      </p:pic>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06" name="Picture 7" descr=""/>
          <p:cNvPicPr/>
          <p:nvPr/>
        </p:nvPicPr>
        <p:blipFill>
          <a:blip r:embed="rId2"/>
          <a:stretch/>
        </p:blipFill>
        <p:spPr>
          <a:xfrm>
            <a:off x="0" y="0"/>
            <a:ext cx="10080000" cy="7567200"/>
          </a:xfrm>
          <a:prstGeom prst="rect">
            <a:avLst/>
          </a:prstGeom>
          <a:ln>
            <a:noFill/>
          </a:ln>
        </p:spPr>
      </p:pic>
      <p:sp>
        <p:nvSpPr>
          <p:cNvPr id="407" name="PlaceHolder 1"/>
          <p:cNvSpPr>
            <a:spLocks noGrp="1"/>
          </p:cNvSpPr>
          <p:nvPr>
            <p:ph type="title"/>
          </p:nvPr>
        </p:nvSpPr>
        <p:spPr>
          <a:xfrm>
            <a:off x="335880" y="167400"/>
            <a:ext cx="9491760" cy="1260000"/>
          </a:xfrm>
          <a:prstGeom prst="rect">
            <a:avLst/>
          </a:prstGeom>
        </p:spPr>
        <p:txBody>
          <a:bodyPr lIns="90000" rIns="90000" tIns="46800" bIns="46800" anchor="ctr">
            <a:noAutofit/>
          </a:bodyPr>
          <a:p>
            <a:pPr algn="ctr"/>
            <a:r>
              <a:rPr b="0" lang="en-US" sz="4850" spc="-1" strike="noStrike">
                <a:solidFill>
                  <a:srgbClr val="ffffff"/>
                </a:solidFill>
                <a:latin typeface="Arial"/>
              </a:rPr>
              <a:t>Click to edit the title text format</a:t>
            </a:r>
            <a:endParaRPr b="0" lang="en-US" sz="4850" spc="-1" strike="noStrike">
              <a:solidFill>
                <a:srgbClr val="ffffff"/>
              </a:solidFill>
              <a:latin typeface="Arial"/>
            </a:endParaRPr>
          </a:p>
        </p:txBody>
      </p:sp>
      <p:sp>
        <p:nvSpPr>
          <p:cNvPr id="408" name="PlaceHolder 2"/>
          <p:cNvSpPr>
            <a:spLocks noGrp="1"/>
          </p:cNvSpPr>
          <p:nvPr>
            <p:ph type="body"/>
          </p:nvPr>
        </p:nvSpPr>
        <p:spPr>
          <a:xfrm>
            <a:off x="252000" y="1764000"/>
            <a:ext cx="9576000" cy="4989240"/>
          </a:xfrm>
          <a:prstGeom prst="rect">
            <a:avLst/>
          </a:prstGeom>
        </p:spPr>
        <p:txBody>
          <a:bodyPr lIns="90000" rIns="90000" tIns="46800" bIns="46800">
            <a:normAutofit/>
          </a:bodyPr>
          <a:p>
            <a:pPr marL="342720" indent="-342720">
              <a:spcBef>
                <a:spcPts val="879"/>
              </a:spcBef>
              <a:buClr>
                <a:srgbClr val="000000"/>
              </a:buClr>
              <a:buFont typeface="Arial"/>
              <a:buChar char="•"/>
            </a:pPr>
            <a:r>
              <a:rPr b="0" lang="en-US" sz="3530" spc="-1" strike="noStrike">
                <a:solidFill>
                  <a:srgbClr val="000000"/>
                </a:solidFill>
                <a:latin typeface="Arial"/>
              </a:rPr>
              <a:t>Click to edit the outline text format</a:t>
            </a:r>
            <a:endParaRPr b="0" lang="en-US" sz="3530" spc="-1" strike="noStrike">
              <a:solidFill>
                <a:srgbClr val="000000"/>
              </a:solidFill>
              <a:latin typeface="Arial"/>
            </a:endParaRPr>
          </a:p>
          <a:p>
            <a:pPr lvl="1" marL="742680" indent="-285480">
              <a:spcBef>
                <a:spcPts val="768"/>
              </a:spcBef>
              <a:buClr>
                <a:srgbClr val="000000"/>
              </a:buClr>
              <a:buFont typeface="Arial"/>
              <a:buChar char="–"/>
            </a:pPr>
            <a:r>
              <a:rPr b="0" lang="en-US" sz="3090" spc="-1" strike="noStrike">
                <a:solidFill>
                  <a:srgbClr val="000000"/>
                </a:solidFill>
                <a:latin typeface="Arial"/>
              </a:rPr>
              <a:t>Second Outline Level</a:t>
            </a:r>
            <a:endParaRPr b="0" lang="en-US" sz="3090" spc="-1" strike="noStrike">
              <a:solidFill>
                <a:srgbClr val="000000"/>
              </a:solidFill>
              <a:latin typeface="Arial"/>
            </a:endParaRPr>
          </a:p>
          <a:p>
            <a:pPr lvl="2" marL="1143000" indent="-228600">
              <a:spcBef>
                <a:spcPts val="658"/>
              </a:spcBef>
              <a:buClr>
                <a:srgbClr val="000000"/>
              </a:buClr>
              <a:buFont typeface="Arial"/>
              <a:buChar char="•"/>
            </a:pPr>
            <a:r>
              <a:rPr b="0" lang="en-US" sz="2650" spc="-1" strike="noStrike">
                <a:solidFill>
                  <a:srgbClr val="000000"/>
                </a:solidFill>
                <a:latin typeface="Arial"/>
              </a:rPr>
              <a:t>Third Outline Level</a:t>
            </a:r>
            <a:endParaRPr b="0" lang="en-US" sz="2650" spc="-1" strike="noStrike">
              <a:solidFill>
                <a:srgbClr val="000000"/>
              </a:solidFill>
              <a:latin typeface="Arial"/>
            </a:endParaRPr>
          </a:p>
          <a:p>
            <a:pPr lvl="3" marL="1600200" indent="-228600">
              <a:spcBef>
                <a:spcPts val="547"/>
              </a:spcBef>
              <a:buClr>
                <a:srgbClr val="000000"/>
              </a:buClr>
              <a:buFont typeface="Arial"/>
              <a:buChar char="–"/>
            </a:pPr>
            <a:r>
              <a:rPr b="0" lang="en-US" sz="2210" spc="-1" strike="noStrike">
                <a:solidFill>
                  <a:srgbClr val="000000"/>
                </a:solidFill>
                <a:latin typeface="Arial"/>
              </a:rPr>
              <a:t>Fourth Outline Level</a:t>
            </a:r>
            <a:endParaRPr b="0" lang="en-US" sz="2210" spc="-1" strike="noStrike">
              <a:solidFill>
                <a:srgbClr val="000000"/>
              </a:solidFill>
              <a:latin typeface="Arial"/>
            </a:endParaRPr>
          </a:p>
          <a:p>
            <a:pPr lvl="4" marL="2057400" indent="-228600">
              <a:spcBef>
                <a:spcPts val="547"/>
              </a:spcBef>
              <a:buClr>
                <a:srgbClr val="000000"/>
              </a:buClr>
              <a:buFont typeface="Arial"/>
              <a:buChar char="»"/>
            </a:pPr>
            <a:r>
              <a:rPr b="0" lang="en-US" sz="2210" spc="-1" strike="noStrike">
                <a:solidFill>
                  <a:srgbClr val="000000"/>
                </a:solidFill>
                <a:latin typeface="Arial"/>
              </a:rPr>
              <a:t>Fifth Outline Level</a:t>
            </a:r>
            <a:endParaRPr b="0" lang="en-US" sz="2210" spc="-1" strike="noStrike">
              <a:solidFill>
                <a:srgbClr val="000000"/>
              </a:solidFill>
              <a:latin typeface="Arial"/>
            </a:endParaRPr>
          </a:p>
          <a:p>
            <a:pPr lvl="5" marL="2057400" indent="-228600">
              <a:spcBef>
                <a:spcPts val="547"/>
              </a:spcBef>
              <a:buClr>
                <a:srgbClr val="000000"/>
              </a:buClr>
              <a:buFont typeface="Arial"/>
              <a:buChar char="»"/>
            </a:pPr>
            <a:r>
              <a:rPr b="0" lang="en-US" sz="2210" spc="-1" strike="noStrike">
                <a:solidFill>
                  <a:srgbClr val="000000"/>
                </a:solidFill>
                <a:latin typeface="Arial"/>
              </a:rPr>
              <a:t>Sixth Outline Level</a:t>
            </a:r>
            <a:endParaRPr b="0" lang="en-US" sz="2210" spc="-1" strike="noStrike">
              <a:solidFill>
                <a:srgbClr val="000000"/>
              </a:solidFill>
              <a:latin typeface="Arial"/>
            </a:endParaRPr>
          </a:p>
          <a:p>
            <a:pPr lvl="6" marL="2057400" indent="-228600">
              <a:spcBef>
                <a:spcPts val="547"/>
              </a:spcBef>
              <a:buClr>
                <a:srgbClr val="000000"/>
              </a:buClr>
              <a:buFont typeface="Arial"/>
              <a:buChar char="»"/>
            </a:pPr>
            <a:r>
              <a:rPr b="0" lang="en-US" sz="2210" spc="-1" strike="noStrike">
                <a:solidFill>
                  <a:srgbClr val="000000"/>
                </a:solidFill>
                <a:latin typeface="Arial"/>
              </a:rPr>
              <a:t>Seventh Outline Level</a:t>
            </a:r>
            <a:endParaRPr b="0" lang="en-US" sz="2210" spc="-1" strike="noStrike">
              <a:solidFill>
                <a:srgbClr val="000000"/>
              </a:solidFill>
              <a:latin typeface="Arial"/>
            </a:endParaRPr>
          </a:p>
        </p:txBody>
      </p:sp>
      <p:sp>
        <p:nvSpPr>
          <p:cNvPr id="409" name="PlaceHolder 3"/>
          <p:cNvSpPr>
            <a:spLocks noGrp="1"/>
          </p:cNvSpPr>
          <p:nvPr>
            <p:ph type="dt"/>
          </p:nvPr>
        </p:nvSpPr>
        <p:spPr>
          <a:xfrm>
            <a:off x="503280" y="6883920"/>
            <a:ext cx="2352240" cy="524880"/>
          </a:xfrm>
          <a:prstGeom prst="rect">
            <a:avLst/>
          </a:prstGeom>
        </p:spPr>
        <p:txBody>
          <a:bodyPr lIns="90000" rIns="90000" tIns="46800" bIns="46800">
            <a:noAutofit/>
          </a:bodyPr>
          <a:p>
            <a:endParaRPr b="0" lang="en-US" sz="2400" spc="-1" strike="noStrike">
              <a:latin typeface="Times New Roman"/>
            </a:endParaRPr>
          </a:p>
        </p:txBody>
      </p:sp>
      <p:sp>
        <p:nvSpPr>
          <p:cNvPr id="410" name="PlaceHolder 4"/>
          <p:cNvSpPr>
            <a:spLocks noGrp="1"/>
          </p:cNvSpPr>
          <p:nvPr>
            <p:ph type="ftr"/>
          </p:nvPr>
        </p:nvSpPr>
        <p:spPr>
          <a:xfrm>
            <a:off x="3443760" y="6883920"/>
            <a:ext cx="3192120" cy="524880"/>
          </a:xfrm>
          <a:prstGeom prst="rect">
            <a:avLst/>
          </a:prstGeom>
        </p:spPr>
        <p:txBody>
          <a:bodyPr lIns="90000" rIns="90000" tIns="46800" bIns="46800">
            <a:noAutofit/>
          </a:bodyPr>
          <a:p>
            <a:endParaRPr b="0" lang="en-US" sz="2400" spc="-1" strike="noStrike">
              <a:latin typeface="Times New Roman"/>
            </a:endParaRPr>
          </a:p>
        </p:txBody>
      </p:sp>
      <p:sp>
        <p:nvSpPr>
          <p:cNvPr id="411" name="PlaceHolder 5"/>
          <p:cNvSpPr>
            <a:spLocks noGrp="1"/>
          </p:cNvSpPr>
          <p:nvPr>
            <p:ph type="sldNum"/>
          </p:nvPr>
        </p:nvSpPr>
        <p:spPr>
          <a:xfrm>
            <a:off x="9491400" y="7139520"/>
            <a:ext cx="420120" cy="252000"/>
          </a:xfrm>
          <a:prstGeom prst="rect">
            <a:avLst/>
          </a:prstGeom>
        </p:spPr>
        <p:txBody>
          <a:bodyPr lIns="90000" rIns="90000" tIns="46800" bIns="46800">
            <a:noAutofit/>
          </a:bodyPr>
          <a:p>
            <a:pPr marL="216000" indent="-216000" algn="r">
              <a:buClr>
                <a:srgbClr val="000000"/>
              </a:buClr>
              <a:buSzPct val="45000"/>
              <a:buFont typeface="Wingdings" charset="2"/>
              <a:buChar char=""/>
            </a:pPr>
            <a:fld id="{6EAD728C-ED2F-4817-847C-125DB8E89D7C}"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48" name="PlaceHolder 1"/>
          <p:cNvSpPr>
            <a:spLocks noGrp="1"/>
          </p:cNvSpPr>
          <p:nvPr>
            <p:ph type="title"/>
          </p:nvPr>
        </p:nvSpPr>
        <p:spPr>
          <a:xfrm>
            <a:off x="504000" y="302760"/>
            <a:ext cx="9071640" cy="956880"/>
          </a:xfrm>
          <a:prstGeom prst="rect">
            <a:avLst/>
          </a:prstGeom>
        </p:spPr>
        <p:txBody>
          <a:bodyPr anchor="ctr">
            <a:noAutofit/>
          </a:bodyPr>
          <a:p>
            <a:pPr algn="r">
              <a:lnSpc>
                <a:spcPct val="100000"/>
              </a:lnSpc>
            </a:pPr>
            <a:r>
              <a:rPr b="1" i="1" lang="en-US" sz="4400" spc="-1" strike="noStrike">
                <a:solidFill>
                  <a:srgbClr val="215968"/>
                </a:solidFill>
                <a:latin typeface="Calibri"/>
              </a:rPr>
              <a:t>Click to edit Master title style</a:t>
            </a:r>
            <a:endParaRPr b="0" lang="en-US" sz="4400" spc="-1" strike="noStrike">
              <a:solidFill>
                <a:srgbClr val="000000"/>
              </a:solidFill>
              <a:latin typeface="Calibri"/>
            </a:endParaRPr>
          </a:p>
        </p:txBody>
      </p:sp>
      <p:sp>
        <p:nvSpPr>
          <p:cNvPr id="449" name="PlaceHolder 2"/>
          <p:cNvSpPr>
            <a:spLocks noGrp="1"/>
          </p:cNvSpPr>
          <p:nvPr>
            <p:ph type="body"/>
          </p:nvPr>
        </p:nvSpPr>
        <p:spPr>
          <a:xfrm>
            <a:off x="504000" y="1764000"/>
            <a:ext cx="9071640" cy="4988880"/>
          </a:xfrm>
          <a:prstGeom prst="rect">
            <a:avLst/>
          </a:prstGeom>
        </p:spPr>
        <p:txBody>
          <a:bodyPr>
            <a:noAutofit/>
          </a:bodyPr>
          <a:p>
            <a:pPr marL="432000" indent="-324000">
              <a:spcBef>
                <a:spcPts val="1562"/>
              </a:spcBef>
              <a:buClr>
                <a:srgbClr val="000000"/>
              </a:buClr>
              <a:buSzPct val="45000"/>
              <a:buFont typeface="Wingdings" charset="2"/>
              <a:buChar char=""/>
            </a:pPr>
            <a:r>
              <a:rPr b="0" lang="en-US" sz="2400" spc="-1" strike="noStrike">
                <a:solidFill>
                  <a:srgbClr val="17375e"/>
                </a:solidFill>
                <a:latin typeface="Cambria"/>
              </a:rPr>
              <a:t>Click to edit the outline text format</a:t>
            </a:r>
            <a:endParaRPr b="0" lang="en-US" sz="2400" spc="-1" strike="noStrike">
              <a:solidFill>
                <a:srgbClr val="17375e"/>
              </a:solidFill>
              <a:latin typeface="Cambria"/>
            </a:endParaRPr>
          </a:p>
          <a:p>
            <a:pPr lvl="1" marL="864000" indent="-324000">
              <a:spcBef>
                <a:spcPts val="1247"/>
              </a:spcBef>
              <a:buClr>
                <a:srgbClr val="000000"/>
              </a:buClr>
              <a:buSzPct val="75000"/>
              <a:buFont typeface="Symbol" charset="2"/>
              <a:buChar char=""/>
            </a:pPr>
            <a:r>
              <a:rPr b="0" lang="en-US" sz="2400" spc="-1" strike="noStrike">
                <a:solidFill>
                  <a:srgbClr val="17375e"/>
                </a:solidFill>
                <a:latin typeface="Cambria"/>
              </a:rPr>
              <a:t>Second Outline Level</a:t>
            </a:r>
            <a:endParaRPr b="0" lang="en-US" sz="2400" spc="-1" strike="noStrike">
              <a:solidFill>
                <a:srgbClr val="403152"/>
              </a:solidFill>
              <a:latin typeface="Calibri"/>
            </a:endParaRPr>
          </a:p>
          <a:p>
            <a:pPr lvl="2" marL="1296000" indent="-288000">
              <a:spcBef>
                <a:spcPts val="935"/>
              </a:spcBef>
              <a:buClr>
                <a:srgbClr val="000000"/>
              </a:buClr>
              <a:buSzPct val="45000"/>
              <a:buFont typeface="Wingdings" charset="2"/>
              <a:buChar char=""/>
            </a:pPr>
            <a:r>
              <a:rPr b="0" lang="en-US" sz="2400" spc="-1" strike="noStrike">
                <a:solidFill>
                  <a:srgbClr val="17375e"/>
                </a:solidFill>
                <a:latin typeface="Cambria"/>
              </a:rPr>
              <a:t>Third Outline Level</a:t>
            </a:r>
            <a:endParaRPr b="0" lang="en-US" sz="2400" spc="-1" strike="noStrike">
              <a:solidFill>
                <a:srgbClr val="000000"/>
              </a:solidFill>
              <a:latin typeface="Calibri"/>
            </a:endParaRPr>
          </a:p>
          <a:p>
            <a:pPr lvl="3" marL="1728000" indent="-216000">
              <a:spcBef>
                <a:spcPts val="624"/>
              </a:spcBef>
              <a:buClr>
                <a:srgbClr val="000000"/>
              </a:buClr>
              <a:buSzPct val="75000"/>
              <a:buFont typeface="Symbol" charset="2"/>
              <a:buChar char=""/>
            </a:pPr>
            <a:r>
              <a:rPr b="0" lang="en-US" sz="2400" spc="-1" strike="noStrike">
                <a:solidFill>
                  <a:srgbClr val="17375e"/>
                </a:solidFill>
                <a:latin typeface="Cambria"/>
              </a:rPr>
              <a:t>Fourth Outline Level</a:t>
            </a:r>
            <a:endParaRPr b="0" lang="en-US" sz="2400" spc="-1" strike="noStrike">
              <a:solidFill>
                <a:srgbClr val="000000"/>
              </a:solidFill>
              <a:latin typeface="Calibri"/>
            </a:endParaRPr>
          </a:p>
          <a:p>
            <a:pPr lvl="4" marL="2160000" indent="-216000">
              <a:spcBef>
                <a:spcPts val="312"/>
              </a:spcBef>
              <a:buClr>
                <a:srgbClr val="000000"/>
              </a:buClr>
              <a:buSzPct val="45000"/>
              <a:buFont typeface="Wingdings" charset="2"/>
              <a:buChar char=""/>
            </a:pPr>
            <a:r>
              <a:rPr b="0" lang="en-US" sz="2400" spc="-1" strike="noStrike">
                <a:solidFill>
                  <a:srgbClr val="17375e"/>
                </a:solidFill>
                <a:latin typeface="Cambria"/>
              </a:rPr>
              <a:t>Fifth Outline Level</a:t>
            </a:r>
            <a:endParaRPr b="0" lang="en-US" sz="2400" spc="-1" strike="noStrike">
              <a:solidFill>
                <a:srgbClr val="000000"/>
              </a:solidFill>
              <a:latin typeface="Calibri"/>
            </a:endParaRPr>
          </a:p>
          <a:p>
            <a:pPr lvl="5" marL="2592000" indent="-216000">
              <a:spcBef>
                <a:spcPts val="312"/>
              </a:spcBef>
              <a:buClr>
                <a:srgbClr val="000000"/>
              </a:buClr>
              <a:buSzPct val="45000"/>
              <a:buFont typeface="Wingdings" charset="2"/>
              <a:buChar char=""/>
            </a:pPr>
            <a:r>
              <a:rPr b="0" lang="en-US" sz="2400" spc="-1" strike="noStrike">
                <a:solidFill>
                  <a:srgbClr val="17375e"/>
                </a:solidFill>
                <a:latin typeface="Cambria"/>
              </a:rPr>
              <a:t>Sixth Outline Level</a:t>
            </a:r>
            <a:endParaRPr b="0" lang="en-US" sz="2400" spc="-1" strike="noStrike">
              <a:solidFill>
                <a:srgbClr val="000000"/>
              </a:solidFill>
              <a:latin typeface="Calibri"/>
            </a:endParaRPr>
          </a:p>
          <a:p>
            <a:pPr lvl="6" marL="3024000" indent="-216000">
              <a:spcBef>
                <a:spcPts val="312"/>
              </a:spcBef>
              <a:buClr>
                <a:srgbClr val="000000"/>
              </a:buClr>
              <a:buSzPct val="45000"/>
              <a:buFont typeface="Wingdings" charset="2"/>
              <a:buChar char=""/>
            </a:pPr>
            <a:r>
              <a:rPr b="0" lang="en-US" sz="2400" spc="-1" strike="noStrike">
                <a:solidFill>
                  <a:srgbClr val="17375e"/>
                </a:solidFill>
                <a:latin typeface="Cambria"/>
              </a:rPr>
              <a:t>Seventh Outline LevelClick to edit Master text styles</a:t>
            </a:r>
            <a:endParaRPr b="0" lang="en-US" sz="2400" spc="-1" strike="noStrike">
              <a:solidFill>
                <a:srgbClr val="000000"/>
              </a:solidFill>
              <a:latin typeface="Calibri"/>
            </a:endParaRPr>
          </a:p>
          <a:p>
            <a:pPr lvl="7" marL="3456000" indent="-216000">
              <a:spcBef>
                <a:spcPts val="312"/>
              </a:spcBef>
              <a:buClr>
                <a:srgbClr val="000000"/>
              </a:buClr>
              <a:buSzPct val="45000"/>
              <a:buFont typeface="Wingdings" charset="2"/>
              <a:buChar char=""/>
            </a:pPr>
            <a:r>
              <a:rPr b="0" lang="en-US" sz="2000" spc="-1" strike="noStrike">
                <a:solidFill>
                  <a:srgbClr val="4f6228"/>
                </a:solidFill>
                <a:latin typeface="Cambria"/>
              </a:rPr>
              <a:t>Second level</a:t>
            </a:r>
            <a:endParaRPr b="0" lang="en-US" sz="2000" spc="-1" strike="noStrike">
              <a:solidFill>
                <a:srgbClr val="000000"/>
              </a:solidFill>
              <a:latin typeface="Calibri"/>
            </a:endParaRPr>
          </a:p>
          <a:p>
            <a:pPr lvl="8" marL="3888000" indent="-216000">
              <a:spcBef>
                <a:spcPts val="312"/>
              </a:spcBef>
              <a:buClr>
                <a:srgbClr val="000000"/>
              </a:buClr>
              <a:buSzPct val="45000"/>
              <a:buFont typeface="Wingdings" charset="2"/>
              <a:buChar char=""/>
            </a:pPr>
            <a:r>
              <a:rPr b="0" lang="en-US" sz="1800" spc="-1" strike="noStrike">
                <a:solidFill>
                  <a:srgbClr val="403152"/>
                </a:solidFill>
                <a:latin typeface="Calibri"/>
              </a:rPr>
              <a:t>Third level</a:t>
            </a:r>
            <a:endParaRPr b="0" lang="en-US" sz="1800" spc="-1" strike="noStrike">
              <a:solidFill>
                <a:srgbClr val="000000"/>
              </a:solidFill>
              <a:latin typeface="Calibri"/>
            </a:endParaRPr>
          </a:p>
          <a:p>
            <a:pPr lvl="9" marL="4320000" indent="-216000">
              <a:lnSpc>
                <a:spcPct val="100000"/>
              </a:lnSpc>
              <a:spcBef>
                <a:spcPts val="400"/>
              </a:spcBef>
              <a:buClr>
                <a:srgbClr val="000000"/>
              </a:buClr>
              <a:buSzPct val="45000"/>
              <a:buFont typeface="Wingdings" charset="2"/>
              <a:buChar char=""/>
            </a:pPr>
            <a:r>
              <a:rPr b="0" lang="en-US" sz="2000" spc="-1" strike="noStrike">
                <a:solidFill>
                  <a:srgbClr val="000000"/>
                </a:solidFill>
                <a:latin typeface="Calibri"/>
              </a:rPr>
              <a:t>Fourth level</a:t>
            </a:r>
            <a:endParaRPr b="0" lang="en-US" sz="2000" spc="-1" strike="noStrike">
              <a:solidFill>
                <a:srgbClr val="17375e"/>
              </a:solidFill>
              <a:latin typeface="Cambria"/>
            </a:endParaRPr>
          </a:p>
          <a:p>
            <a:pPr lvl="9" marL="4320000" indent="-216000">
              <a:lnSpc>
                <a:spcPct val="100000"/>
              </a:lnSpc>
              <a:spcBef>
                <a:spcPts val="400"/>
              </a:spcBef>
              <a:buClr>
                <a:srgbClr val="000000"/>
              </a:buClr>
              <a:buSzPct val="45000"/>
              <a:buFont typeface="Wingdings" charset="2"/>
              <a:buChar char=""/>
            </a:pPr>
            <a:r>
              <a:rPr b="0" lang="en-US" sz="2000" spc="-1" strike="noStrike">
                <a:solidFill>
                  <a:srgbClr val="000000"/>
                </a:solidFill>
                <a:latin typeface="Calibri"/>
              </a:rPr>
              <a:t>Fifth level</a:t>
            </a:r>
            <a:endParaRPr b="0" lang="en-US" sz="2000" spc="-1" strike="noStrike">
              <a:solidFill>
                <a:srgbClr val="17375e"/>
              </a:solidFill>
              <a:latin typeface="Cambria"/>
            </a:endParaRPr>
          </a:p>
        </p:txBody>
      </p:sp>
      <p:sp>
        <p:nvSpPr>
          <p:cNvPr id="450" name="PlaceHolder 3"/>
          <p:cNvSpPr>
            <a:spLocks noGrp="1"/>
          </p:cNvSpPr>
          <p:nvPr>
            <p:ph type="dt"/>
          </p:nvPr>
        </p:nvSpPr>
        <p:spPr>
          <a:xfrm>
            <a:off x="504000" y="7007040"/>
            <a:ext cx="2351880" cy="402120"/>
          </a:xfrm>
          <a:prstGeom prst="rect">
            <a:avLst/>
          </a:prstGeom>
        </p:spPr>
        <p:txBody>
          <a:bodyPr anchor="ctr">
            <a:noAutofit/>
          </a:bodyPr>
          <a:p>
            <a:pPr>
              <a:lnSpc>
                <a:spcPct val="100000"/>
              </a:lnSpc>
            </a:pPr>
            <a:fld id="{C5BF1F67-B70A-4FBA-894E-6DC5F2672960}" type="datetime">
              <a:rPr b="0" lang="en-US" sz="1200" spc="-1" strike="noStrike">
                <a:solidFill>
                  <a:srgbClr val="8b8b8b"/>
                </a:solidFill>
                <a:latin typeface="Calibri"/>
              </a:rPr>
              <a:t>11/12/19</a:t>
            </a:fld>
            <a:endParaRPr b="0" lang="en-US" sz="1200" spc="-1" strike="noStrike">
              <a:latin typeface="Times New Roman"/>
            </a:endParaRPr>
          </a:p>
        </p:txBody>
      </p:sp>
      <p:sp>
        <p:nvSpPr>
          <p:cNvPr id="451" name="PlaceHolder 4"/>
          <p:cNvSpPr>
            <a:spLocks noGrp="1"/>
          </p:cNvSpPr>
          <p:nvPr>
            <p:ph type="ftr"/>
          </p:nvPr>
        </p:nvSpPr>
        <p:spPr>
          <a:xfrm>
            <a:off x="3443760" y="7007040"/>
            <a:ext cx="3191400" cy="402120"/>
          </a:xfrm>
          <a:prstGeom prst="rect">
            <a:avLst/>
          </a:prstGeom>
        </p:spPr>
        <p:txBody>
          <a:bodyPr anchor="ctr">
            <a:noAutofit/>
          </a:bodyPr>
          <a:p>
            <a:endParaRPr b="0" lang="en-US" sz="2400" spc="-1" strike="noStrike">
              <a:latin typeface="Times New Roman"/>
            </a:endParaRPr>
          </a:p>
        </p:txBody>
      </p:sp>
      <p:sp>
        <p:nvSpPr>
          <p:cNvPr id="452" name="PlaceHolder 5"/>
          <p:cNvSpPr>
            <a:spLocks noGrp="1"/>
          </p:cNvSpPr>
          <p:nvPr>
            <p:ph type="sldNum"/>
          </p:nvPr>
        </p:nvSpPr>
        <p:spPr>
          <a:xfrm>
            <a:off x="7223760" y="7007040"/>
            <a:ext cx="2351880" cy="402120"/>
          </a:xfrm>
          <a:prstGeom prst="rect">
            <a:avLst/>
          </a:prstGeom>
        </p:spPr>
        <p:txBody>
          <a:bodyPr anchor="ctr">
            <a:noAutofit/>
          </a:bodyPr>
          <a:p>
            <a:pPr algn="r">
              <a:lnSpc>
                <a:spcPct val="100000"/>
              </a:lnSpc>
            </a:pPr>
            <a:fld id="{2A731662-9DE7-4A64-B6DC-8CB50EA7A034}"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9" name="PlaceHolder 1"/>
          <p:cNvSpPr>
            <a:spLocks noGrp="1"/>
          </p:cNvSpPr>
          <p:nvPr>
            <p:ph type="title"/>
          </p:nvPr>
        </p:nvSpPr>
        <p:spPr>
          <a:xfrm>
            <a:off x="503280" y="301320"/>
            <a:ext cx="9067680" cy="1258920"/>
          </a:xfrm>
          <a:prstGeom prst="rect">
            <a:avLst/>
          </a:prstGeom>
        </p:spPr>
        <p:txBody>
          <a:bodyPr lIns="0" rIns="0" tIns="0" bIns="0" anchor="ctr">
            <a:noAutofit/>
          </a:bodyPr>
          <a:p>
            <a:pPr algn="ct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90" name="PlaceHolder 2"/>
          <p:cNvSpPr>
            <a:spLocks noGrp="1"/>
          </p:cNvSpPr>
          <p:nvPr>
            <p:ph type="body"/>
          </p:nvPr>
        </p:nvSpPr>
        <p:spPr>
          <a:xfrm>
            <a:off x="503280" y="1767960"/>
            <a:ext cx="9067680" cy="4381560"/>
          </a:xfrm>
          <a:prstGeom prst="rect">
            <a:avLst/>
          </a:prstGeom>
        </p:spPr>
        <p:txBody>
          <a:bodyPr lIns="0" rIns="0" tIns="28440" bIns="0">
            <a:normAutofit/>
          </a:bodyPr>
          <a:p>
            <a:pPr marL="342720" indent="-342720">
              <a:spcBef>
                <a:spcPts val="1412"/>
              </a:spcBef>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742680" indent="-285480">
              <a:spcBef>
                <a:spcPts val="1137"/>
              </a:spcBef>
              <a:buClr>
                <a:srgbClr val="000000"/>
              </a:buClr>
              <a:buFont typeface="Times New Roman"/>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143000" indent="-228600">
              <a:spcBef>
                <a:spcPts val="848"/>
              </a:spcBef>
              <a:buClr>
                <a:srgbClr val="000000"/>
              </a:buClr>
              <a:buFont typeface="Times New Roman"/>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600200" indent="-228600">
              <a:spcBef>
                <a:spcPts val="573"/>
              </a:spcBef>
              <a:buClr>
                <a:srgbClr val="000000"/>
              </a:buClr>
              <a:buFont typeface="Times New Roman"/>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057400" indent="-228600">
              <a:spcBef>
                <a:spcPts val="286"/>
              </a:spcBef>
              <a:buClr>
                <a:srgbClr val="000000"/>
              </a:buClr>
              <a:buFont typeface="Times New Roman"/>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057400" indent="-228600">
              <a:spcBef>
                <a:spcPts val="286"/>
              </a:spcBef>
              <a:buClr>
                <a:srgbClr val="000000"/>
              </a:buClr>
              <a:buFont typeface="Times New Roman"/>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2057400" indent="-228600">
              <a:spcBef>
                <a:spcPts val="286"/>
              </a:spcBef>
              <a:buClr>
                <a:srgbClr val="000000"/>
              </a:buClr>
              <a:buFont typeface="Times New Roman"/>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491" name="CustomShape 3"/>
          <p:cNvSpPr/>
          <p:nvPr/>
        </p:nvSpPr>
        <p:spPr>
          <a:xfrm>
            <a:off x="503280" y="6886440"/>
            <a:ext cx="2346120" cy="51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492" name="CustomShape 4"/>
          <p:cNvSpPr/>
          <p:nvPr/>
        </p:nvSpPr>
        <p:spPr>
          <a:xfrm>
            <a:off x="3448080" y="6886440"/>
            <a:ext cx="3193920" cy="519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493" name="PlaceHolder 5"/>
          <p:cNvSpPr>
            <a:spLocks noGrp="1"/>
          </p:cNvSpPr>
          <p:nvPr>
            <p:ph type="sldNum"/>
          </p:nvPr>
        </p:nvSpPr>
        <p:spPr>
          <a:xfrm>
            <a:off x="7227720" y="6886440"/>
            <a:ext cx="2345040" cy="517680"/>
          </a:xfrm>
          <a:prstGeom prst="rect">
            <a:avLst/>
          </a:prstGeom>
        </p:spPr>
        <p:txBody>
          <a:bodyPr lIns="0" rIns="0" tIns="0" bIns="0">
            <a:noAutofit/>
          </a:bodyPr>
          <a:p>
            <a:pPr marL="215640" indent="-215640" algn="r">
              <a:lnSpc>
                <a:spcPct val="93000"/>
              </a:lnSpc>
            </a:pPr>
            <a:fld id="{494194F1-D4CE-449C-81A8-C731DA1CADCA}" type="slidenum">
              <a:rPr b="0" lang="en-US" sz="1400" spc="-1" strike="noStrike">
                <a:solidFill>
                  <a:srgbClr val="000000"/>
                </a:solidFill>
                <a:latin typeface="Times New Roman"/>
                <a:ea typeface="DejaVu Sans"/>
              </a:rPr>
              <a:t>&lt;number&gt;</a:t>
            </a:fld>
            <a:endParaRPr b="0" lang="en-US" sz="1400" spc="-1" strike="noStrike">
              <a:latin typeface="Arial"/>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30" name="PlaceHolder 1"/>
          <p:cNvSpPr>
            <a:spLocks noGrp="1"/>
          </p:cNvSpPr>
          <p:nvPr>
            <p:ph type="title"/>
          </p:nvPr>
        </p:nvSpPr>
        <p:spPr>
          <a:xfrm>
            <a:off x="504000" y="301320"/>
            <a:ext cx="9071640" cy="1262160"/>
          </a:xfrm>
          <a:prstGeom prst="rect">
            <a:avLst/>
          </a:prstGeom>
        </p:spPr>
        <p:txBody>
          <a:bodyPr lIns="0" rIns="0" tIns="0" bIns="0" anchor="ctr">
            <a:noAutofit/>
          </a:bodyPr>
          <a:p>
            <a:pPr algn="ctr"/>
            <a:r>
              <a:rPr b="1" lang="en-US" sz="4400" spc="-1" strike="noStrike">
                <a:solidFill>
                  <a:srgbClr val="000000"/>
                </a:solidFill>
                <a:latin typeface="Lato Black"/>
              </a:rPr>
              <a:t>Click to edit the title text format</a:t>
            </a:r>
            <a:endParaRPr b="1" lang="en-US" sz="4400" spc="-1" strike="noStrike">
              <a:solidFill>
                <a:srgbClr val="000000"/>
              </a:solidFill>
              <a:latin typeface="Lato Black"/>
            </a:endParaRPr>
          </a:p>
        </p:txBody>
      </p:sp>
      <p:sp>
        <p:nvSpPr>
          <p:cNvPr id="531" name="PlaceHolder 2"/>
          <p:cNvSpPr>
            <a:spLocks noGrp="1"/>
          </p:cNvSpPr>
          <p:nvPr>
            <p:ph type="body"/>
          </p:nvPr>
        </p:nvSpPr>
        <p:spPr>
          <a:xfrm>
            <a:off x="504000" y="1769040"/>
            <a:ext cx="9071640" cy="4384440"/>
          </a:xfrm>
          <a:prstGeom prst="rect">
            <a:avLst/>
          </a:prstGeom>
        </p:spPr>
        <p:txBody>
          <a:bodyPr lIns="0" rIns="0" tIns="0" bIns="0">
            <a:normAutofit/>
          </a:bodyPr>
          <a:p>
            <a:pPr marL="342720">
              <a:spcAft>
                <a:spcPts val="1423"/>
              </a:spcAft>
            </a:pPr>
            <a:r>
              <a:rPr b="0" lang="en-US" sz="3200" spc="-1" strike="noStrike">
                <a:solidFill>
                  <a:srgbClr val="000000"/>
                </a:solidFill>
                <a:latin typeface="Lato"/>
              </a:rPr>
              <a:t>Click to edit the outline text format</a:t>
            </a:r>
            <a:endParaRPr b="0" lang="en-US" sz="3200" spc="-1" strike="noStrike">
              <a:solidFill>
                <a:srgbClr val="000000"/>
              </a:solidFill>
              <a:latin typeface="Lato"/>
            </a:endParaRPr>
          </a:p>
          <a:p>
            <a:pPr lvl="1" marL="742680">
              <a:spcAft>
                <a:spcPts val="1137"/>
              </a:spcAft>
              <a:buClr>
                <a:srgbClr val="000000"/>
              </a:buClr>
              <a:buFont typeface="Times New Roman"/>
              <a:buChar char="–"/>
            </a:pPr>
            <a:r>
              <a:rPr b="0" lang="en-US" sz="2800" spc="-1" strike="noStrike">
                <a:solidFill>
                  <a:srgbClr val="000000"/>
                </a:solidFill>
                <a:latin typeface="Lato"/>
              </a:rPr>
              <a:t>Second Outline Level</a:t>
            </a:r>
            <a:endParaRPr b="0" lang="en-US" sz="2800" spc="-1" strike="noStrike">
              <a:solidFill>
                <a:srgbClr val="000000"/>
              </a:solidFill>
              <a:latin typeface="Lato"/>
            </a:endParaRPr>
          </a:p>
          <a:p>
            <a:pPr lvl="2" marL="1143000">
              <a:spcAft>
                <a:spcPts val="848"/>
              </a:spcAft>
              <a:buClr>
                <a:srgbClr val="000000"/>
              </a:buClr>
              <a:buFont typeface="Times New Roman"/>
              <a:buChar char="•"/>
            </a:pPr>
            <a:r>
              <a:rPr b="0" lang="en-US" sz="2400" spc="-1" strike="noStrike">
                <a:solidFill>
                  <a:srgbClr val="000000"/>
                </a:solidFill>
                <a:latin typeface="Lato"/>
              </a:rPr>
              <a:t>Third Outline Level</a:t>
            </a:r>
            <a:endParaRPr b="0" lang="en-US" sz="2400" spc="-1" strike="noStrike">
              <a:solidFill>
                <a:srgbClr val="000000"/>
              </a:solidFill>
              <a:latin typeface="Lato"/>
            </a:endParaRPr>
          </a:p>
          <a:p>
            <a:pPr lvl="3" marL="1600200">
              <a:spcAft>
                <a:spcPts val="573"/>
              </a:spcAft>
              <a:buClr>
                <a:srgbClr val="000000"/>
              </a:buClr>
              <a:buFont typeface="Times New Roman"/>
              <a:buChar char="–"/>
            </a:pPr>
            <a:r>
              <a:rPr b="0" lang="en-US" sz="2000" spc="-1" strike="noStrike">
                <a:solidFill>
                  <a:srgbClr val="000000"/>
                </a:solidFill>
                <a:latin typeface="Lato"/>
              </a:rPr>
              <a:t>Fourth Outline Level</a:t>
            </a:r>
            <a:endParaRPr b="0" lang="en-US" sz="2000" spc="-1" strike="noStrike">
              <a:solidFill>
                <a:srgbClr val="000000"/>
              </a:solidFill>
              <a:latin typeface="Lato"/>
            </a:endParaRPr>
          </a:p>
          <a:p>
            <a:pPr lvl="4" marL="2057400">
              <a:spcAft>
                <a:spcPts val="286"/>
              </a:spcAft>
              <a:buClr>
                <a:srgbClr val="000000"/>
              </a:buClr>
              <a:buFont typeface="Times New Roman"/>
              <a:buChar char="»"/>
            </a:pPr>
            <a:r>
              <a:rPr b="0" lang="en-US" sz="2000" spc="-1" strike="noStrike">
                <a:solidFill>
                  <a:srgbClr val="000000"/>
                </a:solidFill>
                <a:latin typeface="Lato"/>
              </a:rPr>
              <a:t>Fifth Outline Level</a:t>
            </a:r>
            <a:endParaRPr b="0" lang="en-US" sz="2000" spc="-1" strike="noStrike">
              <a:solidFill>
                <a:srgbClr val="000000"/>
              </a:solidFill>
              <a:latin typeface="Lato"/>
            </a:endParaRPr>
          </a:p>
          <a:p>
            <a:pPr lvl="5" marL="2057400">
              <a:spcAft>
                <a:spcPts val="286"/>
              </a:spcAft>
              <a:buClr>
                <a:srgbClr val="000000"/>
              </a:buClr>
              <a:buFont typeface="Times New Roman"/>
              <a:buChar char="»"/>
            </a:pPr>
            <a:r>
              <a:rPr b="0" lang="en-US" sz="2000" spc="-1" strike="noStrike">
                <a:solidFill>
                  <a:srgbClr val="000000"/>
                </a:solidFill>
                <a:latin typeface="Lato"/>
              </a:rPr>
              <a:t>Sixth Outline Level</a:t>
            </a:r>
            <a:endParaRPr b="0" lang="en-US" sz="2000" spc="-1" strike="noStrike">
              <a:solidFill>
                <a:srgbClr val="000000"/>
              </a:solidFill>
              <a:latin typeface="Lato"/>
            </a:endParaRPr>
          </a:p>
          <a:p>
            <a:pPr lvl="6" marL="2057400">
              <a:spcAft>
                <a:spcPts val="286"/>
              </a:spcAft>
              <a:buClr>
                <a:srgbClr val="000000"/>
              </a:buClr>
              <a:buFont typeface="Times New Roman"/>
              <a:buChar char="»"/>
            </a:pPr>
            <a:r>
              <a:rPr b="0" lang="en-US" sz="2000" spc="-1" strike="noStrike">
                <a:solidFill>
                  <a:srgbClr val="000000"/>
                </a:solidFill>
                <a:latin typeface="Lato"/>
              </a:rPr>
              <a:t>Seventh Outline Level</a:t>
            </a:r>
            <a:endParaRPr b="0" lang="en-US" sz="2000" spc="-1" strike="noStrike">
              <a:solidFill>
                <a:srgbClr val="000000"/>
              </a:solidFill>
              <a:latin typeface="Lato"/>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8" name="PlaceHolder 1"/>
          <p:cNvSpPr>
            <a:spLocks noGrp="1"/>
          </p:cNvSpPr>
          <p:nvPr>
            <p:ph type="dt"/>
          </p:nvPr>
        </p:nvSpPr>
        <p:spPr>
          <a:xfrm>
            <a:off x="504000" y="7007040"/>
            <a:ext cx="2351880" cy="402120"/>
          </a:xfrm>
          <a:prstGeom prst="rect">
            <a:avLst/>
          </a:prstGeom>
        </p:spPr>
        <p:txBody>
          <a:bodyPr anchor="ctr">
            <a:noAutofit/>
          </a:bodyPr>
          <a:p>
            <a:pPr>
              <a:lnSpc>
                <a:spcPct val="100000"/>
              </a:lnSpc>
            </a:pPr>
            <a:fld id="{C56FD205-7666-4DCC-ACB9-A71919A11371}" type="datetime">
              <a:rPr b="0" lang="en-US" sz="1200" spc="-1" strike="noStrike">
                <a:solidFill>
                  <a:srgbClr val="8b8b8b"/>
                </a:solidFill>
                <a:latin typeface="Calibri"/>
              </a:rPr>
              <a:t>11/12/19</a:t>
            </a:fld>
            <a:endParaRPr b="0" lang="en-US" sz="1200" spc="-1" strike="noStrike">
              <a:latin typeface="Times New Roman"/>
            </a:endParaRPr>
          </a:p>
        </p:txBody>
      </p:sp>
      <p:sp>
        <p:nvSpPr>
          <p:cNvPr id="569" name="PlaceHolder 2"/>
          <p:cNvSpPr>
            <a:spLocks noGrp="1"/>
          </p:cNvSpPr>
          <p:nvPr>
            <p:ph type="ftr"/>
          </p:nvPr>
        </p:nvSpPr>
        <p:spPr>
          <a:xfrm>
            <a:off x="3443760" y="7007040"/>
            <a:ext cx="3191400" cy="402120"/>
          </a:xfrm>
          <a:prstGeom prst="rect">
            <a:avLst/>
          </a:prstGeom>
        </p:spPr>
        <p:txBody>
          <a:bodyPr anchor="ctr">
            <a:noAutofit/>
          </a:bodyPr>
          <a:p>
            <a:endParaRPr b="0" lang="en-US" sz="2400" spc="-1" strike="noStrike">
              <a:latin typeface="Times New Roman"/>
            </a:endParaRPr>
          </a:p>
        </p:txBody>
      </p:sp>
      <p:sp>
        <p:nvSpPr>
          <p:cNvPr id="570" name="PlaceHolder 3"/>
          <p:cNvSpPr>
            <a:spLocks noGrp="1"/>
          </p:cNvSpPr>
          <p:nvPr>
            <p:ph type="sldNum"/>
          </p:nvPr>
        </p:nvSpPr>
        <p:spPr>
          <a:xfrm>
            <a:off x="7223760" y="7007040"/>
            <a:ext cx="2351880" cy="402120"/>
          </a:xfrm>
          <a:prstGeom prst="rect">
            <a:avLst/>
          </a:prstGeom>
        </p:spPr>
        <p:txBody>
          <a:bodyPr anchor="ctr">
            <a:noAutofit/>
          </a:bodyPr>
          <a:p>
            <a:pPr algn="r">
              <a:lnSpc>
                <a:spcPct val="100000"/>
              </a:lnSpc>
            </a:pPr>
            <a:fld id="{C55C68C6-0427-4E57-8E6E-D4C0BA8C4112}" type="slidenum">
              <a:rPr b="0" lang="en-US" sz="1200" spc="-1" strike="noStrike">
                <a:solidFill>
                  <a:srgbClr val="8b8b8b"/>
                </a:solidFill>
                <a:latin typeface="Calibri"/>
              </a:rPr>
              <a:t>&lt;number&gt;</a:t>
            </a:fld>
            <a:endParaRPr b="0" lang="en-US" sz="1200" spc="-1" strike="noStrike">
              <a:latin typeface="Times New Roman"/>
            </a:endParaRPr>
          </a:p>
        </p:txBody>
      </p:sp>
      <p:sp>
        <p:nvSpPr>
          <p:cNvPr id="571" name="PlaceHolder 4"/>
          <p:cNvSpPr>
            <a:spLocks noGrp="1"/>
          </p:cNvSpPr>
          <p:nvPr>
            <p:ph type="title"/>
          </p:nvPr>
        </p:nvSpPr>
        <p:spPr>
          <a:xfrm>
            <a:off x="504000" y="301320"/>
            <a:ext cx="9071640" cy="1262160"/>
          </a:xfrm>
          <a:prstGeom prst="rect">
            <a:avLst/>
          </a:prstGeom>
        </p:spPr>
        <p:txBody>
          <a:bodyPr lIns="0" rIns="0" tIns="0" bIns="0" anchor="ctr">
            <a:noAutofit/>
          </a:bodyPr>
          <a:p>
            <a:r>
              <a:rPr b="0" lang="id-ID" sz="2190" spc="-1" strike="noStrike">
                <a:solidFill>
                  <a:srgbClr val="000000"/>
                </a:solidFill>
                <a:latin typeface="Calibri"/>
              </a:rPr>
              <a:t>Click to edit the title text format</a:t>
            </a:r>
            <a:endParaRPr b="0" lang="id-ID" sz="2190" spc="-1" strike="noStrike">
              <a:solidFill>
                <a:srgbClr val="000000"/>
              </a:solidFill>
              <a:latin typeface="Calibri"/>
            </a:endParaRPr>
          </a:p>
        </p:txBody>
      </p:sp>
      <p:sp>
        <p:nvSpPr>
          <p:cNvPr id="572" name="PlaceHolder 5"/>
          <p:cNvSpPr>
            <a:spLocks noGrp="1"/>
          </p:cNvSpPr>
          <p:nvPr>
            <p:ph type="body"/>
          </p:nvPr>
        </p:nvSpPr>
        <p:spPr>
          <a:xfrm>
            <a:off x="504000" y="1768680"/>
            <a:ext cx="9071640" cy="4384440"/>
          </a:xfrm>
          <a:prstGeom prst="rect">
            <a:avLst/>
          </a:prstGeom>
        </p:spPr>
        <p:txBody>
          <a:bodyPr lIns="0" rIns="0" tIns="0" bIns="0">
            <a:normAutofit/>
          </a:bodyPr>
          <a:p>
            <a:pPr marL="432000" indent="-324000">
              <a:spcBef>
                <a:spcPts val="1559"/>
              </a:spcBef>
              <a:buClr>
                <a:srgbClr val="000000"/>
              </a:buClr>
              <a:buSzPct val="45000"/>
              <a:buFont typeface="Wingdings" charset="2"/>
              <a:buChar char=""/>
            </a:pPr>
            <a:r>
              <a:rPr b="0" lang="id-ID" sz="3530" spc="-1" strike="noStrike">
                <a:solidFill>
                  <a:srgbClr val="000000"/>
                </a:solidFill>
                <a:latin typeface="Calibri"/>
              </a:rPr>
              <a:t>Click to edit the outline text format</a:t>
            </a:r>
            <a:endParaRPr b="0" lang="id-ID" sz="3530" spc="-1" strike="noStrike">
              <a:solidFill>
                <a:srgbClr val="000000"/>
              </a:solidFill>
              <a:latin typeface="Calibri"/>
            </a:endParaRPr>
          </a:p>
          <a:p>
            <a:pPr lvl="1" marL="864000" indent="-324000">
              <a:spcBef>
                <a:spcPts val="1247"/>
              </a:spcBef>
              <a:buClr>
                <a:srgbClr val="000000"/>
              </a:buClr>
              <a:buSzPct val="75000"/>
              <a:buFont typeface="Symbol" charset="2"/>
              <a:buChar char=""/>
            </a:pPr>
            <a:r>
              <a:rPr b="0" lang="id-ID" sz="2650" spc="-1" strike="noStrike">
                <a:solidFill>
                  <a:srgbClr val="000000"/>
                </a:solidFill>
                <a:latin typeface="Calibri"/>
              </a:rPr>
              <a:t>Second Outline Level</a:t>
            </a:r>
            <a:endParaRPr b="0" lang="id-ID" sz="2650" spc="-1" strike="noStrike">
              <a:solidFill>
                <a:srgbClr val="000000"/>
              </a:solidFill>
              <a:latin typeface="Calibri"/>
            </a:endParaRPr>
          </a:p>
          <a:p>
            <a:pPr lvl="2" marL="1296000" indent="-288000">
              <a:spcBef>
                <a:spcPts val="935"/>
              </a:spcBef>
              <a:buClr>
                <a:srgbClr val="000000"/>
              </a:buClr>
              <a:buSzPct val="45000"/>
              <a:buFont typeface="Wingdings" charset="2"/>
              <a:buChar char=""/>
            </a:pPr>
            <a:r>
              <a:rPr b="0" lang="id-ID" sz="2210" spc="-1" strike="noStrike">
                <a:solidFill>
                  <a:srgbClr val="000000"/>
                </a:solidFill>
                <a:latin typeface="Calibri"/>
              </a:rPr>
              <a:t>Third Outline Level</a:t>
            </a:r>
            <a:endParaRPr b="0" lang="id-ID" sz="2210" spc="-1" strike="noStrike">
              <a:solidFill>
                <a:srgbClr val="000000"/>
              </a:solidFill>
              <a:latin typeface="Calibri"/>
            </a:endParaRPr>
          </a:p>
          <a:p>
            <a:pPr lvl="3" marL="1728000" indent="-216000">
              <a:spcBef>
                <a:spcPts val="624"/>
              </a:spcBef>
              <a:buClr>
                <a:srgbClr val="000000"/>
              </a:buClr>
              <a:buSzPct val="75000"/>
              <a:buFont typeface="Symbol" charset="2"/>
              <a:buChar char=""/>
            </a:pPr>
            <a:r>
              <a:rPr b="0" lang="id-ID" sz="2210" spc="-1" strike="noStrike">
                <a:solidFill>
                  <a:srgbClr val="000000"/>
                </a:solidFill>
                <a:latin typeface="Calibri"/>
              </a:rPr>
              <a:t>Fourth Outline Level</a:t>
            </a:r>
            <a:endParaRPr b="0" lang="id-ID" sz="2210" spc="-1" strike="noStrike">
              <a:solidFill>
                <a:srgbClr val="000000"/>
              </a:solidFill>
              <a:latin typeface="Calibri"/>
            </a:endParaRPr>
          </a:p>
          <a:p>
            <a:pPr lvl="4" marL="2160000" indent="-216000">
              <a:spcBef>
                <a:spcPts val="312"/>
              </a:spcBef>
              <a:buClr>
                <a:srgbClr val="000000"/>
              </a:buClr>
              <a:buSzPct val="45000"/>
              <a:buFont typeface="Wingdings" charset="2"/>
              <a:buChar char=""/>
            </a:pPr>
            <a:r>
              <a:rPr b="0" lang="id-ID" sz="2210" spc="-1" strike="noStrike">
                <a:solidFill>
                  <a:srgbClr val="000000"/>
                </a:solidFill>
                <a:latin typeface="Calibri"/>
              </a:rPr>
              <a:t>Fifth Outline Level</a:t>
            </a:r>
            <a:endParaRPr b="0" lang="id-ID" sz="2210" spc="-1" strike="noStrike">
              <a:solidFill>
                <a:srgbClr val="000000"/>
              </a:solidFill>
              <a:latin typeface="Calibri"/>
            </a:endParaRPr>
          </a:p>
          <a:p>
            <a:pPr lvl="5" marL="2592000" indent="-216000">
              <a:spcBef>
                <a:spcPts val="312"/>
              </a:spcBef>
              <a:buClr>
                <a:srgbClr val="000000"/>
              </a:buClr>
              <a:buSzPct val="45000"/>
              <a:buFont typeface="Wingdings" charset="2"/>
              <a:buChar char=""/>
            </a:pPr>
            <a:r>
              <a:rPr b="0" lang="id-ID" sz="2210" spc="-1" strike="noStrike">
                <a:solidFill>
                  <a:srgbClr val="000000"/>
                </a:solidFill>
                <a:latin typeface="Calibri"/>
              </a:rPr>
              <a:t>Sixth Outline Level</a:t>
            </a:r>
            <a:endParaRPr b="0" lang="id-ID" sz="2210" spc="-1" strike="noStrike">
              <a:solidFill>
                <a:srgbClr val="000000"/>
              </a:solidFill>
              <a:latin typeface="Calibri"/>
            </a:endParaRPr>
          </a:p>
          <a:p>
            <a:pPr lvl="6" marL="3024000" indent="-216000">
              <a:spcBef>
                <a:spcPts val="312"/>
              </a:spcBef>
              <a:buClr>
                <a:srgbClr val="000000"/>
              </a:buClr>
              <a:buSzPct val="45000"/>
              <a:buFont typeface="Wingdings" charset="2"/>
              <a:buChar char=""/>
            </a:pPr>
            <a:r>
              <a:rPr b="0" lang="id-ID" sz="2210" spc="-1" strike="noStrike">
                <a:solidFill>
                  <a:srgbClr val="000000"/>
                </a:solidFill>
                <a:latin typeface="Calibri"/>
              </a:rPr>
              <a:t>Seventh Outline Level</a:t>
            </a:r>
            <a:endParaRPr b="0" lang="id-ID" sz="221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9" name="PlaceHolder 1"/>
          <p:cNvSpPr>
            <a:spLocks noGrp="1"/>
          </p:cNvSpPr>
          <p:nvPr>
            <p:ph type="title"/>
          </p:nvPr>
        </p:nvSpPr>
        <p:spPr>
          <a:xfrm>
            <a:off x="504000" y="302760"/>
            <a:ext cx="9071640" cy="1259640"/>
          </a:xfrm>
          <a:prstGeom prst="rect">
            <a:avLst/>
          </a:prstGeom>
        </p:spPr>
        <p:txBody>
          <a:bodyPr anchor="ctr">
            <a:noAutofit/>
          </a:bodyPr>
          <a:p>
            <a:pPr algn="ctr">
              <a:lnSpc>
                <a:spcPct val="100000"/>
              </a:lnSpc>
            </a:pPr>
            <a:r>
              <a:rPr b="0" lang="id-ID" sz="4400" spc="-1" strike="noStrike">
                <a:solidFill>
                  <a:srgbClr val="000000"/>
                </a:solidFill>
                <a:latin typeface="Calibri"/>
              </a:rPr>
              <a:t>Click to edit Master title style</a:t>
            </a:r>
            <a:endParaRPr b="0" lang="id-ID" sz="4400" spc="-1" strike="noStrike">
              <a:solidFill>
                <a:srgbClr val="000000"/>
              </a:solidFill>
              <a:latin typeface="Calibri"/>
            </a:endParaRPr>
          </a:p>
        </p:txBody>
      </p:sp>
      <p:sp>
        <p:nvSpPr>
          <p:cNvPr id="610" name="PlaceHolder 2"/>
          <p:cNvSpPr>
            <a:spLocks noGrp="1"/>
          </p:cNvSpPr>
          <p:nvPr>
            <p:ph type="body"/>
          </p:nvPr>
        </p:nvSpPr>
        <p:spPr>
          <a:xfrm>
            <a:off x="504000" y="1764000"/>
            <a:ext cx="9071640" cy="4988880"/>
          </a:xfrm>
          <a:prstGeom prst="rect">
            <a:avLst/>
          </a:prstGeom>
        </p:spPr>
        <p:txBody>
          <a:bodyPr>
            <a:noAutofit/>
          </a:bodyPr>
          <a:p>
            <a:pPr marL="432000" indent="-324000">
              <a:lnSpc>
                <a:spcPct val="100000"/>
              </a:lnSpc>
              <a:spcBef>
                <a:spcPts val="641"/>
              </a:spcBef>
              <a:buClr>
                <a:srgbClr val="000000"/>
              </a:buClr>
              <a:buSzPct val="45000"/>
              <a:buFont typeface="Wingdings" charset="2"/>
              <a:buChar char=""/>
            </a:pPr>
            <a:r>
              <a:rPr b="0" lang="id-ID" sz="3200" spc="-1" strike="noStrike">
                <a:solidFill>
                  <a:srgbClr val="000000"/>
                </a:solidFill>
                <a:latin typeface="Calibri"/>
              </a:rPr>
              <a:t>Click to edit Master text styles</a:t>
            </a:r>
            <a:endParaRPr b="0" lang="id-ID" sz="3200" spc="-1" strike="noStrike">
              <a:solidFill>
                <a:srgbClr val="000000"/>
              </a:solidFill>
              <a:latin typeface="Calibri"/>
            </a:endParaRPr>
          </a:p>
          <a:p>
            <a:pPr lvl="1" marL="864000" indent="-324000">
              <a:lnSpc>
                <a:spcPct val="100000"/>
              </a:lnSpc>
              <a:spcBef>
                <a:spcPts val="561"/>
              </a:spcBef>
              <a:buClr>
                <a:srgbClr val="000000"/>
              </a:buClr>
              <a:buSzPct val="75000"/>
              <a:buFont typeface="Symbol" charset="2"/>
              <a:buChar char=""/>
            </a:pPr>
            <a:r>
              <a:rPr b="0" lang="id-ID" sz="2800" spc="-1" strike="noStrike">
                <a:solidFill>
                  <a:srgbClr val="000000"/>
                </a:solidFill>
                <a:latin typeface="Calibri"/>
              </a:rPr>
              <a:t>Second level</a:t>
            </a:r>
            <a:endParaRPr b="0" lang="id-ID" sz="2800" spc="-1" strike="noStrike">
              <a:solidFill>
                <a:srgbClr val="000000"/>
              </a:solidFill>
              <a:latin typeface="Calibri"/>
            </a:endParaRPr>
          </a:p>
          <a:p>
            <a:pPr lvl="2" marL="1296000" indent="-288000">
              <a:lnSpc>
                <a:spcPct val="100000"/>
              </a:lnSpc>
              <a:spcBef>
                <a:spcPts val="479"/>
              </a:spcBef>
              <a:buClr>
                <a:srgbClr val="000000"/>
              </a:buClr>
              <a:buSzPct val="45000"/>
              <a:buFont typeface="Wingdings" charset="2"/>
              <a:buChar char=""/>
            </a:pPr>
            <a:r>
              <a:rPr b="0" lang="id-ID" sz="2400" spc="-1" strike="noStrike">
                <a:solidFill>
                  <a:srgbClr val="000000"/>
                </a:solidFill>
                <a:latin typeface="Calibri"/>
              </a:rPr>
              <a:t>Third level</a:t>
            </a:r>
            <a:endParaRPr b="0" lang="id-ID" sz="2400" spc="-1" strike="noStrike">
              <a:solidFill>
                <a:srgbClr val="000000"/>
              </a:solidFill>
              <a:latin typeface="Calibri"/>
            </a:endParaRPr>
          </a:p>
          <a:p>
            <a:pPr lvl="3" marL="1728000" indent="-216000">
              <a:lnSpc>
                <a:spcPct val="100000"/>
              </a:lnSpc>
              <a:spcBef>
                <a:spcPts val="400"/>
              </a:spcBef>
              <a:buClr>
                <a:srgbClr val="000000"/>
              </a:buClr>
              <a:buSzPct val="75000"/>
              <a:buFont typeface="Symbol" charset="2"/>
              <a:buChar char=""/>
            </a:pPr>
            <a:r>
              <a:rPr b="0" lang="id-ID" sz="2000" spc="-1" strike="noStrike">
                <a:solidFill>
                  <a:srgbClr val="000000"/>
                </a:solidFill>
                <a:latin typeface="Calibri"/>
              </a:rPr>
              <a:t>Fourth level</a:t>
            </a:r>
            <a:endParaRPr b="0" lang="id-ID" sz="2000" spc="-1" strike="noStrike">
              <a:solidFill>
                <a:srgbClr val="000000"/>
              </a:solidFill>
              <a:latin typeface="Calibri"/>
            </a:endParaRPr>
          </a:p>
          <a:p>
            <a:pPr lvl="4" marL="2160000" indent="-216000">
              <a:lnSpc>
                <a:spcPct val="100000"/>
              </a:lnSpc>
              <a:spcBef>
                <a:spcPts val="400"/>
              </a:spcBef>
              <a:buClr>
                <a:srgbClr val="000000"/>
              </a:buClr>
              <a:buSzPct val="45000"/>
              <a:buFont typeface="Wingdings" charset="2"/>
              <a:buChar char=""/>
            </a:pPr>
            <a:r>
              <a:rPr b="0" lang="id-ID" sz="2000" spc="-1" strike="noStrike">
                <a:solidFill>
                  <a:srgbClr val="000000"/>
                </a:solidFill>
                <a:latin typeface="Calibri"/>
              </a:rPr>
              <a:t>Fifth level</a:t>
            </a:r>
            <a:endParaRPr b="0" lang="id-ID" sz="2000" spc="-1" strike="noStrike">
              <a:solidFill>
                <a:srgbClr val="000000"/>
              </a:solidFill>
              <a:latin typeface="Calibri"/>
            </a:endParaRPr>
          </a:p>
        </p:txBody>
      </p:sp>
      <p:sp>
        <p:nvSpPr>
          <p:cNvPr id="611" name="PlaceHolder 3"/>
          <p:cNvSpPr>
            <a:spLocks noGrp="1"/>
          </p:cNvSpPr>
          <p:nvPr>
            <p:ph type="dt"/>
          </p:nvPr>
        </p:nvSpPr>
        <p:spPr>
          <a:xfrm>
            <a:off x="504000" y="7007040"/>
            <a:ext cx="2351880" cy="402120"/>
          </a:xfrm>
          <a:prstGeom prst="rect">
            <a:avLst/>
          </a:prstGeom>
        </p:spPr>
        <p:txBody>
          <a:bodyPr anchor="ctr">
            <a:noAutofit/>
          </a:bodyPr>
          <a:p>
            <a:pPr>
              <a:lnSpc>
                <a:spcPct val="100000"/>
              </a:lnSpc>
            </a:pPr>
            <a:fld id="{935D144F-C260-4CCE-B422-73FD89F1E56B}" type="datetime">
              <a:rPr b="0" lang="en-US" sz="1200" spc="-1" strike="noStrike">
                <a:solidFill>
                  <a:srgbClr val="8b8b8b"/>
                </a:solidFill>
                <a:latin typeface="Calibri"/>
              </a:rPr>
              <a:t>11/12/19</a:t>
            </a:fld>
            <a:endParaRPr b="0" lang="en-US" sz="1200" spc="-1" strike="noStrike">
              <a:latin typeface="Times New Roman"/>
            </a:endParaRPr>
          </a:p>
        </p:txBody>
      </p:sp>
      <p:sp>
        <p:nvSpPr>
          <p:cNvPr id="612" name="PlaceHolder 4"/>
          <p:cNvSpPr>
            <a:spLocks noGrp="1"/>
          </p:cNvSpPr>
          <p:nvPr>
            <p:ph type="ftr"/>
          </p:nvPr>
        </p:nvSpPr>
        <p:spPr>
          <a:xfrm>
            <a:off x="3443760" y="7007040"/>
            <a:ext cx="3191400" cy="402120"/>
          </a:xfrm>
          <a:prstGeom prst="rect">
            <a:avLst/>
          </a:prstGeom>
        </p:spPr>
        <p:txBody>
          <a:bodyPr anchor="ctr">
            <a:noAutofit/>
          </a:bodyPr>
          <a:p>
            <a:endParaRPr b="0" lang="en-US" sz="2400" spc="-1" strike="noStrike">
              <a:latin typeface="Times New Roman"/>
            </a:endParaRPr>
          </a:p>
        </p:txBody>
      </p:sp>
      <p:sp>
        <p:nvSpPr>
          <p:cNvPr id="613" name="PlaceHolder 5"/>
          <p:cNvSpPr>
            <a:spLocks noGrp="1"/>
          </p:cNvSpPr>
          <p:nvPr>
            <p:ph type="sldNum"/>
          </p:nvPr>
        </p:nvSpPr>
        <p:spPr>
          <a:xfrm>
            <a:off x="7223760" y="7007040"/>
            <a:ext cx="2351880" cy="402120"/>
          </a:xfrm>
          <a:prstGeom prst="rect">
            <a:avLst/>
          </a:prstGeom>
        </p:spPr>
        <p:txBody>
          <a:bodyPr anchor="ctr">
            <a:noAutofit/>
          </a:bodyPr>
          <a:p>
            <a:pPr algn="r">
              <a:lnSpc>
                <a:spcPct val="100000"/>
              </a:lnSpc>
            </a:pPr>
            <a:fld id="{70A3EB09-1B4F-4FEF-8B08-A62C55957418}"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650" name="PlaceHolder 1"/>
          <p:cNvSpPr>
            <a:spLocks noGrp="1"/>
          </p:cNvSpPr>
          <p:nvPr>
            <p:ph type="title"/>
          </p:nvPr>
        </p:nvSpPr>
        <p:spPr>
          <a:xfrm>
            <a:off x="335880" y="722520"/>
            <a:ext cx="5459400" cy="620640"/>
          </a:xfrm>
          <a:prstGeom prst="rect">
            <a:avLst/>
          </a:prstGeom>
        </p:spPr>
        <p:txBody>
          <a:bodyPr anchor="ctr">
            <a:noAutofit/>
          </a:bodyPr>
          <a:p>
            <a:pPr>
              <a:lnSpc>
                <a:spcPct val="100000"/>
              </a:lnSpc>
            </a:pPr>
            <a:r>
              <a:rPr b="1" lang="en-US" sz="2800" spc="-1" strike="noStrike">
                <a:solidFill>
                  <a:srgbClr val="000000"/>
                </a:solidFill>
                <a:latin typeface="Arial"/>
              </a:rPr>
              <a:t>Click to edit Master title style</a:t>
            </a:r>
            <a:endParaRPr b="0" lang="en-US" sz="2800" spc="-1" strike="noStrike">
              <a:solidFill>
                <a:srgbClr val="000000"/>
              </a:solidFill>
              <a:latin typeface="Verdana"/>
            </a:endParaRPr>
          </a:p>
        </p:txBody>
      </p:sp>
      <p:sp>
        <p:nvSpPr>
          <p:cNvPr id="651" name="PlaceHolder 2"/>
          <p:cNvSpPr>
            <a:spLocks noGrp="1"/>
          </p:cNvSpPr>
          <p:nvPr>
            <p:ph type="body"/>
          </p:nvPr>
        </p:nvSpPr>
        <p:spPr>
          <a:xfrm>
            <a:off x="419760" y="1764000"/>
            <a:ext cx="9155880" cy="5123880"/>
          </a:xfrm>
          <a:prstGeom prst="rect">
            <a:avLst/>
          </a:prstGeom>
        </p:spPr>
        <p:txBody>
          <a:bodyPr lIns="90000" rIns="90000" tIns="45000" bIns="45000">
            <a:noAutofit/>
          </a:bodyPr>
          <a:p>
            <a:pPr marL="432000" indent="-324000">
              <a:lnSpc>
                <a:spcPct val="100000"/>
              </a:lnSpc>
              <a:buClr>
                <a:srgbClr val="000000"/>
              </a:buClr>
              <a:buSzPct val="45000"/>
              <a:buFont typeface="Wingdings" charset="2"/>
              <a:buChar char=""/>
            </a:pPr>
            <a:r>
              <a:rPr b="0" lang="en-US" sz="1200" spc="-1" strike="noStrike">
                <a:solidFill>
                  <a:srgbClr val="000000"/>
                </a:solidFill>
                <a:latin typeface="Verdana"/>
              </a:rPr>
              <a:t>Click icon to add table</a:t>
            </a:r>
            <a:endParaRPr b="0" lang="en-US" sz="1200" spc="-1" strike="noStrike">
              <a:solidFill>
                <a:srgbClr val="000000"/>
              </a:solidFill>
              <a:latin typeface="Arial"/>
            </a:endParaRPr>
          </a:p>
        </p:txBody>
      </p:sp>
      <p:sp>
        <p:nvSpPr>
          <p:cNvPr id="652" name="PlaceHolder 3"/>
          <p:cNvSpPr>
            <a:spLocks noGrp="1"/>
          </p:cNvSpPr>
          <p:nvPr>
            <p:ph type="dt"/>
          </p:nvPr>
        </p:nvSpPr>
        <p:spPr>
          <a:xfrm>
            <a:off x="335880" y="7056000"/>
            <a:ext cx="2351880" cy="251640"/>
          </a:xfrm>
          <a:prstGeom prst="rect">
            <a:avLst/>
          </a:prstGeom>
        </p:spPr>
        <p:txBody>
          <a:bodyPr>
            <a:noAutofit/>
          </a:bodyPr>
          <a:p>
            <a:endParaRPr b="0" lang="en-US" sz="2400" spc="-1" strike="noStrike">
              <a:latin typeface="Times New Roman"/>
            </a:endParaRPr>
          </a:p>
        </p:txBody>
      </p:sp>
      <p:sp>
        <p:nvSpPr>
          <p:cNvPr id="653" name="PlaceHolder 4"/>
          <p:cNvSpPr>
            <a:spLocks noGrp="1"/>
          </p:cNvSpPr>
          <p:nvPr>
            <p:ph type="ftr"/>
          </p:nvPr>
        </p:nvSpPr>
        <p:spPr>
          <a:xfrm>
            <a:off x="6719760" y="7056000"/>
            <a:ext cx="3191400" cy="251640"/>
          </a:xfrm>
          <a:prstGeom prst="rect">
            <a:avLst/>
          </a:prstGeom>
        </p:spPr>
        <p:txBody>
          <a:bodyPr lIns="90000" rIns="90000" tIns="45000" bIns="45000">
            <a:noAutofit/>
          </a:bodyPr>
          <a:p>
            <a:endParaRPr b="0" lang="en-US" sz="2400" spc="-1" strike="noStrike">
              <a:latin typeface="Times New Roman"/>
            </a:endParaRPr>
          </a:p>
        </p:txBody>
      </p:sp>
      <p:sp>
        <p:nvSpPr>
          <p:cNvPr id="654" name="PlaceHolder 5"/>
          <p:cNvSpPr>
            <a:spLocks noGrp="1"/>
          </p:cNvSpPr>
          <p:nvPr>
            <p:ph type="sldNum"/>
          </p:nvPr>
        </p:nvSpPr>
        <p:spPr>
          <a:xfrm>
            <a:off x="3276000" y="7056000"/>
            <a:ext cx="2351880" cy="251640"/>
          </a:xfrm>
          <a:prstGeom prst="rect">
            <a:avLst/>
          </a:prstGeom>
        </p:spPr>
        <p:txBody>
          <a:bodyPr>
            <a:noAutofit/>
          </a:bodyPr>
          <a:p>
            <a:pPr algn="r">
              <a:lnSpc>
                <a:spcPct val="100000"/>
              </a:lnSpc>
            </a:pPr>
            <a:fld id="{E95891DA-C3A2-4724-B493-7E7F53FA35A7}" type="slidenum">
              <a:rPr b="0" lang="en-US" sz="1200" spc="-1" strike="noStrike">
                <a:solidFill>
                  <a:srgbClr val="000000"/>
                </a:solidFill>
                <a:latin typeface="Verdana"/>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91" name="CustomShape 1"/>
          <p:cNvSpPr/>
          <p:nvPr/>
        </p:nvSpPr>
        <p:spPr>
          <a:xfrm>
            <a:off x="856800" y="0"/>
            <a:ext cx="8315640" cy="419400"/>
          </a:xfrm>
          <a:prstGeom prst="rect">
            <a:avLst/>
          </a:prstGeom>
          <a:solidFill>
            <a:srgbClr val="ad0101"/>
          </a:solidFill>
          <a:ln w="22320">
            <a:noFill/>
          </a:ln>
        </p:spPr>
        <p:style>
          <a:lnRef idx="0"/>
          <a:fillRef idx="0"/>
          <a:effectRef idx="0"/>
          <a:fontRef idx="minor"/>
        </p:style>
      </p:sp>
      <p:sp>
        <p:nvSpPr>
          <p:cNvPr id="692" name="CustomShape 2"/>
          <p:cNvSpPr/>
          <p:nvPr/>
        </p:nvSpPr>
        <p:spPr>
          <a:xfrm>
            <a:off x="856800" y="7426080"/>
            <a:ext cx="8315640" cy="29880"/>
          </a:xfrm>
          <a:prstGeom prst="rect">
            <a:avLst/>
          </a:prstGeom>
          <a:solidFill>
            <a:srgbClr val="ad0101"/>
          </a:solidFill>
          <a:ln w="22320">
            <a:noFill/>
          </a:ln>
        </p:spPr>
        <p:style>
          <a:lnRef idx="0"/>
          <a:fillRef idx="0"/>
          <a:effectRef idx="0"/>
          <a:fontRef idx="minor"/>
        </p:style>
      </p:sp>
      <p:pic>
        <p:nvPicPr>
          <p:cNvPr id="693" name="Picture 10" descr=""/>
          <p:cNvPicPr/>
          <p:nvPr/>
        </p:nvPicPr>
        <p:blipFill>
          <a:blip r:embed="rId2"/>
          <a:stretch/>
        </p:blipFill>
        <p:spPr>
          <a:xfrm>
            <a:off x="0" y="0"/>
            <a:ext cx="1511640" cy="624240"/>
          </a:xfrm>
          <a:prstGeom prst="rect">
            <a:avLst/>
          </a:prstGeom>
          <a:ln>
            <a:noFill/>
          </a:ln>
        </p:spPr>
      </p:pic>
      <p:sp>
        <p:nvSpPr>
          <p:cNvPr id="694" name="PlaceHolder 3"/>
          <p:cNvSpPr>
            <a:spLocks noGrp="1"/>
          </p:cNvSpPr>
          <p:nvPr>
            <p:ph type="dt"/>
          </p:nvPr>
        </p:nvSpPr>
        <p:spPr>
          <a:xfrm>
            <a:off x="6887880" y="6844320"/>
            <a:ext cx="2351880" cy="402120"/>
          </a:xfrm>
          <a:prstGeom prst="rect">
            <a:avLst/>
          </a:prstGeom>
        </p:spPr>
        <p:txBody>
          <a:bodyPr anchor="ctr">
            <a:noAutofit/>
          </a:bodyPr>
          <a:p>
            <a:endParaRPr b="0" lang="en-US" sz="2400" spc="-1" strike="noStrike">
              <a:latin typeface="Times New Roman"/>
            </a:endParaRPr>
          </a:p>
        </p:txBody>
      </p:sp>
      <p:sp>
        <p:nvSpPr>
          <p:cNvPr id="695" name="PlaceHolder 4"/>
          <p:cNvSpPr>
            <a:spLocks noGrp="1"/>
          </p:cNvSpPr>
          <p:nvPr>
            <p:ph type="ftr"/>
          </p:nvPr>
        </p:nvSpPr>
        <p:spPr>
          <a:xfrm>
            <a:off x="839880" y="6844320"/>
            <a:ext cx="5372640" cy="402120"/>
          </a:xfrm>
          <a:prstGeom prst="rect">
            <a:avLst/>
          </a:prstGeom>
        </p:spPr>
        <p:txBody>
          <a:bodyPr anchor="ctr">
            <a:noAutofit/>
          </a:bodyPr>
          <a:p>
            <a:endParaRPr b="0" lang="en-US" sz="2400" spc="-1" strike="noStrike">
              <a:latin typeface="Times New Roman"/>
            </a:endParaRPr>
          </a:p>
        </p:txBody>
      </p:sp>
      <p:sp>
        <p:nvSpPr>
          <p:cNvPr id="696" name="PlaceHolder 5"/>
          <p:cNvSpPr>
            <a:spLocks noGrp="1"/>
          </p:cNvSpPr>
          <p:nvPr>
            <p:ph type="sldNum"/>
          </p:nvPr>
        </p:nvSpPr>
        <p:spPr>
          <a:xfrm>
            <a:off x="8399880" y="6269760"/>
            <a:ext cx="839880" cy="402120"/>
          </a:xfrm>
          <a:prstGeom prst="rect">
            <a:avLst/>
          </a:prstGeom>
        </p:spPr>
        <p:txBody>
          <a:bodyPr anchor="ctr">
            <a:noAutofit/>
          </a:bodyPr>
          <a:p>
            <a:pPr algn="r">
              <a:lnSpc>
                <a:spcPct val="100000"/>
              </a:lnSpc>
            </a:pPr>
            <a:fld id="{43C243F2-E6E8-42BF-B187-D33B514D4865}" type="slidenum">
              <a:rPr b="0" lang="en-US" sz="2400" spc="-1" strike="noStrike">
                <a:solidFill>
                  <a:srgbClr val="262626"/>
                </a:solidFill>
                <a:latin typeface="Impact"/>
              </a:rPr>
              <a:t>&lt;number&gt;</a:t>
            </a:fld>
            <a:endParaRPr b="0" lang="en-US" sz="2400" spc="-1" strike="noStrike">
              <a:latin typeface="Times New Roman"/>
            </a:endParaRPr>
          </a:p>
        </p:txBody>
      </p:sp>
      <p:sp>
        <p:nvSpPr>
          <p:cNvPr id="697" name="PlaceHolder 6"/>
          <p:cNvSpPr>
            <a:spLocks noGrp="1"/>
          </p:cNvSpPr>
          <p:nvPr>
            <p:ph type="title"/>
          </p:nvPr>
        </p:nvSpPr>
        <p:spPr>
          <a:xfrm>
            <a:off x="504000" y="301320"/>
            <a:ext cx="9071640" cy="1262160"/>
          </a:xfrm>
          <a:prstGeom prst="rect">
            <a:avLst/>
          </a:prstGeom>
        </p:spPr>
        <p:txBody>
          <a:bodyPr lIns="0" rIns="0" tIns="0" bIns="0" anchor="ctr">
            <a:noAutofit/>
          </a:bodyPr>
          <a:p>
            <a:pPr algn="ctr"/>
            <a:r>
              <a:rPr b="0" lang="en-US" sz="3259" spc="-1" strike="noStrike">
                <a:solidFill>
                  <a:srgbClr val="000000"/>
                </a:solidFill>
                <a:latin typeface="Gill Sans"/>
              </a:rPr>
              <a:t>Click to edit the title text format</a:t>
            </a:r>
            <a:endParaRPr b="0" lang="en-US" sz="3259" spc="-1" strike="noStrike">
              <a:solidFill>
                <a:srgbClr val="000000"/>
              </a:solidFill>
              <a:latin typeface="Gill Sans"/>
            </a:endParaRPr>
          </a:p>
        </p:txBody>
      </p:sp>
      <p:sp>
        <p:nvSpPr>
          <p:cNvPr id="698" name="PlaceHolder 7"/>
          <p:cNvSpPr>
            <a:spLocks noGrp="1"/>
          </p:cNvSpPr>
          <p:nvPr>
            <p:ph type="body"/>
          </p:nvPr>
        </p:nvSpPr>
        <p:spPr>
          <a:xfrm>
            <a:off x="504000" y="1768680"/>
            <a:ext cx="9071640" cy="4384440"/>
          </a:xfrm>
          <a:prstGeom prst="rect">
            <a:avLst/>
          </a:prstGeom>
        </p:spPr>
        <p:txBody>
          <a:bodyPr lIns="0" rIns="0" tIns="0" bIns="0">
            <a:normAutofit/>
          </a:bodyPr>
          <a:p>
            <a:pPr marL="432000" indent="-324000">
              <a:spcBef>
                <a:spcPts val="1097"/>
              </a:spcBef>
              <a:buClr>
                <a:srgbClr val="000000"/>
              </a:buClr>
              <a:buSzPct val="45000"/>
              <a:buFont typeface="Wingdings" charset="2"/>
              <a:buChar char=""/>
            </a:pPr>
            <a:r>
              <a:rPr b="0" lang="en-US" sz="3259" spc="-1" strike="noStrike">
                <a:solidFill>
                  <a:srgbClr val="000000"/>
                </a:solidFill>
                <a:latin typeface="Gill Sans"/>
              </a:rPr>
              <a:t>Click to edit the outline text format</a:t>
            </a:r>
            <a:endParaRPr b="0" lang="en-US" sz="3259" spc="-1" strike="noStrike">
              <a:solidFill>
                <a:srgbClr val="000000"/>
              </a:solidFill>
              <a:latin typeface="Gill Sans"/>
            </a:endParaRPr>
          </a:p>
          <a:p>
            <a:pPr lvl="1" marL="864000" indent="-324000">
              <a:spcBef>
                <a:spcPts val="876"/>
              </a:spcBef>
              <a:buClr>
                <a:srgbClr val="000000"/>
              </a:buClr>
              <a:buSzPct val="75000"/>
              <a:buFont typeface="Symbol" charset="2"/>
              <a:buChar char=""/>
            </a:pPr>
            <a:r>
              <a:rPr b="0" lang="en-US" sz="3259" spc="-1" strike="noStrike">
                <a:solidFill>
                  <a:srgbClr val="000000"/>
                </a:solidFill>
                <a:latin typeface="Gill Sans"/>
              </a:rPr>
              <a:t>Second Outline Level</a:t>
            </a:r>
            <a:endParaRPr b="0" lang="en-US" sz="3259" spc="-1" strike="noStrike">
              <a:solidFill>
                <a:srgbClr val="000000"/>
              </a:solidFill>
              <a:latin typeface="Gill Sans"/>
            </a:endParaRPr>
          </a:p>
          <a:p>
            <a:pPr lvl="2" marL="1296000" indent="-288000">
              <a:spcBef>
                <a:spcPts val="658"/>
              </a:spcBef>
              <a:buClr>
                <a:srgbClr val="000000"/>
              </a:buClr>
              <a:buSzPct val="45000"/>
              <a:buFont typeface="Wingdings" charset="2"/>
              <a:buChar char=""/>
            </a:pPr>
            <a:r>
              <a:rPr b="0" lang="en-US" sz="3259" spc="-1" strike="noStrike">
                <a:solidFill>
                  <a:srgbClr val="000000"/>
                </a:solidFill>
                <a:latin typeface="Gill Sans"/>
              </a:rPr>
              <a:t>Third Outline Level</a:t>
            </a:r>
            <a:endParaRPr b="0" lang="en-US" sz="3259" spc="-1" strike="noStrike">
              <a:solidFill>
                <a:srgbClr val="000000"/>
              </a:solidFill>
              <a:latin typeface="Gill Sans"/>
            </a:endParaRPr>
          </a:p>
          <a:p>
            <a:pPr lvl="3" marL="1728000" indent="-216000">
              <a:spcBef>
                <a:spcPts val="437"/>
              </a:spcBef>
              <a:buClr>
                <a:srgbClr val="000000"/>
              </a:buClr>
              <a:buSzPct val="75000"/>
              <a:buFont typeface="Symbol" charset="2"/>
              <a:buChar char=""/>
            </a:pPr>
            <a:r>
              <a:rPr b="0" lang="en-US" sz="3259" spc="-1" strike="noStrike">
                <a:solidFill>
                  <a:srgbClr val="000000"/>
                </a:solidFill>
                <a:latin typeface="Gill Sans"/>
              </a:rPr>
              <a:t>Fourth Outline Level</a:t>
            </a:r>
            <a:endParaRPr b="0" lang="en-US" sz="3259" spc="-1" strike="noStrike">
              <a:solidFill>
                <a:srgbClr val="000000"/>
              </a:solidFill>
              <a:latin typeface="Gill Sans"/>
            </a:endParaRPr>
          </a:p>
          <a:p>
            <a:pPr lvl="4" marL="2160000" indent="-216000">
              <a:spcBef>
                <a:spcPts val="218"/>
              </a:spcBef>
              <a:buClr>
                <a:srgbClr val="000000"/>
              </a:buClr>
              <a:buSzPct val="45000"/>
              <a:buFont typeface="Wingdings" charset="2"/>
              <a:buChar char=""/>
            </a:pPr>
            <a:r>
              <a:rPr b="0" lang="en-US" sz="1550" spc="-1" strike="noStrike">
                <a:solidFill>
                  <a:srgbClr val="000000"/>
                </a:solidFill>
                <a:latin typeface="Gill Sans"/>
              </a:rPr>
              <a:t>Fifth Outline Level</a:t>
            </a:r>
            <a:endParaRPr b="0" lang="en-US" sz="1550" spc="-1" strike="noStrike">
              <a:solidFill>
                <a:srgbClr val="000000"/>
              </a:solidFill>
              <a:latin typeface="Gill Sans"/>
            </a:endParaRPr>
          </a:p>
          <a:p>
            <a:pPr lvl="5" marL="2592000" indent="-216000">
              <a:spcBef>
                <a:spcPts val="218"/>
              </a:spcBef>
              <a:buClr>
                <a:srgbClr val="000000"/>
              </a:buClr>
              <a:buSzPct val="45000"/>
              <a:buFont typeface="Wingdings" charset="2"/>
              <a:buChar char=""/>
            </a:pPr>
            <a:r>
              <a:rPr b="0" lang="en-US" sz="1550" spc="-1" strike="noStrike">
                <a:solidFill>
                  <a:srgbClr val="000000"/>
                </a:solidFill>
                <a:latin typeface="Gill Sans"/>
              </a:rPr>
              <a:t>Sixth Outline Level</a:t>
            </a:r>
            <a:endParaRPr b="0" lang="en-US" sz="1550" spc="-1" strike="noStrike">
              <a:solidFill>
                <a:srgbClr val="000000"/>
              </a:solidFill>
              <a:latin typeface="Gill Sans"/>
            </a:endParaRPr>
          </a:p>
          <a:p>
            <a:pPr lvl="6" marL="3024000" indent="-216000">
              <a:spcBef>
                <a:spcPts val="218"/>
              </a:spcBef>
              <a:buClr>
                <a:srgbClr val="000000"/>
              </a:buClr>
              <a:buSzPct val="45000"/>
              <a:buFont typeface="Wingdings" charset="2"/>
              <a:buChar char=""/>
            </a:pPr>
            <a:r>
              <a:rPr b="0" lang="en-US" sz="1550" spc="-1" strike="noStrike">
                <a:solidFill>
                  <a:srgbClr val="000000"/>
                </a:solidFill>
                <a:latin typeface="Gill Sans"/>
              </a:rPr>
              <a:t>Seventh Outline Level</a:t>
            </a:r>
            <a:endParaRPr b="0" lang="en-US" sz="1550" spc="-1" strike="noStrike">
              <a:solidFill>
                <a:srgbClr val="000000"/>
              </a:solidFill>
              <a:latin typeface="Gill Sans"/>
            </a:endParaRPr>
          </a:p>
        </p:txBody>
      </p:sp>
    </p:spTree>
  </p:cSld>
  <p:clrMap bg1="lt1" bg2="lt2" tx1="dk1" tx2="dk2" accent1="accent1" accent2="accent2" accent3="accent3" accent4="accent4" accent5="accent5" accent6="accent6" hlink="hlink" folHlink="folHlink"/>
  <p:sldLayoutIdLst>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00000"/>
        </a:solidFill>
      </p:bgPr>
    </p:bg>
    <p:spTree>
      <p:nvGrpSpPr>
        <p:cNvPr id="1" name=""/>
        <p:cNvGrpSpPr/>
        <p:nvPr/>
      </p:nvGrpSpPr>
      <p:grpSpPr>
        <a:xfrm>
          <a:off x="0" y="0"/>
          <a:ext cx="0" cy="0"/>
          <a:chOff x="0" y="0"/>
          <a:chExt cx="0" cy="0"/>
        </a:xfrm>
      </p:grpSpPr>
      <p:pic>
        <p:nvPicPr>
          <p:cNvPr id="735" name="Picture 13" descr=""/>
          <p:cNvPicPr/>
          <p:nvPr/>
        </p:nvPicPr>
        <p:blipFill>
          <a:blip r:embed="rId2"/>
          <a:stretch/>
        </p:blipFill>
        <p:spPr>
          <a:xfrm>
            <a:off x="0" y="0"/>
            <a:ext cx="10081080" cy="7561080"/>
          </a:xfrm>
          <a:prstGeom prst="rect">
            <a:avLst/>
          </a:prstGeom>
          <a:ln>
            <a:noFill/>
          </a:ln>
        </p:spPr>
      </p:pic>
      <p:sp>
        <p:nvSpPr>
          <p:cNvPr id="736" name="PlaceHolder 1"/>
          <p:cNvSpPr>
            <a:spLocks noGrp="1"/>
          </p:cNvSpPr>
          <p:nvPr>
            <p:ph type="title"/>
          </p:nvPr>
        </p:nvSpPr>
        <p:spPr>
          <a:xfrm>
            <a:off x="587880" y="587880"/>
            <a:ext cx="9239400" cy="839880"/>
          </a:xfrm>
          <a:prstGeom prst="rect">
            <a:avLst/>
          </a:prstGeom>
        </p:spPr>
        <p:txBody>
          <a:bodyPr anchor="b">
            <a:noAutofit/>
          </a:bodyPr>
          <a:p>
            <a:pPr>
              <a:lnSpc>
                <a:spcPct val="100000"/>
              </a:lnSpc>
            </a:pPr>
            <a:r>
              <a:rPr b="0" lang="en-US" sz="4000" spc="-1" strike="noStrike">
                <a:solidFill>
                  <a:srgbClr val="5c1f00"/>
                </a:solidFill>
                <a:latin typeface="Gill Sans MT Pro Bold"/>
                <a:ea typeface="ＭＳ Ｐゴシック"/>
              </a:rPr>
              <a:t>Click to edit Master title style</a:t>
            </a:r>
            <a:endParaRPr b="0" lang="en-US" sz="4000" spc="-1" strike="noStrike">
              <a:solidFill>
                <a:srgbClr val="5c1f00"/>
              </a:solidFill>
              <a:latin typeface="Arial"/>
            </a:endParaRPr>
          </a:p>
        </p:txBody>
      </p:sp>
      <p:sp>
        <p:nvSpPr>
          <p:cNvPr id="737" name="PlaceHolder 2"/>
          <p:cNvSpPr>
            <a:spLocks noGrp="1"/>
          </p:cNvSpPr>
          <p:nvPr>
            <p:ph type="sldNum"/>
          </p:nvPr>
        </p:nvSpPr>
        <p:spPr>
          <a:xfrm>
            <a:off x="7979760" y="7056000"/>
            <a:ext cx="2099880" cy="503640"/>
          </a:xfrm>
          <a:prstGeom prst="rect">
            <a:avLst/>
          </a:prstGeom>
        </p:spPr>
        <p:txBody>
          <a:bodyPr>
            <a:noAutofit/>
          </a:bodyPr>
          <a:p>
            <a:pPr>
              <a:lnSpc>
                <a:spcPct val="100000"/>
              </a:lnSpc>
            </a:pPr>
            <a:fld id="{74BF58F4-DD99-4205-9468-00721718C358}" type="slidenum">
              <a:rPr b="0" lang="en-US" sz="1400" spc="-1" strike="noStrike">
                <a:solidFill>
                  <a:srgbClr val="5c1f00"/>
                </a:solidFill>
                <a:latin typeface="Arial"/>
                <a:ea typeface="ＭＳ Ｐゴシック"/>
              </a:rPr>
              <a:t>&lt;number&gt;</a:t>
            </a:fld>
            <a:endParaRPr b="0" lang="en-US" sz="1400" spc="-1" strike="noStrike">
              <a:latin typeface="Times New Roman"/>
            </a:endParaRPr>
          </a:p>
        </p:txBody>
      </p:sp>
      <p:sp>
        <p:nvSpPr>
          <p:cNvPr id="738" name="PlaceHolder 3"/>
          <p:cNvSpPr>
            <a:spLocks noGrp="1"/>
          </p:cNvSpPr>
          <p:nvPr>
            <p:ph type="body"/>
          </p:nvPr>
        </p:nvSpPr>
        <p:spPr>
          <a:xfrm>
            <a:off x="587880" y="1795320"/>
            <a:ext cx="8987400" cy="5428080"/>
          </a:xfrm>
          <a:prstGeom prst="rect">
            <a:avLst/>
          </a:prstGeom>
        </p:spPr>
        <p:txBody>
          <a:bodyPr>
            <a:noAutofit/>
          </a:bodyPr>
          <a:p>
            <a:pPr marL="432000" indent="-324000">
              <a:lnSpc>
                <a:spcPct val="100000"/>
              </a:lnSpc>
              <a:spcBef>
                <a:spcPts val="601"/>
              </a:spcBef>
              <a:buClr>
                <a:srgbClr val="ffffff"/>
              </a:buClr>
              <a:buSzPct val="45000"/>
              <a:buFont typeface="Wingdings" charset="2"/>
              <a:buChar char=""/>
            </a:pPr>
            <a:r>
              <a:rPr b="0" lang="en-US" sz="3200" spc="-1" strike="noStrike">
                <a:solidFill>
                  <a:srgbClr val="800000"/>
                </a:solidFill>
                <a:latin typeface="Gill Sans MT Pro Book"/>
                <a:ea typeface="ＭＳ Ｐゴシック"/>
              </a:rPr>
              <a:t>Click to edit Master text styles</a:t>
            </a:r>
            <a:endParaRPr b="0" lang="en-US" sz="3200" spc="-1" strike="noStrike">
              <a:solidFill>
                <a:srgbClr val="800000"/>
              </a:solidFill>
              <a:latin typeface="Gill Sans MT Pro Book"/>
            </a:endParaRPr>
          </a:p>
          <a:p>
            <a:pPr lvl="1" marL="864000" indent="-324000">
              <a:lnSpc>
                <a:spcPct val="100000"/>
              </a:lnSpc>
              <a:spcBef>
                <a:spcPts val="499"/>
              </a:spcBef>
              <a:buClr>
                <a:srgbClr val="ffffff"/>
              </a:buClr>
              <a:buSzPct val="75000"/>
              <a:buFont typeface="Symbol" charset="2"/>
              <a:buChar char=""/>
            </a:pPr>
            <a:r>
              <a:rPr b="0" lang="en-US" sz="2800" spc="-1" strike="noStrike">
                <a:solidFill>
                  <a:srgbClr val="800000"/>
                </a:solidFill>
                <a:latin typeface="Gill Sans MT Pro Book"/>
                <a:ea typeface="ＭＳ Ｐゴシック"/>
              </a:rPr>
              <a:t>Second level</a:t>
            </a:r>
            <a:endParaRPr b="0" lang="en-US" sz="2800" spc="-1" strike="noStrike">
              <a:solidFill>
                <a:srgbClr val="800000"/>
              </a:solidFill>
              <a:latin typeface="Gill Sans MT Pro Book"/>
            </a:endParaRPr>
          </a:p>
          <a:p>
            <a:pPr lvl="2" marL="1296000" indent="-288000">
              <a:lnSpc>
                <a:spcPct val="100000"/>
              </a:lnSpc>
              <a:spcBef>
                <a:spcPts val="561"/>
              </a:spcBef>
              <a:buClr>
                <a:srgbClr val="ffffff"/>
              </a:buClr>
              <a:buSzPct val="45000"/>
              <a:buFont typeface="Wingdings" charset="2"/>
              <a:buChar char=""/>
            </a:pPr>
            <a:r>
              <a:rPr b="0" lang="en-US" sz="2800" spc="-1" strike="noStrike">
                <a:solidFill>
                  <a:srgbClr val="800000"/>
                </a:solidFill>
                <a:latin typeface="Gill Sans MT Pro Book"/>
                <a:ea typeface="ＭＳ Ｐゴシック"/>
              </a:rPr>
              <a:t>Third level</a:t>
            </a:r>
            <a:endParaRPr b="0" lang="en-US" sz="2800" spc="-1" strike="noStrike">
              <a:solidFill>
                <a:srgbClr val="800000"/>
              </a:solidFill>
              <a:latin typeface="Gill Sans MT Pro Book"/>
            </a:endParaRPr>
          </a:p>
          <a:p>
            <a:pPr lvl="3" marL="1728000" indent="-216000">
              <a:lnSpc>
                <a:spcPct val="100000"/>
              </a:lnSpc>
              <a:spcBef>
                <a:spcPts val="479"/>
              </a:spcBef>
              <a:buClr>
                <a:srgbClr val="ffffff"/>
              </a:buClr>
              <a:buSzPct val="75000"/>
              <a:buFont typeface="Symbol" charset="2"/>
              <a:buChar char=""/>
            </a:pPr>
            <a:r>
              <a:rPr b="0" lang="en-US" sz="2400" spc="-1" strike="noStrike">
                <a:solidFill>
                  <a:srgbClr val="800000"/>
                </a:solidFill>
                <a:latin typeface="Gill Sans MT Pro Book"/>
                <a:ea typeface="ＭＳ Ｐゴシック"/>
              </a:rPr>
              <a:t>Fourth level</a:t>
            </a:r>
            <a:endParaRPr b="0" lang="en-US" sz="2400" spc="-1" strike="noStrike">
              <a:solidFill>
                <a:srgbClr val="800000"/>
              </a:solidFill>
              <a:latin typeface="Gill Sans MT Pro Book"/>
            </a:endParaRPr>
          </a:p>
          <a:p>
            <a:pPr lvl="4" marL="2160000" indent="-216000">
              <a:lnSpc>
                <a:spcPct val="100000"/>
              </a:lnSpc>
              <a:spcBef>
                <a:spcPts val="479"/>
              </a:spcBef>
              <a:buClr>
                <a:srgbClr val="ffffff"/>
              </a:buClr>
              <a:buSzPct val="45000"/>
              <a:buFont typeface="Wingdings" charset="2"/>
              <a:buChar char=""/>
            </a:pPr>
            <a:r>
              <a:rPr b="0" lang="en-US" sz="2400" spc="-1" strike="noStrike">
                <a:solidFill>
                  <a:srgbClr val="800000"/>
                </a:solidFill>
                <a:latin typeface="Gill Sans MT Pro Book"/>
                <a:ea typeface="ＭＳ Ｐゴシック"/>
              </a:rPr>
              <a:t>Fifth level</a:t>
            </a:r>
            <a:endParaRPr b="0" lang="en-US" sz="2400" spc="-1" strike="noStrike">
              <a:solidFill>
                <a:srgbClr val="800000"/>
              </a:solidFill>
              <a:latin typeface="Gill Sans MT Pro Book"/>
            </a:endParaRPr>
          </a:p>
        </p:txBody>
      </p:sp>
    </p:spTree>
  </p:cSld>
  <p:clrMap bg1="lt1" bg2="lt2" tx1="dk1" tx2="dk2" accent1="accent1" accent2="accent2" accent3="accent3" accent4="accent4" accent5="accent5" accent6="accent6" hlink="hlink" folHlink="folHlink"/>
  <p:sldLayoutIdLst>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800000"/>
        </a:solidFill>
      </p:bgPr>
    </p:bg>
    <p:spTree>
      <p:nvGrpSpPr>
        <p:cNvPr id="1" name=""/>
        <p:cNvGrpSpPr/>
        <p:nvPr/>
      </p:nvGrpSpPr>
      <p:grpSpPr>
        <a:xfrm>
          <a:off x="0" y="0"/>
          <a:ext cx="0" cy="0"/>
          <a:chOff x="0" y="0"/>
          <a:chExt cx="0" cy="0"/>
        </a:xfrm>
      </p:grpSpPr>
      <p:pic>
        <p:nvPicPr>
          <p:cNvPr id="775" name="Picture 13" descr=""/>
          <p:cNvPicPr/>
          <p:nvPr/>
        </p:nvPicPr>
        <p:blipFill>
          <a:blip r:embed="rId2"/>
          <a:stretch/>
        </p:blipFill>
        <p:spPr>
          <a:xfrm>
            <a:off x="0" y="0"/>
            <a:ext cx="10081080" cy="7561080"/>
          </a:xfrm>
          <a:prstGeom prst="rect">
            <a:avLst/>
          </a:prstGeom>
          <a:ln>
            <a:noFill/>
          </a:ln>
        </p:spPr>
      </p:pic>
      <p:sp>
        <p:nvSpPr>
          <p:cNvPr id="776" name="PlaceHolder 1"/>
          <p:cNvSpPr>
            <a:spLocks noGrp="1"/>
          </p:cNvSpPr>
          <p:nvPr>
            <p:ph type="title"/>
          </p:nvPr>
        </p:nvSpPr>
        <p:spPr>
          <a:xfrm>
            <a:off x="587880" y="587880"/>
            <a:ext cx="9239400" cy="839880"/>
          </a:xfrm>
          <a:prstGeom prst="rect">
            <a:avLst/>
          </a:prstGeom>
        </p:spPr>
        <p:txBody>
          <a:bodyPr anchor="b">
            <a:noAutofit/>
          </a:bodyPr>
          <a:p>
            <a:pPr>
              <a:lnSpc>
                <a:spcPct val="100000"/>
              </a:lnSpc>
            </a:pPr>
            <a:r>
              <a:rPr b="0" lang="en-US" sz="3800" spc="-1" strike="noStrike">
                <a:solidFill>
                  <a:srgbClr val="5c1f00"/>
                </a:solidFill>
                <a:latin typeface="Gill Sans MT Pro Bold"/>
                <a:ea typeface="ＭＳ Ｐゴシック"/>
              </a:rPr>
              <a:t>Click to edit Master title style</a:t>
            </a:r>
            <a:endParaRPr b="0" lang="en-US" sz="3800" spc="-1" strike="noStrike">
              <a:solidFill>
                <a:srgbClr val="5c1f00"/>
              </a:solidFill>
              <a:latin typeface="Arial"/>
            </a:endParaRPr>
          </a:p>
        </p:txBody>
      </p:sp>
      <p:sp>
        <p:nvSpPr>
          <p:cNvPr id="777" name="PlaceHolder 2"/>
          <p:cNvSpPr>
            <a:spLocks noGrp="1"/>
          </p:cNvSpPr>
          <p:nvPr>
            <p:ph type="sldNum"/>
          </p:nvPr>
        </p:nvSpPr>
        <p:spPr>
          <a:xfrm>
            <a:off x="7979760" y="7056000"/>
            <a:ext cx="2099880" cy="503640"/>
          </a:xfrm>
          <a:prstGeom prst="rect">
            <a:avLst/>
          </a:prstGeom>
        </p:spPr>
        <p:txBody>
          <a:bodyPr>
            <a:noAutofit/>
          </a:bodyPr>
          <a:p>
            <a:pPr>
              <a:lnSpc>
                <a:spcPct val="100000"/>
              </a:lnSpc>
            </a:pPr>
            <a:fld id="{F011E750-FD37-42EF-9F9C-20C331434A77}" type="slidenum">
              <a:rPr b="0" lang="en-US" sz="1400" spc="-1" strike="noStrike">
                <a:solidFill>
                  <a:srgbClr val="5c1f00"/>
                </a:solidFill>
                <a:latin typeface="Arial"/>
                <a:ea typeface="ＭＳ Ｐゴシック"/>
              </a:rPr>
              <a:t>&lt;number&gt;</a:t>
            </a:fld>
            <a:endParaRPr b="0" lang="en-US" sz="1400" spc="-1" strike="noStrike">
              <a:latin typeface="Times New Roman"/>
            </a:endParaRPr>
          </a:p>
        </p:txBody>
      </p:sp>
      <p:sp>
        <p:nvSpPr>
          <p:cNvPr id="778" name="PlaceHolder 3"/>
          <p:cNvSpPr>
            <a:spLocks noGrp="1"/>
          </p:cNvSpPr>
          <p:nvPr>
            <p:ph type="body"/>
          </p:nvPr>
        </p:nvSpPr>
        <p:spPr>
          <a:xfrm>
            <a:off x="504000" y="1768680"/>
            <a:ext cx="9071640" cy="4384440"/>
          </a:xfrm>
          <a:prstGeom prst="rect">
            <a:avLst/>
          </a:prstGeom>
        </p:spPr>
        <p:txBody>
          <a:bodyPr lIns="0" rIns="0" tIns="0" bIns="0">
            <a:normAutofit/>
          </a:bodyPr>
          <a:p>
            <a:pPr marL="432000" indent="-324000">
              <a:spcBef>
                <a:spcPts val="1559"/>
              </a:spcBef>
              <a:buClr>
                <a:srgbClr val="ffffff"/>
              </a:buClr>
              <a:buSzPct val="45000"/>
              <a:buFont typeface="Wingdings" charset="2"/>
              <a:buChar char=""/>
            </a:pPr>
            <a:r>
              <a:rPr b="0" lang="en-US" sz="3530" spc="-1" strike="noStrike">
                <a:solidFill>
                  <a:srgbClr val="800000"/>
                </a:solidFill>
                <a:latin typeface="Gill Sans MT Pro Book"/>
              </a:rPr>
              <a:t>Click to edit the outline text format</a:t>
            </a:r>
            <a:endParaRPr b="0" lang="en-US" sz="3530" spc="-1" strike="noStrike">
              <a:solidFill>
                <a:srgbClr val="800000"/>
              </a:solidFill>
              <a:latin typeface="Gill Sans MT Pro Book"/>
            </a:endParaRPr>
          </a:p>
          <a:p>
            <a:pPr lvl="1" marL="864000" indent="-324000">
              <a:spcBef>
                <a:spcPts val="1247"/>
              </a:spcBef>
              <a:buClr>
                <a:srgbClr val="ffffff"/>
              </a:buClr>
              <a:buSzPct val="75000"/>
              <a:buFont typeface="Symbol" charset="2"/>
              <a:buChar char=""/>
            </a:pPr>
            <a:r>
              <a:rPr b="0" lang="en-US" sz="2650" spc="-1" strike="noStrike">
                <a:solidFill>
                  <a:srgbClr val="800000"/>
                </a:solidFill>
                <a:latin typeface="Gill Sans MT Pro Book"/>
              </a:rPr>
              <a:t>Second Outline Level</a:t>
            </a:r>
            <a:endParaRPr b="0" lang="en-US" sz="2650" spc="-1" strike="noStrike">
              <a:solidFill>
                <a:srgbClr val="800000"/>
              </a:solidFill>
              <a:latin typeface="Gill Sans MT Pro Book"/>
            </a:endParaRPr>
          </a:p>
          <a:p>
            <a:pPr lvl="2" marL="1296000" indent="-288000">
              <a:spcBef>
                <a:spcPts val="935"/>
              </a:spcBef>
              <a:buClr>
                <a:srgbClr val="ffffff"/>
              </a:buClr>
              <a:buSzPct val="45000"/>
              <a:buFont typeface="Wingdings" charset="2"/>
              <a:buChar char=""/>
            </a:pPr>
            <a:r>
              <a:rPr b="0" lang="en-US" sz="2210" spc="-1" strike="noStrike">
                <a:solidFill>
                  <a:srgbClr val="800000"/>
                </a:solidFill>
                <a:latin typeface="Gill Sans MT Pro Book"/>
              </a:rPr>
              <a:t>Third Outline Level</a:t>
            </a:r>
            <a:endParaRPr b="0" lang="en-US" sz="2210" spc="-1" strike="noStrike">
              <a:solidFill>
                <a:srgbClr val="800000"/>
              </a:solidFill>
              <a:latin typeface="Gill Sans MT Pro Book"/>
            </a:endParaRPr>
          </a:p>
          <a:p>
            <a:pPr lvl="3" marL="1728000" indent="-216000">
              <a:spcBef>
                <a:spcPts val="624"/>
              </a:spcBef>
              <a:buClr>
                <a:srgbClr val="ffffff"/>
              </a:buClr>
              <a:buSzPct val="75000"/>
              <a:buFont typeface="Symbol" charset="2"/>
              <a:buChar char=""/>
            </a:pPr>
            <a:r>
              <a:rPr b="0" lang="en-US" sz="2210" spc="-1" strike="noStrike">
                <a:solidFill>
                  <a:srgbClr val="800000"/>
                </a:solidFill>
                <a:latin typeface="Gill Sans MT Pro Book"/>
              </a:rPr>
              <a:t>Fourth Outline Level</a:t>
            </a:r>
            <a:endParaRPr b="0" lang="en-US" sz="2210" spc="-1" strike="noStrike">
              <a:solidFill>
                <a:srgbClr val="800000"/>
              </a:solidFill>
              <a:latin typeface="Gill Sans MT Pro Book"/>
            </a:endParaRPr>
          </a:p>
          <a:p>
            <a:pPr lvl="4" marL="2160000" indent="-216000">
              <a:spcBef>
                <a:spcPts val="312"/>
              </a:spcBef>
              <a:buClr>
                <a:srgbClr val="ffffff"/>
              </a:buClr>
              <a:buSzPct val="45000"/>
              <a:buFont typeface="Wingdings" charset="2"/>
              <a:buChar char=""/>
            </a:pPr>
            <a:r>
              <a:rPr b="0" lang="en-US" sz="2210" spc="-1" strike="noStrike">
                <a:solidFill>
                  <a:srgbClr val="800000"/>
                </a:solidFill>
                <a:latin typeface="Gill Sans MT Pro Book"/>
              </a:rPr>
              <a:t>Fifth Outline Level</a:t>
            </a:r>
            <a:endParaRPr b="0" lang="en-US" sz="2210" spc="-1" strike="noStrike">
              <a:solidFill>
                <a:srgbClr val="800000"/>
              </a:solidFill>
              <a:latin typeface="Gill Sans MT Pro Book"/>
            </a:endParaRPr>
          </a:p>
          <a:p>
            <a:pPr lvl="5" marL="2592000" indent="-216000">
              <a:spcBef>
                <a:spcPts val="312"/>
              </a:spcBef>
              <a:buClr>
                <a:srgbClr val="ffffff"/>
              </a:buClr>
              <a:buSzPct val="45000"/>
              <a:buFont typeface="Wingdings" charset="2"/>
              <a:buChar char=""/>
            </a:pPr>
            <a:r>
              <a:rPr b="0" lang="en-US" sz="2210" spc="-1" strike="noStrike">
                <a:solidFill>
                  <a:srgbClr val="800000"/>
                </a:solidFill>
                <a:latin typeface="Gill Sans MT Pro Book"/>
              </a:rPr>
              <a:t>Sixth Outline Level</a:t>
            </a:r>
            <a:endParaRPr b="0" lang="en-US" sz="2210" spc="-1" strike="noStrike">
              <a:solidFill>
                <a:srgbClr val="800000"/>
              </a:solidFill>
              <a:latin typeface="Gill Sans MT Pro Book"/>
            </a:endParaRPr>
          </a:p>
          <a:p>
            <a:pPr lvl="6" marL="3024000" indent="-216000">
              <a:spcBef>
                <a:spcPts val="312"/>
              </a:spcBef>
              <a:buClr>
                <a:srgbClr val="ffffff"/>
              </a:buClr>
              <a:buSzPct val="45000"/>
              <a:buFont typeface="Wingdings" charset="2"/>
              <a:buChar char=""/>
            </a:pPr>
            <a:r>
              <a:rPr b="0" lang="en-US" sz="2210" spc="-1" strike="noStrike">
                <a:solidFill>
                  <a:srgbClr val="800000"/>
                </a:solidFill>
                <a:latin typeface="Gill Sans MT Pro Book"/>
              </a:rPr>
              <a:t>Seventh Outline Level</a:t>
            </a:r>
            <a:endParaRPr b="0" lang="en-US" sz="2210" spc="-1" strike="noStrike">
              <a:solidFill>
                <a:srgbClr val="800000"/>
              </a:solidFill>
              <a:latin typeface="Gill Sans MT Pro Book"/>
            </a:endParaRPr>
          </a:p>
        </p:txBody>
      </p:sp>
    </p:spTree>
  </p:cSld>
  <p:clrMap bg1="lt1" bg2="lt2" tx1="dk1" tx2="dk2" accent1="accent1" accent2="accent2" accent3="accent3" accent4="accent4" accent5="accent5" accent6="accent6" hlink="hlink" folHlink="folHlink"/>
  <p:sldLayoutIdLst>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301320"/>
            <a:ext cx="9071640" cy="126216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4" name="PlaceHolder 2"/>
          <p:cNvSpPr>
            <a:spLocks noGrp="1"/>
          </p:cNvSpPr>
          <p:nvPr>
            <p:ph type="body"/>
          </p:nvPr>
        </p:nvSpPr>
        <p:spPr>
          <a:xfrm>
            <a:off x="504000" y="1769040"/>
            <a:ext cx="9071640" cy="4384800"/>
          </a:xfrm>
          <a:prstGeom prst="rect">
            <a:avLst/>
          </a:prstGeom>
        </p:spPr>
        <p:txBody>
          <a:bodyPr lIns="0" rIns="0" tIns="0" bIns="0">
            <a:normAutofit/>
          </a:bodyPr>
          <a:p>
            <a:pPr marL="432000" indent="-324000">
              <a:spcAft>
                <a:spcPts val="1417"/>
              </a:spcAft>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Aft>
                <a:spcPts val="1134"/>
              </a:spcAft>
              <a:buClr>
                <a:srgbClr val="000000"/>
              </a:buClr>
              <a:buSzPct val="45000"/>
              <a:buFont typeface="Wingdings" charset="2"/>
              <a:buChar char=""/>
            </a:pPr>
            <a:r>
              <a:rPr b="0" lang="en-US" sz="2800" spc="-1" strike="noStrike">
                <a:latin typeface="Arial"/>
              </a:rPr>
              <a:t>Second Outline Level</a:t>
            </a:r>
            <a:endParaRPr b="0" lang="en-US" sz="2800" spc="-1" strike="noStrike">
              <a:latin typeface="Arial"/>
            </a:endParaRPr>
          </a:p>
          <a:p>
            <a:pPr lvl="2" marL="1296000" indent="-288000">
              <a:spcAft>
                <a:spcPts val="850"/>
              </a:spcAft>
              <a:buClr>
                <a:srgbClr val="000000"/>
              </a:buClr>
              <a:buSzPct val="75000"/>
              <a:buFont typeface="Symbol" charset="2"/>
              <a:buChar char=""/>
            </a:pPr>
            <a:r>
              <a:rPr b="0" lang="en-US" sz="2400" spc="-1" strike="noStrike">
                <a:latin typeface="Arial"/>
              </a:rPr>
              <a:t>Third Outline Level</a:t>
            </a:r>
            <a:endParaRPr b="0" lang="en-US" sz="2400" spc="-1" strike="noStrike">
              <a:latin typeface="Arial"/>
            </a:endParaRPr>
          </a:p>
          <a:p>
            <a:pPr lvl="3" marL="1728000" indent="-216000">
              <a:spcAft>
                <a:spcPts val="567"/>
              </a:spcAft>
              <a:buClr>
                <a:srgbClr val="000000"/>
              </a:buClr>
              <a:buSzPct val="45000"/>
              <a:buFont typeface="Wingdings" charset="2"/>
              <a:buChar char=""/>
            </a:pPr>
            <a:r>
              <a:rPr b="0" lang="en-US" sz="2000" spc="-1" strike="noStrike">
                <a:latin typeface="Arial"/>
              </a:rPr>
              <a:t>Fourth Outline Level</a:t>
            </a:r>
            <a:endParaRPr b="0" lang="en-US" sz="2000" spc="-1" strike="noStrike">
              <a:latin typeface="Arial"/>
            </a:endParaRPr>
          </a:p>
          <a:p>
            <a:pPr lvl="4" marL="2160000" indent="-216000">
              <a:spcAft>
                <a:spcPts val="283"/>
              </a:spcAft>
              <a:buClr>
                <a:srgbClr val="000000"/>
              </a:buClr>
              <a:buSzPct val="75000"/>
              <a:buFont typeface="Symbol" charset="2"/>
              <a:buChar char=""/>
            </a:pPr>
            <a:r>
              <a:rPr b="0" lang="en-US" sz="2000" spc="-1" strike="noStrike">
                <a:latin typeface="Arial"/>
              </a:rPr>
              <a:t>Fifth Outline Level</a:t>
            </a:r>
            <a:endParaRPr b="0" lang="en-US" sz="2000" spc="-1" strike="noStrike">
              <a:latin typeface="Arial"/>
            </a:endParaRPr>
          </a:p>
          <a:p>
            <a:pPr lvl="5" marL="2592000" indent="-216000">
              <a:spcAft>
                <a:spcPts val="283"/>
              </a:spcAft>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Aft>
                <a:spcPts val="283"/>
              </a:spcAft>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55" name="PlaceHolder 3"/>
          <p:cNvSpPr>
            <a:spLocks noGrp="1"/>
          </p:cNvSpPr>
          <p:nvPr>
            <p:ph type="dt"/>
          </p:nvPr>
        </p:nvSpPr>
        <p:spPr>
          <a:xfrm>
            <a:off x="504000" y="6887160"/>
            <a:ext cx="2348280" cy="521280"/>
          </a:xfrm>
          <a:prstGeom prst="rect">
            <a:avLst/>
          </a:prstGeom>
        </p:spPr>
        <p:txBody>
          <a:bodyPr lIns="0" rIns="0" tIns="0" bIns="0">
            <a:noAutofit/>
          </a:bodyPr>
          <a:p>
            <a:r>
              <a:rPr b="0" lang="en-US" sz="1400" spc="-1" strike="noStrike">
                <a:latin typeface="Times New Roman"/>
              </a:rPr>
              <a:t>&lt;date/time&gt;</a:t>
            </a:r>
            <a:endParaRPr b="0" lang="en-US" sz="1400" spc="-1" strike="noStrike">
              <a:latin typeface="Times New Roman"/>
            </a:endParaRPr>
          </a:p>
        </p:txBody>
      </p:sp>
      <p:sp>
        <p:nvSpPr>
          <p:cNvPr id="56" name="PlaceHolder 4"/>
          <p:cNvSpPr>
            <a:spLocks noGrp="1"/>
          </p:cNvSpPr>
          <p:nvPr>
            <p:ph type="ftr"/>
          </p:nvPr>
        </p:nvSpPr>
        <p:spPr>
          <a:xfrm>
            <a:off x="3447360" y="6887160"/>
            <a:ext cx="3195000" cy="521280"/>
          </a:xfrm>
          <a:prstGeom prst="rect">
            <a:avLst/>
          </a:prstGeom>
        </p:spPr>
        <p:txBody>
          <a:bodyPr lIns="0" rIns="0" tIns="0" bIns="0">
            <a:noAutofit/>
          </a:bodyPr>
          <a:p>
            <a:pPr algn="ctr"/>
            <a:r>
              <a:rPr b="0" lang="en-US" sz="1400" spc="-1" strike="noStrike">
                <a:latin typeface="Times New Roman"/>
              </a:rPr>
              <a:t>&lt;footer&gt;</a:t>
            </a:r>
            <a:endParaRPr b="0" lang="en-US" sz="1400" spc="-1" strike="noStrike">
              <a:latin typeface="Times New Roman"/>
            </a:endParaRPr>
          </a:p>
        </p:txBody>
      </p:sp>
      <p:sp>
        <p:nvSpPr>
          <p:cNvPr id="57" name="PlaceHolder 5"/>
          <p:cNvSpPr>
            <a:spLocks noGrp="1"/>
          </p:cNvSpPr>
          <p:nvPr>
            <p:ph type="sldNum"/>
          </p:nvPr>
        </p:nvSpPr>
        <p:spPr>
          <a:xfrm>
            <a:off x="7227000" y="6887160"/>
            <a:ext cx="2348280" cy="521280"/>
          </a:xfrm>
          <a:prstGeom prst="rect">
            <a:avLst/>
          </a:prstGeom>
        </p:spPr>
        <p:txBody>
          <a:bodyPr lIns="0" rIns="0" tIns="0" bIns="0">
            <a:noAutofit/>
          </a:bodyPr>
          <a:p>
            <a:pPr algn="r"/>
            <a:fld id="{8905425A-B151-4302-96AC-22620BB1121B}"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4" name="PlaceHolder 1"/>
          <p:cNvSpPr>
            <a:spLocks noGrp="1"/>
          </p:cNvSpPr>
          <p:nvPr>
            <p:ph type="title"/>
          </p:nvPr>
        </p:nvSpPr>
        <p:spPr>
          <a:xfrm>
            <a:off x="503640" y="302040"/>
            <a:ext cx="9072000" cy="1260360"/>
          </a:xfrm>
          <a:prstGeom prst="rect">
            <a:avLst/>
          </a:prstGeom>
        </p:spPr>
        <p:txBody>
          <a:bodyPr lIns="90000" rIns="90000" tIns="46800" bIns="46800" anchor="ctr">
            <a:noAutofit/>
          </a:bodyPr>
          <a:p>
            <a:pPr algn="ctr"/>
            <a:r>
              <a:rPr b="1" lang="en-US" sz="4000" spc="-1" strike="noStrike">
                <a:solidFill>
                  <a:srgbClr val="000000"/>
                </a:solidFill>
                <a:latin typeface="Verdana"/>
              </a:rPr>
              <a:t>Click to edit the title text format</a:t>
            </a:r>
            <a:endParaRPr b="1" lang="en-US" sz="4000" spc="-1" strike="noStrike">
              <a:solidFill>
                <a:srgbClr val="000000"/>
              </a:solidFill>
              <a:latin typeface="Verdana"/>
            </a:endParaRPr>
          </a:p>
        </p:txBody>
      </p:sp>
      <p:sp>
        <p:nvSpPr>
          <p:cNvPr id="95" name="PlaceHolder 2"/>
          <p:cNvSpPr>
            <a:spLocks noGrp="1"/>
          </p:cNvSpPr>
          <p:nvPr>
            <p:ph type="body"/>
          </p:nvPr>
        </p:nvSpPr>
        <p:spPr>
          <a:xfrm>
            <a:off x="503640" y="1763640"/>
            <a:ext cx="9072000" cy="4989240"/>
          </a:xfrm>
          <a:prstGeom prst="rect">
            <a:avLst/>
          </a:prstGeom>
        </p:spPr>
        <p:txBody>
          <a:bodyPr lIns="90000" rIns="90000" tIns="46800" bIns="46800">
            <a:normAutofit/>
          </a:bodyPr>
          <a:p>
            <a:pPr marL="342720" indent="-342720">
              <a:spcBef>
                <a:spcPts val="799"/>
              </a:spcBef>
              <a:buClr>
                <a:srgbClr val="000000"/>
              </a:buClr>
              <a:buFont typeface="Arial"/>
              <a:buChar char="•"/>
            </a:pPr>
            <a:r>
              <a:rPr b="0" lang="en-US" sz="3200" spc="-1" strike="noStrike">
                <a:solidFill>
                  <a:srgbClr val="000000"/>
                </a:solidFill>
                <a:latin typeface="Verdana"/>
              </a:rPr>
              <a:t>Click to edit the outline text format</a:t>
            </a:r>
            <a:endParaRPr b="0" lang="en-US" sz="3200" spc="-1" strike="noStrike">
              <a:solidFill>
                <a:srgbClr val="000000"/>
              </a:solidFill>
              <a:latin typeface="Verdana"/>
            </a:endParaRPr>
          </a:p>
          <a:p>
            <a:pPr lvl="1" marL="742680" indent="-285480">
              <a:spcBef>
                <a:spcPts val="697"/>
              </a:spcBef>
              <a:buClr>
                <a:srgbClr val="000000"/>
              </a:buClr>
              <a:buFont typeface="Arial"/>
              <a:buChar char="–"/>
            </a:pPr>
            <a:r>
              <a:rPr b="0" lang="en-US" sz="2800" spc="-1" strike="noStrike">
                <a:solidFill>
                  <a:srgbClr val="000000"/>
                </a:solidFill>
                <a:latin typeface="Verdana"/>
              </a:rPr>
              <a:t>Second Outline Level</a:t>
            </a:r>
            <a:endParaRPr b="0" lang="en-US" sz="2800" spc="-1" strike="noStrike">
              <a:solidFill>
                <a:srgbClr val="000000"/>
              </a:solidFill>
              <a:latin typeface="Verdana"/>
            </a:endParaRPr>
          </a:p>
          <a:p>
            <a:pPr lvl="2" marL="1143000" indent="-228600">
              <a:spcBef>
                <a:spcPts val="598"/>
              </a:spcBef>
              <a:buClr>
                <a:srgbClr val="000000"/>
              </a:buClr>
              <a:buFont typeface="Arial"/>
              <a:buChar char="•"/>
            </a:pPr>
            <a:r>
              <a:rPr b="0" lang="en-US" sz="2400" spc="-1" strike="noStrike">
                <a:solidFill>
                  <a:srgbClr val="000000"/>
                </a:solidFill>
                <a:latin typeface="Verdana"/>
              </a:rPr>
              <a:t>Third Outline Level</a:t>
            </a:r>
            <a:endParaRPr b="0" lang="en-US" sz="2400" spc="-1" strike="noStrike">
              <a:solidFill>
                <a:srgbClr val="000000"/>
              </a:solidFill>
              <a:latin typeface="Verdana"/>
            </a:endParaRPr>
          </a:p>
          <a:p>
            <a:pPr lvl="3" marL="1600200" indent="-228600">
              <a:spcBef>
                <a:spcPts val="499"/>
              </a:spcBef>
              <a:buClr>
                <a:srgbClr val="000000"/>
              </a:buClr>
              <a:buFont typeface="Arial"/>
              <a:buChar char="–"/>
            </a:pPr>
            <a:r>
              <a:rPr b="0" lang="en-US" sz="2000" spc="-1" strike="noStrike">
                <a:solidFill>
                  <a:srgbClr val="000000"/>
                </a:solidFill>
                <a:latin typeface="Verdana"/>
              </a:rPr>
              <a:t>Fourth Outline Level</a:t>
            </a:r>
            <a:endParaRPr b="0" lang="en-US" sz="2000" spc="-1" strike="noStrike">
              <a:solidFill>
                <a:srgbClr val="000000"/>
              </a:solidFill>
              <a:latin typeface="Verdana"/>
            </a:endParaRPr>
          </a:p>
          <a:p>
            <a:pPr lvl="4" marL="2057400" indent="-228600">
              <a:spcBef>
                <a:spcPts val="499"/>
              </a:spcBef>
              <a:buClr>
                <a:srgbClr val="000000"/>
              </a:buClr>
              <a:buFont typeface="Arial"/>
              <a:buChar char="»"/>
            </a:pPr>
            <a:r>
              <a:rPr b="0" lang="en-US" sz="2000" spc="-1" strike="noStrike">
                <a:solidFill>
                  <a:srgbClr val="000000"/>
                </a:solidFill>
                <a:latin typeface="Verdana"/>
              </a:rPr>
              <a:t>Fifth Outline Level</a:t>
            </a:r>
            <a:endParaRPr b="0" lang="en-US" sz="2000" spc="-1" strike="noStrike">
              <a:solidFill>
                <a:srgbClr val="000000"/>
              </a:solidFill>
              <a:latin typeface="Verdana"/>
            </a:endParaRPr>
          </a:p>
          <a:p>
            <a:pPr lvl="5" marL="2057400" indent="-228600">
              <a:spcBef>
                <a:spcPts val="499"/>
              </a:spcBef>
              <a:buClr>
                <a:srgbClr val="000000"/>
              </a:buClr>
              <a:buFont typeface="Arial"/>
              <a:buChar char="»"/>
            </a:pPr>
            <a:r>
              <a:rPr b="0" lang="en-US" sz="2000" spc="-1" strike="noStrike">
                <a:solidFill>
                  <a:srgbClr val="000000"/>
                </a:solidFill>
                <a:latin typeface="Verdana"/>
              </a:rPr>
              <a:t>Sixth Outline Level</a:t>
            </a:r>
            <a:endParaRPr b="0" lang="en-US" sz="2000" spc="-1" strike="noStrike">
              <a:solidFill>
                <a:srgbClr val="000000"/>
              </a:solidFill>
              <a:latin typeface="Verdana"/>
            </a:endParaRPr>
          </a:p>
          <a:p>
            <a:pPr lvl="6" marL="2057400" indent="-228600">
              <a:spcBef>
                <a:spcPts val="499"/>
              </a:spcBef>
              <a:buClr>
                <a:srgbClr val="000000"/>
              </a:buClr>
              <a:buFont typeface="Arial"/>
              <a:buChar char="»"/>
            </a:pPr>
            <a:r>
              <a:rPr b="0" lang="en-US" sz="2000" spc="-1" strike="noStrike">
                <a:solidFill>
                  <a:srgbClr val="000000"/>
                </a:solidFill>
                <a:latin typeface="Verdana"/>
              </a:rPr>
              <a:t>Seventh Outline Level</a:t>
            </a:r>
            <a:endParaRPr b="0" lang="en-US" sz="2000" spc="-1" strike="noStrike">
              <a:solidFill>
                <a:srgbClr val="000000"/>
              </a:solidFill>
              <a:latin typeface="Verdana"/>
            </a:endParaRPr>
          </a:p>
          <a:p>
            <a:pPr lvl="7" marL="2057400" indent="-228600">
              <a:spcBef>
                <a:spcPts val="499"/>
              </a:spcBef>
              <a:buClr>
                <a:srgbClr val="000000"/>
              </a:buClr>
              <a:buFont typeface="Arial"/>
              <a:buChar char="»"/>
            </a:pPr>
            <a:r>
              <a:rPr b="0" lang="en-US" sz="2000" spc="-1" strike="noStrike">
                <a:solidFill>
                  <a:srgbClr val="000000"/>
                </a:solidFill>
                <a:latin typeface="Verdana"/>
              </a:rPr>
              <a:t>Eighth Outline Level</a:t>
            </a:r>
            <a:endParaRPr b="0" lang="en-US" sz="2000" spc="-1" strike="noStrike">
              <a:solidFill>
                <a:srgbClr val="000000"/>
              </a:solidFill>
              <a:latin typeface="Verdana"/>
            </a:endParaRPr>
          </a:p>
          <a:p>
            <a:pPr lvl="8" marL="2057400" indent="-228600">
              <a:spcBef>
                <a:spcPts val="499"/>
              </a:spcBef>
              <a:buClr>
                <a:srgbClr val="000000"/>
              </a:buClr>
              <a:buFont typeface="Arial"/>
              <a:buChar char="»"/>
            </a:pPr>
            <a:r>
              <a:rPr b="0" lang="en-US" sz="2000" spc="-1" strike="noStrike">
                <a:solidFill>
                  <a:srgbClr val="000000"/>
                </a:solidFill>
                <a:latin typeface="Verdana"/>
              </a:rPr>
              <a:t>Ninth Outline Level</a:t>
            </a:r>
            <a:endParaRPr b="0" lang="en-US" sz="2000" spc="-1" strike="noStrike">
              <a:solidFill>
                <a:srgbClr val="000000"/>
              </a:solidFill>
              <a:latin typeface="Verdana"/>
            </a:endParaRPr>
          </a:p>
        </p:txBody>
      </p:sp>
      <p:sp>
        <p:nvSpPr>
          <p:cNvPr id="96" name="PlaceHolder 3"/>
          <p:cNvSpPr>
            <a:spLocks noGrp="1"/>
          </p:cNvSpPr>
          <p:nvPr>
            <p:ph type="dt"/>
          </p:nvPr>
        </p:nvSpPr>
        <p:spPr>
          <a:xfrm>
            <a:off x="503280" y="7007040"/>
            <a:ext cx="2352240" cy="402840"/>
          </a:xfrm>
          <a:prstGeom prst="rect">
            <a:avLst/>
          </a:prstGeom>
        </p:spPr>
        <p:txBody>
          <a:bodyPr lIns="90000" rIns="90000" tIns="46800" bIns="46800" anchor="ctr">
            <a:noAutofit/>
          </a:bodyPr>
          <a:p>
            <a:pPr>
              <a:lnSpc>
                <a:spcPct val="100000"/>
              </a:lnSpc>
            </a:pPr>
            <a:fld id="{10EDD61C-1473-4544-AF46-AE7AB9FA6A7D}" type="datetime">
              <a:rPr b="0" lang="en-US" sz="1200" spc="-1" strike="noStrike">
                <a:solidFill>
                  <a:srgbClr val="898989"/>
                </a:solidFill>
                <a:latin typeface="Calibri"/>
              </a:rPr>
              <a:t>11/12/19</a:t>
            </a:fld>
            <a:endParaRPr b="0" lang="en-US" sz="1200" spc="-1" strike="noStrike">
              <a:latin typeface="Times New Roman"/>
            </a:endParaRPr>
          </a:p>
        </p:txBody>
      </p:sp>
      <p:sp>
        <p:nvSpPr>
          <p:cNvPr id="97" name="PlaceHolder 4"/>
          <p:cNvSpPr>
            <a:spLocks noGrp="1"/>
          </p:cNvSpPr>
          <p:nvPr>
            <p:ph type="ftr"/>
          </p:nvPr>
        </p:nvSpPr>
        <p:spPr>
          <a:xfrm>
            <a:off x="3443760" y="7007040"/>
            <a:ext cx="3192480" cy="402840"/>
          </a:xfrm>
          <a:prstGeom prst="rect">
            <a:avLst/>
          </a:prstGeom>
        </p:spPr>
        <p:txBody>
          <a:bodyPr lIns="90000" rIns="90000" tIns="46800" bIns="46800" anchor="ctr">
            <a:noAutofit/>
          </a:bodyPr>
          <a:p>
            <a:endParaRPr b="0" lang="en-US" sz="2400" spc="-1" strike="noStrike">
              <a:latin typeface="Times New Roman"/>
            </a:endParaRPr>
          </a:p>
        </p:txBody>
      </p:sp>
      <p:sp>
        <p:nvSpPr>
          <p:cNvPr id="98" name="PlaceHolder 5"/>
          <p:cNvSpPr>
            <a:spLocks noGrp="1"/>
          </p:cNvSpPr>
          <p:nvPr>
            <p:ph type="sldNum"/>
          </p:nvPr>
        </p:nvSpPr>
        <p:spPr>
          <a:xfrm>
            <a:off x="7726680" y="7156080"/>
            <a:ext cx="2352240" cy="402840"/>
          </a:xfrm>
          <a:prstGeom prst="rect">
            <a:avLst/>
          </a:prstGeom>
        </p:spPr>
        <p:txBody>
          <a:bodyPr lIns="90000" rIns="90000" tIns="46800" bIns="46800" anchor="ctr">
            <a:noAutofit/>
          </a:bodyPr>
          <a:p>
            <a:pPr algn="r">
              <a:lnSpc>
                <a:spcPct val="100000"/>
              </a:lnSpc>
            </a:pPr>
            <a:fld id="{272C7A01-93D5-49E9-9E45-5EF88516563F}" type="slidenum">
              <a:rPr b="1" lang="en-US" sz="1400" spc="-1" strike="noStrike">
                <a:latin typeface="Calibri"/>
              </a:rPr>
              <a:t>&lt;number&gt;</a:t>
            </a:fld>
            <a:endParaRPr b="0" lang="en-US" sz="1400" spc="-1" strike="noStrike">
              <a:latin typeface="Times New Roman"/>
            </a:endParaRPr>
          </a:p>
        </p:txBody>
      </p:sp>
      <p:pic>
        <p:nvPicPr>
          <p:cNvPr id="99" name="" descr=""/>
          <p:cNvPicPr/>
          <p:nvPr/>
        </p:nvPicPr>
        <p:blipFill>
          <a:blip r:embed="rId2"/>
          <a:stretch/>
        </p:blipFill>
        <p:spPr>
          <a:xfrm>
            <a:off x="0" y="0"/>
            <a:ext cx="462240" cy="4751280"/>
          </a:xfrm>
          <a:prstGeom prst="rect">
            <a:avLst/>
          </a:prstGeom>
          <a:ln>
            <a:noFill/>
          </a:ln>
        </p:spPr>
      </p:pic>
      <p:pic>
        <p:nvPicPr>
          <p:cNvPr id="100" name="" descr=""/>
          <p:cNvPicPr/>
          <p:nvPr/>
        </p:nvPicPr>
        <p:blipFill>
          <a:blip r:embed="rId3"/>
          <a:stretch/>
        </p:blipFill>
        <p:spPr>
          <a:xfrm>
            <a:off x="0" y="4720320"/>
            <a:ext cx="476280" cy="1909440"/>
          </a:xfrm>
          <a:prstGeom prst="rect">
            <a:avLst/>
          </a:prstGeom>
          <a:ln>
            <a:noFill/>
          </a:ln>
        </p:spPr>
      </p:pic>
      <p:pic>
        <p:nvPicPr>
          <p:cNvPr id="101" name="" descr=""/>
          <p:cNvPicPr/>
          <p:nvPr/>
        </p:nvPicPr>
        <p:blipFill>
          <a:blip r:embed="rId4"/>
          <a:stretch/>
        </p:blipFill>
        <p:spPr>
          <a:xfrm>
            <a:off x="0" y="6653160"/>
            <a:ext cx="10080000" cy="907560"/>
          </a:xfrm>
          <a:prstGeom prst="rect">
            <a:avLst/>
          </a:prstGeom>
          <a:ln>
            <a:noFill/>
          </a:ln>
        </p:spPr>
      </p:pic>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38" name="PlaceHolder 1"/>
          <p:cNvSpPr>
            <a:spLocks noGrp="1"/>
          </p:cNvSpPr>
          <p:nvPr>
            <p:ph type="title"/>
          </p:nvPr>
        </p:nvSpPr>
        <p:spPr>
          <a:xfrm>
            <a:off x="720000" y="684000"/>
            <a:ext cx="8460000" cy="102348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39" name="PlaceHolder 2"/>
          <p:cNvSpPr>
            <a:spLocks noGrp="1"/>
          </p:cNvSpPr>
          <p:nvPr>
            <p:ph type="body"/>
          </p:nvPr>
        </p:nvSpPr>
        <p:spPr>
          <a:xfrm>
            <a:off x="720000" y="1949040"/>
            <a:ext cx="8855640" cy="4384800"/>
          </a:xfrm>
          <a:prstGeom prst="rect">
            <a:avLst/>
          </a:prstGeom>
        </p:spPr>
        <p:txBody>
          <a:bodyPr lIns="0" rIns="0" tIns="0" bIns="0">
            <a:spAutoFit/>
          </a:bodyPr>
          <a:p>
            <a:pPr marL="432000" indent="-324000">
              <a:spcAft>
                <a:spcPts val="1417"/>
              </a:spcAft>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a:spcAft>
                <a:spcPts val="1134"/>
              </a:spcAft>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a:spcAft>
                <a:spcPts val="850"/>
              </a:spcAft>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a:spcAft>
                <a:spcPts val="567"/>
              </a:spcAft>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a:spcAft>
                <a:spcPts val="283"/>
              </a:spcAft>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a:spcAft>
                <a:spcPts val="283"/>
              </a:spcAft>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a:spcAft>
                <a:spcPts val="283"/>
              </a:spcAft>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
        <p:nvSpPr>
          <p:cNvPr id="140" name="PlaceHolder 3"/>
          <p:cNvSpPr>
            <a:spLocks noGrp="1"/>
          </p:cNvSpPr>
          <p:nvPr>
            <p:ph type="dt"/>
          </p:nvPr>
        </p:nvSpPr>
        <p:spPr>
          <a:xfrm>
            <a:off x="540000" y="6318720"/>
            <a:ext cx="2348280" cy="521280"/>
          </a:xfrm>
          <a:prstGeom prst="rect">
            <a:avLst/>
          </a:prstGeom>
        </p:spPr>
        <p:txBody>
          <a:bodyPr lIns="0" rIns="0" tIns="0" bIns="0">
            <a:noAutofit/>
          </a:bodyPr>
          <a:p>
            <a:r>
              <a:rPr b="0" lang="en-US" sz="1400" spc="-1" strike="noStrike">
                <a:latin typeface="Times New Roman"/>
              </a:rPr>
              <a:t>&lt;date/time&gt;</a:t>
            </a:r>
            <a:endParaRPr b="0" lang="en-US" sz="1400" spc="-1" strike="noStrike">
              <a:latin typeface="Times New Roman"/>
            </a:endParaRPr>
          </a:p>
        </p:txBody>
      </p:sp>
      <p:sp>
        <p:nvSpPr>
          <p:cNvPr id="141" name="PlaceHolder 4"/>
          <p:cNvSpPr>
            <a:spLocks noGrp="1"/>
          </p:cNvSpPr>
          <p:nvPr>
            <p:ph type="ftr"/>
          </p:nvPr>
        </p:nvSpPr>
        <p:spPr>
          <a:xfrm>
            <a:off x="3267360" y="6347160"/>
            <a:ext cx="3195000" cy="521280"/>
          </a:xfrm>
          <a:prstGeom prst="rect">
            <a:avLst/>
          </a:prstGeom>
        </p:spPr>
        <p:txBody>
          <a:bodyPr lIns="0" rIns="0" tIns="0" bIns="0">
            <a:noAutofit/>
          </a:bodyPr>
          <a:p>
            <a:pPr algn="ctr"/>
            <a:r>
              <a:rPr b="0" lang="en-US" sz="1400" spc="-1" strike="noStrike">
                <a:latin typeface="Times New Roman"/>
              </a:rPr>
              <a:t>&lt;footer&gt;</a:t>
            </a:r>
            <a:endParaRPr b="0" lang="en-US" sz="1400" spc="-1" strike="noStrike">
              <a:latin typeface="Times New Roman"/>
            </a:endParaRPr>
          </a:p>
        </p:txBody>
      </p:sp>
      <p:sp>
        <p:nvSpPr>
          <p:cNvPr id="142" name="PlaceHolder 5"/>
          <p:cNvSpPr>
            <a:spLocks noGrp="1"/>
          </p:cNvSpPr>
          <p:nvPr>
            <p:ph type="sldNum"/>
          </p:nvPr>
        </p:nvSpPr>
        <p:spPr>
          <a:xfrm>
            <a:off x="6831360" y="6347160"/>
            <a:ext cx="2348280" cy="521280"/>
          </a:xfrm>
          <a:prstGeom prst="rect">
            <a:avLst/>
          </a:prstGeom>
        </p:spPr>
        <p:txBody>
          <a:bodyPr lIns="0" rIns="0" tIns="0" bIns="0">
            <a:noAutofit/>
          </a:bodyPr>
          <a:p>
            <a:pPr algn="r"/>
            <a:fld id="{2F7C8391-BAB3-4727-9A42-4F4CE509B91F}"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9" name="Line 1"/>
          <p:cNvSpPr/>
          <p:nvPr/>
        </p:nvSpPr>
        <p:spPr>
          <a:xfrm>
            <a:off x="503640" y="7003080"/>
            <a:ext cx="9072000" cy="0"/>
          </a:xfrm>
          <a:prstGeom prst="line">
            <a:avLst/>
          </a:prstGeom>
          <a:ln w="9360">
            <a:solidFill>
              <a:srgbClr val="9fb8cd"/>
            </a:solidFill>
            <a:prstDash val="dash"/>
            <a:round/>
          </a:ln>
        </p:spPr>
        <p:style>
          <a:lnRef idx="0"/>
          <a:fillRef idx="0"/>
          <a:effectRef idx="0"/>
          <a:fontRef idx="minor"/>
        </p:style>
      </p:sp>
      <p:sp>
        <p:nvSpPr>
          <p:cNvPr id="180" name="Line 2"/>
          <p:cNvSpPr/>
          <p:nvPr/>
        </p:nvSpPr>
        <p:spPr>
          <a:xfrm>
            <a:off x="503640" y="1259640"/>
            <a:ext cx="9072000" cy="0"/>
          </a:xfrm>
          <a:prstGeom prst="line">
            <a:avLst/>
          </a:prstGeom>
          <a:ln w="9360">
            <a:solidFill>
              <a:srgbClr val="9fb8cd"/>
            </a:solidFill>
            <a:prstDash val="dash"/>
            <a:round/>
          </a:ln>
        </p:spPr>
        <p:style>
          <a:lnRef idx="0"/>
          <a:fillRef idx="0"/>
          <a:effectRef idx="0"/>
          <a:fontRef idx="minor"/>
        </p:style>
      </p:sp>
      <p:sp>
        <p:nvSpPr>
          <p:cNvPr id="181" name="CustomShape 3"/>
          <p:cNvSpPr/>
          <p:nvPr/>
        </p:nvSpPr>
        <p:spPr>
          <a:xfrm rot="5400000">
            <a:off x="462240" y="7129080"/>
            <a:ext cx="209880" cy="132120"/>
          </a:xfrm>
          <a:prstGeom prst="triangle">
            <a:avLst>
              <a:gd name="adj" fmla="val 21600"/>
            </a:avLst>
          </a:prstGeom>
          <a:solidFill>
            <a:srgbClr val="9fb8cd"/>
          </a:solidFill>
          <a:ln w="25560">
            <a:noFill/>
          </a:ln>
          <a:effectLst>
            <a:outerShdw dist="25560" dir="5400000">
              <a:srgbClr val="000000">
                <a:alpha val="40000"/>
              </a:srgbClr>
            </a:outerShdw>
          </a:effectLst>
        </p:spPr>
        <p:style>
          <a:lnRef idx="0"/>
          <a:fillRef idx="0"/>
          <a:effectRef idx="0"/>
          <a:fontRef idx="minor"/>
        </p:style>
      </p:sp>
      <p:sp>
        <p:nvSpPr>
          <p:cNvPr id="182" name="PlaceHolder 4"/>
          <p:cNvSpPr>
            <a:spLocks noGrp="1"/>
          </p:cNvSpPr>
          <p:nvPr>
            <p:ph type="title"/>
          </p:nvPr>
        </p:nvSpPr>
        <p:spPr>
          <a:xfrm>
            <a:off x="504000" y="167760"/>
            <a:ext cx="9071640" cy="1091880"/>
          </a:xfrm>
          <a:prstGeom prst="rect">
            <a:avLst/>
          </a:prstGeom>
        </p:spPr>
        <p:txBody>
          <a:bodyPr lIns="90000" rIns="90000" tIns="45000" bIns="45000" anchor="b">
            <a:noAutofit/>
          </a:bodyPr>
          <a:p>
            <a:pPr>
              <a:lnSpc>
                <a:spcPct val="100000"/>
              </a:lnSpc>
            </a:pPr>
            <a:r>
              <a:rPr b="0" lang="en-US" sz="3200" spc="-1" strike="noStrike">
                <a:solidFill>
                  <a:srgbClr val="464653"/>
                </a:solidFill>
                <a:latin typeface="Bookman Old Style"/>
              </a:rPr>
              <a:t>Click to edit the title text formatClick to edit Master title style</a:t>
            </a:r>
            <a:endParaRPr b="0" lang="en-US" sz="3200" spc="-1" strike="noStrike">
              <a:solidFill>
                <a:srgbClr val="000000"/>
              </a:solidFill>
              <a:latin typeface="Gill Sans MT"/>
            </a:endParaRPr>
          </a:p>
        </p:txBody>
      </p:sp>
      <p:sp>
        <p:nvSpPr>
          <p:cNvPr id="183" name="PlaceHolder 5"/>
          <p:cNvSpPr>
            <a:spLocks noGrp="1"/>
          </p:cNvSpPr>
          <p:nvPr>
            <p:ph type="dt"/>
          </p:nvPr>
        </p:nvSpPr>
        <p:spPr>
          <a:xfrm>
            <a:off x="7056000" y="7007040"/>
            <a:ext cx="2522880" cy="402840"/>
          </a:xfrm>
          <a:prstGeom prst="rect">
            <a:avLst/>
          </a:prstGeom>
        </p:spPr>
        <p:txBody>
          <a:bodyPr lIns="90000" rIns="90000" tIns="45000" bIns="45000">
            <a:noAutofit/>
          </a:bodyPr>
          <a:p>
            <a:pPr>
              <a:lnSpc>
                <a:spcPct val="100000"/>
              </a:lnSpc>
            </a:pPr>
            <a:fld id="{CBE96401-705D-47C3-91B0-F2BB49FEF053}" type="datetime">
              <a:rPr b="0" lang="en-US" sz="1400" spc="-1" strike="noStrike">
                <a:solidFill>
                  <a:srgbClr val="464653"/>
                </a:solidFill>
                <a:latin typeface="Gill Sans MT"/>
              </a:rPr>
              <a:t>11/12/19</a:t>
            </a:fld>
            <a:endParaRPr b="0" lang="en-US" sz="1400" spc="-1" strike="noStrike">
              <a:latin typeface="Times New Roman"/>
            </a:endParaRPr>
          </a:p>
        </p:txBody>
      </p:sp>
      <p:sp>
        <p:nvSpPr>
          <p:cNvPr id="184" name="PlaceHolder 6"/>
          <p:cNvSpPr>
            <a:spLocks noGrp="1"/>
          </p:cNvSpPr>
          <p:nvPr>
            <p:ph type="ftr"/>
          </p:nvPr>
        </p:nvSpPr>
        <p:spPr>
          <a:xfrm>
            <a:off x="3195360" y="7007040"/>
            <a:ext cx="3863880" cy="402840"/>
          </a:xfrm>
          <a:prstGeom prst="rect">
            <a:avLst/>
          </a:prstGeom>
        </p:spPr>
        <p:txBody>
          <a:bodyPr lIns="90000" rIns="90000" tIns="45000" bIns="45000">
            <a:noAutofit/>
          </a:bodyPr>
          <a:p>
            <a:endParaRPr b="0" lang="en-US" sz="2400" spc="-1" strike="noStrike">
              <a:latin typeface="Times New Roman"/>
            </a:endParaRPr>
          </a:p>
        </p:txBody>
      </p:sp>
      <p:sp>
        <p:nvSpPr>
          <p:cNvPr id="185" name="PlaceHolder 7"/>
          <p:cNvSpPr>
            <a:spLocks noGrp="1"/>
          </p:cNvSpPr>
          <p:nvPr>
            <p:ph type="sldNum"/>
          </p:nvPr>
        </p:nvSpPr>
        <p:spPr>
          <a:xfrm>
            <a:off x="675360" y="7007040"/>
            <a:ext cx="2183400" cy="402840"/>
          </a:xfrm>
          <a:prstGeom prst="rect">
            <a:avLst/>
          </a:prstGeom>
        </p:spPr>
        <p:txBody>
          <a:bodyPr lIns="90000" rIns="90000" tIns="45000" bIns="45000">
            <a:noAutofit/>
          </a:bodyPr>
          <a:p>
            <a:pPr>
              <a:lnSpc>
                <a:spcPct val="100000"/>
              </a:lnSpc>
            </a:pPr>
            <a:fld id="{53FE1BC7-564D-4339-AD18-BC3E3D310CD0}" type="slidenum">
              <a:rPr b="0" lang="en-US" sz="1400" spc="-1" strike="noStrike">
                <a:solidFill>
                  <a:srgbClr val="464653"/>
                </a:solidFill>
                <a:latin typeface="Gill Sans MT"/>
              </a:rPr>
              <a:t>&lt;number&gt;</a:t>
            </a:fld>
            <a:endParaRPr b="0" lang="en-US" sz="1400" spc="-1" strike="noStrike">
              <a:latin typeface="Times New Roman"/>
            </a:endParaRPr>
          </a:p>
        </p:txBody>
      </p:sp>
      <p:sp>
        <p:nvSpPr>
          <p:cNvPr id="186" name="PlaceHolder 8"/>
          <p:cNvSpPr>
            <a:spLocks noGrp="1"/>
          </p:cNvSpPr>
          <p:nvPr>
            <p:ph type="body"/>
          </p:nvPr>
        </p:nvSpPr>
        <p:spPr>
          <a:xfrm>
            <a:off x="504000" y="1343880"/>
            <a:ext cx="9071640" cy="5442840"/>
          </a:xfrm>
          <a:prstGeom prst="rect">
            <a:avLst/>
          </a:prstGeom>
        </p:spPr>
        <p:txBody>
          <a:bodyPr lIns="90000" rIns="90000" tIns="45000" bIns="45000">
            <a:noAutofit/>
          </a:bodyPr>
          <a:p>
            <a:pPr marL="432000" indent="-324000">
              <a:spcAft>
                <a:spcPts val="1559"/>
              </a:spcAft>
              <a:buClr>
                <a:srgbClr val="000000"/>
              </a:buClr>
              <a:buSzPct val="45000"/>
              <a:buFont typeface="Wingdings" charset="2"/>
              <a:buChar char=""/>
            </a:pPr>
            <a:r>
              <a:rPr b="0" lang="en-US" sz="2600" spc="-1" strike="noStrike">
                <a:solidFill>
                  <a:srgbClr val="000000"/>
                </a:solidFill>
                <a:latin typeface="Gill Sans MT"/>
              </a:rPr>
              <a:t>Click to edit the outline text format</a:t>
            </a:r>
            <a:endParaRPr b="0" lang="en-US" sz="2600" spc="-1" strike="noStrike">
              <a:solidFill>
                <a:srgbClr val="000000"/>
              </a:solidFill>
              <a:latin typeface="Gill Sans MT"/>
            </a:endParaRPr>
          </a:p>
          <a:p>
            <a:pPr lvl="1" marL="864000" indent="-324000">
              <a:spcAft>
                <a:spcPts val="1247"/>
              </a:spcAft>
              <a:buClr>
                <a:srgbClr val="000000"/>
              </a:buClr>
              <a:buSzPct val="75000"/>
              <a:buFont typeface="Symbol" charset="2"/>
              <a:buChar char=""/>
            </a:pPr>
            <a:r>
              <a:rPr b="0" lang="en-US" sz="2600" spc="-1" strike="noStrike">
                <a:solidFill>
                  <a:srgbClr val="000000"/>
                </a:solidFill>
                <a:latin typeface="Gill Sans MT"/>
              </a:rPr>
              <a:t>Second Outline Level</a:t>
            </a:r>
            <a:endParaRPr b="0" lang="en-US" sz="2600" spc="-1" strike="noStrike">
              <a:solidFill>
                <a:srgbClr val="000000"/>
              </a:solidFill>
              <a:latin typeface="Gill Sans MT"/>
            </a:endParaRPr>
          </a:p>
          <a:p>
            <a:pPr lvl="2" marL="1296000" indent="-288000">
              <a:spcAft>
                <a:spcPts val="935"/>
              </a:spcAft>
              <a:buClr>
                <a:srgbClr val="000000"/>
              </a:buClr>
              <a:buSzPct val="45000"/>
              <a:buFont typeface="Wingdings" charset="2"/>
              <a:buChar char=""/>
            </a:pPr>
            <a:r>
              <a:rPr b="0" lang="en-US" sz="2600" spc="-1" strike="noStrike">
                <a:solidFill>
                  <a:srgbClr val="000000"/>
                </a:solidFill>
                <a:latin typeface="Gill Sans MT"/>
              </a:rPr>
              <a:t>Third Outline Level</a:t>
            </a:r>
            <a:endParaRPr b="0" lang="en-US" sz="2600" spc="-1" strike="noStrike">
              <a:solidFill>
                <a:srgbClr val="000000"/>
              </a:solidFill>
              <a:latin typeface="Gill Sans MT"/>
            </a:endParaRPr>
          </a:p>
          <a:p>
            <a:pPr lvl="3" marL="1728000" indent="-216000">
              <a:spcAft>
                <a:spcPts val="624"/>
              </a:spcAft>
              <a:buClr>
                <a:srgbClr val="000000"/>
              </a:buClr>
              <a:buSzPct val="75000"/>
              <a:buFont typeface="Symbol" charset="2"/>
              <a:buChar char=""/>
            </a:pPr>
            <a:r>
              <a:rPr b="0" lang="en-US" sz="2600" spc="-1" strike="noStrike">
                <a:solidFill>
                  <a:srgbClr val="000000"/>
                </a:solidFill>
                <a:latin typeface="Gill Sans MT"/>
              </a:rPr>
              <a:t>Fourth Outline Level</a:t>
            </a:r>
            <a:endParaRPr b="0" lang="en-US" sz="2600" spc="-1" strike="noStrike">
              <a:solidFill>
                <a:srgbClr val="000000"/>
              </a:solidFill>
              <a:latin typeface="Gill Sans MT"/>
            </a:endParaRPr>
          </a:p>
          <a:p>
            <a:pPr lvl="4" marL="2160000" indent="-216000">
              <a:spcAft>
                <a:spcPts val="312"/>
              </a:spcAft>
              <a:buClr>
                <a:srgbClr val="000000"/>
              </a:buClr>
              <a:buSzPct val="45000"/>
              <a:buFont typeface="Wingdings" charset="2"/>
              <a:buChar char=""/>
            </a:pPr>
            <a:r>
              <a:rPr b="0" lang="en-US" sz="2600" spc="-1" strike="noStrike">
                <a:solidFill>
                  <a:srgbClr val="000000"/>
                </a:solidFill>
                <a:latin typeface="Gill Sans MT"/>
              </a:rPr>
              <a:t>Fifth Outline Level</a:t>
            </a:r>
            <a:endParaRPr b="0" lang="en-US" sz="2600" spc="-1" strike="noStrike">
              <a:solidFill>
                <a:srgbClr val="000000"/>
              </a:solidFill>
              <a:latin typeface="Gill Sans MT"/>
            </a:endParaRPr>
          </a:p>
          <a:p>
            <a:pPr lvl="5" marL="2592000" indent="-216000">
              <a:spcAft>
                <a:spcPts val="312"/>
              </a:spcAft>
              <a:buClr>
                <a:srgbClr val="000000"/>
              </a:buClr>
              <a:buSzPct val="45000"/>
              <a:buFont typeface="Wingdings" charset="2"/>
              <a:buChar char=""/>
            </a:pPr>
            <a:r>
              <a:rPr b="0" lang="en-US" sz="2600" spc="-1" strike="noStrike">
                <a:solidFill>
                  <a:srgbClr val="000000"/>
                </a:solidFill>
                <a:latin typeface="Gill Sans MT"/>
              </a:rPr>
              <a:t>Sixth Outline Level</a:t>
            </a:r>
            <a:endParaRPr b="0" lang="en-US" sz="2600" spc="-1" strike="noStrike">
              <a:solidFill>
                <a:srgbClr val="000000"/>
              </a:solidFill>
              <a:latin typeface="Gill Sans MT"/>
            </a:endParaRPr>
          </a:p>
          <a:p>
            <a:pPr lvl="6" marL="3024000" indent="-216000">
              <a:spcAft>
                <a:spcPts val="312"/>
              </a:spcAft>
              <a:buClr>
                <a:srgbClr val="000000"/>
              </a:buClr>
              <a:buSzPct val="45000"/>
              <a:buFont typeface="Wingdings" charset="2"/>
              <a:buChar char=""/>
            </a:pPr>
            <a:r>
              <a:rPr b="0" lang="en-US" sz="2600" spc="-1" strike="noStrike">
                <a:solidFill>
                  <a:srgbClr val="000000"/>
                </a:solidFill>
                <a:latin typeface="Gill Sans MT"/>
              </a:rPr>
              <a:t>Seventh Outline LevelClick to edit Master text styles</a:t>
            </a:r>
            <a:endParaRPr b="0" lang="en-US" sz="2600" spc="-1" strike="noStrike">
              <a:solidFill>
                <a:srgbClr val="000000"/>
              </a:solidFill>
              <a:latin typeface="Gill Sans MT"/>
            </a:endParaRPr>
          </a:p>
          <a:p>
            <a:pPr lvl="7" marL="3456000" indent="-216000">
              <a:spcAft>
                <a:spcPts val="312"/>
              </a:spcAft>
              <a:buClr>
                <a:srgbClr val="000000"/>
              </a:buClr>
              <a:buSzPct val="45000"/>
              <a:buFont typeface="Wingdings" charset="2"/>
              <a:buChar char=""/>
            </a:pPr>
            <a:r>
              <a:rPr b="0" lang="en-US" sz="2300" spc="-1" strike="noStrike">
                <a:solidFill>
                  <a:srgbClr val="464653"/>
                </a:solidFill>
                <a:latin typeface="Gill Sans MT"/>
              </a:rPr>
              <a:t>Second level</a:t>
            </a:r>
            <a:endParaRPr b="0" lang="en-US" sz="2300" spc="-1" strike="noStrike">
              <a:solidFill>
                <a:srgbClr val="000000"/>
              </a:solidFill>
              <a:latin typeface="Gill Sans MT"/>
            </a:endParaRPr>
          </a:p>
          <a:p>
            <a:pPr lvl="8" marL="3888000" indent="-216000">
              <a:spcAft>
                <a:spcPts val="312"/>
              </a:spcAft>
              <a:buClr>
                <a:srgbClr val="000000"/>
              </a:buClr>
              <a:buSzPct val="45000"/>
              <a:buFont typeface="Wingdings" charset="2"/>
              <a:buChar char=""/>
            </a:pPr>
            <a:r>
              <a:rPr b="0" lang="en-US" sz="2000" spc="-1" strike="noStrike">
                <a:solidFill>
                  <a:srgbClr val="000000"/>
                </a:solidFill>
                <a:latin typeface="Gill Sans MT"/>
              </a:rPr>
              <a:t>Third level</a:t>
            </a:r>
            <a:endParaRPr b="0" lang="en-US" sz="2000" spc="-1" strike="noStrike">
              <a:solidFill>
                <a:srgbClr val="000000"/>
              </a:solidFill>
              <a:latin typeface="Gill Sans MT"/>
            </a:endParaRPr>
          </a:p>
          <a:p>
            <a:pPr lvl="9" marL="4320000" indent="-216000">
              <a:lnSpc>
                <a:spcPct val="100000"/>
              </a:lnSpc>
              <a:spcBef>
                <a:spcPts val="400"/>
              </a:spcBef>
              <a:buClr>
                <a:srgbClr val="000000"/>
              </a:buClr>
              <a:buSzPct val="45000"/>
              <a:buFont typeface="Wingdings" charset="2"/>
              <a:buChar char=""/>
            </a:pPr>
            <a:r>
              <a:rPr b="0" lang="en-US" sz="1800" spc="-1" strike="noStrike">
                <a:solidFill>
                  <a:srgbClr val="000000"/>
                </a:solidFill>
                <a:latin typeface="Gill Sans MT"/>
              </a:rPr>
              <a:t>Fourth level</a:t>
            </a:r>
            <a:endParaRPr b="0" lang="en-US" sz="1800" spc="-1" strike="noStrike">
              <a:solidFill>
                <a:srgbClr val="000000"/>
              </a:solidFill>
              <a:latin typeface="Gill Sans MT"/>
            </a:endParaRPr>
          </a:p>
          <a:p>
            <a:pPr lvl="9" marL="4320000" indent="-216000">
              <a:lnSpc>
                <a:spcPct val="100000"/>
              </a:lnSpc>
              <a:spcBef>
                <a:spcPts val="300"/>
              </a:spcBef>
              <a:buClr>
                <a:srgbClr val="000000"/>
              </a:buClr>
              <a:buSzPct val="45000"/>
              <a:buFont typeface="Wingdings" charset="2"/>
              <a:buChar char=""/>
            </a:pPr>
            <a:r>
              <a:rPr b="0" lang="en-US" sz="1600" spc="-1" strike="noStrike">
                <a:solidFill>
                  <a:srgbClr val="000000"/>
                </a:solidFill>
                <a:latin typeface="Gill Sans MT"/>
              </a:rPr>
              <a:t>Fifth level</a:t>
            </a:r>
            <a:endParaRPr b="0" lang="en-US" sz="1600" spc="-1" strike="noStrike">
              <a:solidFill>
                <a:srgbClr val="000000"/>
              </a:solidFill>
              <a:latin typeface="Gill Sans MT"/>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3" name="Line 1"/>
          <p:cNvSpPr/>
          <p:nvPr/>
        </p:nvSpPr>
        <p:spPr>
          <a:xfrm>
            <a:off x="503640" y="7003080"/>
            <a:ext cx="9072000" cy="0"/>
          </a:xfrm>
          <a:prstGeom prst="line">
            <a:avLst/>
          </a:prstGeom>
          <a:ln w="9360">
            <a:solidFill>
              <a:srgbClr val="9fb8cd"/>
            </a:solidFill>
            <a:prstDash val="dash"/>
            <a:round/>
          </a:ln>
        </p:spPr>
        <p:style>
          <a:lnRef idx="0"/>
          <a:fillRef idx="0"/>
          <a:effectRef idx="0"/>
          <a:fontRef idx="minor"/>
        </p:style>
      </p:sp>
      <p:sp>
        <p:nvSpPr>
          <p:cNvPr id="224" name="Line 2"/>
          <p:cNvSpPr/>
          <p:nvPr/>
        </p:nvSpPr>
        <p:spPr>
          <a:xfrm>
            <a:off x="503640" y="1259640"/>
            <a:ext cx="9072000" cy="0"/>
          </a:xfrm>
          <a:prstGeom prst="line">
            <a:avLst/>
          </a:prstGeom>
          <a:ln w="9360">
            <a:solidFill>
              <a:srgbClr val="9fb8cd"/>
            </a:solidFill>
            <a:prstDash val="dash"/>
            <a:round/>
          </a:ln>
        </p:spPr>
        <p:style>
          <a:lnRef idx="0"/>
          <a:fillRef idx="0"/>
          <a:effectRef idx="0"/>
          <a:fontRef idx="minor"/>
        </p:style>
      </p:sp>
      <p:sp>
        <p:nvSpPr>
          <p:cNvPr id="225" name="CustomShape 3"/>
          <p:cNvSpPr/>
          <p:nvPr/>
        </p:nvSpPr>
        <p:spPr>
          <a:xfrm rot="5400000">
            <a:off x="462240" y="7129080"/>
            <a:ext cx="209880" cy="132120"/>
          </a:xfrm>
          <a:prstGeom prst="triangle">
            <a:avLst>
              <a:gd name="adj" fmla="val 21600"/>
            </a:avLst>
          </a:prstGeom>
          <a:solidFill>
            <a:srgbClr val="9fb8cd"/>
          </a:solidFill>
          <a:ln w="25560">
            <a:noFill/>
          </a:ln>
          <a:effectLst>
            <a:outerShdw dist="25560" dir="5400000">
              <a:srgbClr val="000000">
                <a:alpha val="40000"/>
              </a:srgbClr>
            </a:outerShdw>
          </a:effectLst>
        </p:spPr>
        <p:style>
          <a:lnRef idx="0"/>
          <a:fillRef idx="0"/>
          <a:effectRef idx="0"/>
          <a:fontRef idx="minor"/>
        </p:style>
      </p:sp>
      <p:sp>
        <p:nvSpPr>
          <p:cNvPr id="226" name="PlaceHolder 4"/>
          <p:cNvSpPr>
            <a:spLocks noGrp="1"/>
          </p:cNvSpPr>
          <p:nvPr>
            <p:ph type="title"/>
          </p:nvPr>
        </p:nvSpPr>
        <p:spPr>
          <a:xfrm>
            <a:off x="504000" y="252000"/>
            <a:ext cx="9071640" cy="1007640"/>
          </a:xfrm>
          <a:prstGeom prst="rect">
            <a:avLst/>
          </a:prstGeom>
        </p:spPr>
        <p:txBody>
          <a:bodyPr lIns="90000" rIns="90000" tIns="45000" bIns="45000" anchor="b">
            <a:noAutofit/>
          </a:bodyPr>
          <a:p>
            <a:pPr>
              <a:lnSpc>
                <a:spcPct val="100000"/>
              </a:lnSpc>
            </a:pPr>
            <a:r>
              <a:rPr b="0" lang="en-US" sz="3200" spc="-1" strike="noStrike">
                <a:solidFill>
                  <a:srgbClr val="464653"/>
                </a:solidFill>
                <a:latin typeface="Bookman Old Style"/>
              </a:rPr>
              <a:t>Click to edit the title text formatClick to edit Master title style</a:t>
            </a:r>
            <a:endParaRPr b="0" lang="en-US" sz="3200" spc="-1" strike="noStrike">
              <a:solidFill>
                <a:srgbClr val="000000"/>
              </a:solidFill>
              <a:latin typeface="Gill Sans MT"/>
            </a:endParaRPr>
          </a:p>
        </p:txBody>
      </p:sp>
      <p:sp>
        <p:nvSpPr>
          <p:cNvPr id="227" name="PlaceHolder 5"/>
          <p:cNvSpPr>
            <a:spLocks noGrp="1"/>
          </p:cNvSpPr>
          <p:nvPr>
            <p:ph type="dt"/>
          </p:nvPr>
        </p:nvSpPr>
        <p:spPr>
          <a:xfrm>
            <a:off x="7056000" y="7007040"/>
            <a:ext cx="2522880" cy="402840"/>
          </a:xfrm>
          <a:prstGeom prst="rect">
            <a:avLst/>
          </a:prstGeom>
        </p:spPr>
        <p:txBody>
          <a:bodyPr lIns="90000" rIns="90000" tIns="45000" bIns="45000">
            <a:noAutofit/>
          </a:bodyPr>
          <a:p>
            <a:pPr>
              <a:lnSpc>
                <a:spcPct val="100000"/>
              </a:lnSpc>
            </a:pPr>
            <a:fld id="{C004D2A6-16F3-44D5-8ABD-D93FDE3A291A}" type="datetime">
              <a:rPr b="0" lang="en-US" sz="1400" spc="-1" strike="noStrike">
                <a:solidFill>
                  <a:srgbClr val="464653"/>
                </a:solidFill>
                <a:latin typeface="Gill Sans MT"/>
              </a:rPr>
              <a:t>11/12/19</a:t>
            </a:fld>
            <a:endParaRPr b="0" lang="en-US" sz="1400" spc="-1" strike="noStrike">
              <a:latin typeface="Times New Roman"/>
            </a:endParaRPr>
          </a:p>
        </p:txBody>
      </p:sp>
      <p:sp>
        <p:nvSpPr>
          <p:cNvPr id="228" name="PlaceHolder 6"/>
          <p:cNvSpPr>
            <a:spLocks noGrp="1"/>
          </p:cNvSpPr>
          <p:nvPr>
            <p:ph type="ftr"/>
          </p:nvPr>
        </p:nvSpPr>
        <p:spPr>
          <a:xfrm>
            <a:off x="3195360" y="7007040"/>
            <a:ext cx="3863880" cy="402840"/>
          </a:xfrm>
          <a:prstGeom prst="rect">
            <a:avLst/>
          </a:prstGeom>
        </p:spPr>
        <p:txBody>
          <a:bodyPr lIns="90000" rIns="90000" tIns="45000" bIns="45000">
            <a:noAutofit/>
          </a:bodyPr>
          <a:p>
            <a:endParaRPr b="0" lang="en-US" sz="2400" spc="-1" strike="noStrike">
              <a:latin typeface="Times New Roman"/>
            </a:endParaRPr>
          </a:p>
        </p:txBody>
      </p:sp>
      <p:sp>
        <p:nvSpPr>
          <p:cNvPr id="229" name="PlaceHolder 7"/>
          <p:cNvSpPr>
            <a:spLocks noGrp="1"/>
          </p:cNvSpPr>
          <p:nvPr>
            <p:ph type="sldNum"/>
          </p:nvPr>
        </p:nvSpPr>
        <p:spPr>
          <a:xfrm>
            <a:off x="675360" y="7007040"/>
            <a:ext cx="2183400" cy="402840"/>
          </a:xfrm>
          <a:prstGeom prst="rect">
            <a:avLst/>
          </a:prstGeom>
        </p:spPr>
        <p:txBody>
          <a:bodyPr lIns="90000" rIns="90000" tIns="45000" bIns="45000">
            <a:noAutofit/>
          </a:bodyPr>
          <a:p>
            <a:pPr>
              <a:lnSpc>
                <a:spcPct val="100000"/>
              </a:lnSpc>
            </a:pPr>
            <a:fld id="{A60944D6-64BB-4846-B2B1-2D56684520F1}" type="slidenum">
              <a:rPr b="0" lang="en-US" sz="1400" spc="-1" strike="noStrike">
                <a:solidFill>
                  <a:srgbClr val="464653"/>
                </a:solidFill>
                <a:latin typeface="Gill Sans MT"/>
              </a:rPr>
              <a:t>&lt;number&gt;</a:t>
            </a:fld>
            <a:endParaRPr b="0" lang="en-US" sz="1400" spc="-1" strike="noStrike">
              <a:latin typeface="Times New Roman"/>
            </a:endParaRPr>
          </a:p>
        </p:txBody>
      </p:sp>
      <p:sp>
        <p:nvSpPr>
          <p:cNvPr id="230" name="CustomShape 8"/>
          <p:cNvSpPr/>
          <p:nvPr/>
        </p:nvSpPr>
        <p:spPr>
          <a:xfrm rot="5400000">
            <a:off x="462240" y="7129080"/>
            <a:ext cx="209880" cy="132120"/>
          </a:xfrm>
          <a:prstGeom prst="triangle">
            <a:avLst>
              <a:gd name="adj" fmla="val 21600"/>
            </a:avLst>
          </a:prstGeom>
          <a:solidFill>
            <a:srgbClr val="9fb8cd"/>
          </a:solidFill>
          <a:ln w="25560">
            <a:noFill/>
          </a:ln>
          <a:effectLst>
            <a:outerShdw dist="25560" dir="5400000">
              <a:srgbClr val="000000">
                <a:alpha val="40000"/>
              </a:srgbClr>
            </a:outerShdw>
          </a:effectLst>
        </p:spPr>
        <p:style>
          <a:lnRef idx="0"/>
          <a:fillRef idx="0"/>
          <a:effectRef idx="0"/>
          <a:fontRef idx="minor"/>
        </p:style>
      </p:sp>
      <p:sp>
        <p:nvSpPr>
          <p:cNvPr id="231" name="PlaceHolder 9"/>
          <p:cNvSpPr>
            <a:spLocks noGrp="1"/>
          </p:cNvSpPr>
          <p:nvPr>
            <p:ph type="body"/>
          </p:nvPr>
        </p:nvSpPr>
        <p:spPr>
          <a:xfrm>
            <a:off x="504000" y="1768680"/>
            <a:ext cx="9071640" cy="4384440"/>
          </a:xfrm>
          <a:prstGeom prst="rect">
            <a:avLst/>
          </a:prstGeom>
        </p:spPr>
        <p:txBody>
          <a:bodyPr lIns="0" rIns="0" tIns="0" bIns="0">
            <a:normAutofit/>
          </a:bodyPr>
          <a:p>
            <a:pPr marL="432000" indent="-324000">
              <a:spcAft>
                <a:spcPts val="1559"/>
              </a:spcAft>
              <a:buClr>
                <a:srgbClr val="000000"/>
              </a:buClr>
              <a:buSzPct val="45000"/>
              <a:buFont typeface="Wingdings" charset="2"/>
              <a:buChar char=""/>
            </a:pPr>
            <a:r>
              <a:rPr b="0" lang="en-US" sz="2870" spc="-1" strike="noStrike">
                <a:solidFill>
                  <a:srgbClr val="000000"/>
                </a:solidFill>
                <a:latin typeface="Gill Sans MT"/>
              </a:rPr>
              <a:t>Click to edit the outline text format</a:t>
            </a:r>
            <a:endParaRPr b="0" lang="en-US" sz="2870" spc="-1" strike="noStrike">
              <a:solidFill>
                <a:srgbClr val="000000"/>
              </a:solidFill>
              <a:latin typeface="Gill Sans MT"/>
            </a:endParaRPr>
          </a:p>
          <a:p>
            <a:pPr lvl="1" marL="864000" indent="-324000">
              <a:spcAft>
                <a:spcPts val="1247"/>
              </a:spcAft>
              <a:buClr>
                <a:srgbClr val="000000"/>
              </a:buClr>
              <a:buSzPct val="75000"/>
              <a:buFont typeface="Symbol" charset="2"/>
              <a:buChar char=""/>
            </a:pPr>
            <a:r>
              <a:rPr b="0" lang="en-US" sz="2210" spc="-1" strike="noStrike">
                <a:solidFill>
                  <a:srgbClr val="000000"/>
                </a:solidFill>
                <a:latin typeface="Gill Sans MT"/>
              </a:rPr>
              <a:t>Second Outline Level</a:t>
            </a:r>
            <a:endParaRPr b="0" lang="en-US" sz="2210" spc="-1" strike="noStrike">
              <a:solidFill>
                <a:srgbClr val="000000"/>
              </a:solidFill>
              <a:latin typeface="Gill Sans MT"/>
            </a:endParaRPr>
          </a:p>
          <a:p>
            <a:pPr lvl="2" marL="1296000" indent="-288000">
              <a:spcAft>
                <a:spcPts val="935"/>
              </a:spcAft>
              <a:buClr>
                <a:srgbClr val="000000"/>
              </a:buClr>
              <a:buSzPct val="45000"/>
              <a:buFont typeface="Wingdings" charset="2"/>
              <a:buChar char=""/>
            </a:pPr>
            <a:r>
              <a:rPr b="0" lang="en-US" sz="1990" spc="-1" strike="noStrike">
                <a:solidFill>
                  <a:srgbClr val="000000"/>
                </a:solidFill>
                <a:latin typeface="Gill Sans MT"/>
              </a:rPr>
              <a:t>Third Outline Level</a:t>
            </a:r>
            <a:endParaRPr b="0" lang="en-US" sz="1990" spc="-1" strike="noStrike">
              <a:solidFill>
                <a:srgbClr val="000000"/>
              </a:solidFill>
              <a:latin typeface="Gill Sans MT"/>
            </a:endParaRPr>
          </a:p>
          <a:p>
            <a:pPr lvl="3" marL="1728000" indent="-216000">
              <a:spcAft>
                <a:spcPts val="624"/>
              </a:spcAft>
              <a:buClr>
                <a:srgbClr val="000000"/>
              </a:buClr>
              <a:buSzPct val="75000"/>
              <a:buFont typeface="Symbol" charset="2"/>
              <a:buChar char=""/>
            </a:pPr>
            <a:r>
              <a:rPr b="0" lang="en-US" sz="1760" spc="-1" strike="noStrike">
                <a:solidFill>
                  <a:srgbClr val="000000"/>
                </a:solidFill>
                <a:latin typeface="Gill Sans MT"/>
              </a:rPr>
              <a:t>Fourth Outline Level</a:t>
            </a:r>
            <a:endParaRPr b="0" lang="en-US" sz="1760" spc="-1" strike="noStrike">
              <a:solidFill>
                <a:srgbClr val="000000"/>
              </a:solidFill>
              <a:latin typeface="Gill Sans MT"/>
            </a:endParaRPr>
          </a:p>
          <a:p>
            <a:pPr lvl="4" marL="2160000" indent="-216000">
              <a:spcAft>
                <a:spcPts val="312"/>
              </a:spcAft>
              <a:buClr>
                <a:srgbClr val="000000"/>
              </a:buClr>
              <a:buSzPct val="45000"/>
              <a:buFont typeface="Wingdings" charset="2"/>
              <a:buChar char=""/>
            </a:pPr>
            <a:r>
              <a:rPr b="0" lang="en-US" sz="2210" spc="-1" strike="noStrike">
                <a:solidFill>
                  <a:srgbClr val="000000"/>
                </a:solidFill>
                <a:latin typeface="Gill Sans MT"/>
              </a:rPr>
              <a:t>Fifth Outline Level</a:t>
            </a:r>
            <a:endParaRPr b="0" lang="en-US" sz="2210" spc="-1" strike="noStrike">
              <a:solidFill>
                <a:srgbClr val="000000"/>
              </a:solidFill>
              <a:latin typeface="Gill Sans MT"/>
            </a:endParaRPr>
          </a:p>
          <a:p>
            <a:pPr lvl="5" marL="2592000" indent="-216000">
              <a:spcAft>
                <a:spcPts val="312"/>
              </a:spcAft>
              <a:buClr>
                <a:srgbClr val="000000"/>
              </a:buClr>
              <a:buSzPct val="45000"/>
              <a:buFont typeface="Wingdings" charset="2"/>
              <a:buChar char=""/>
            </a:pPr>
            <a:r>
              <a:rPr b="0" lang="en-US" sz="2210" spc="-1" strike="noStrike">
                <a:solidFill>
                  <a:srgbClr val="000000"/>
                </a:solidFill>
                <a:latin typeface="Gill Sans MT"/>
              </a:rPr>
              <a:t>Sixth Outline Level</a:t>
            </a:r>
            <a:endParaRPr b="0" lang="en-US" sz="2210" spc="-1" strike="noStrike">
              <a:solidFill>
                <a:srgbClr val="000000"/>
              </a:solidFill>
              <a:latin typeface="Gill Sans MT"/>
            </a:endParaRPr>
          </a:p>
          <a:p>
            <a:pPr lvl="6" marL="3024000" indent="-216000">
              <a:spcAft>
                <a:spcPts val="312"/>
              </a:spcAft>
              <a:buClr>
                <a:srgbClr val="000000"/>
              </a:buClr>
              <a:buSzPct val="45000"/>
              <a:buFont typeface="Wingdings" charset="2"/>
              <a:buChar char=""/>
            </a:pPr>
            <a:r>
              <a:rPr b="0" lang="en-US" sz="2210" spc="-1" strike="noStrike">
                <a:solidFill>
                  <a:srgbClr val="000000"/>
                </a:solidFill>
                <a:latin typeface="Gill Sans MT"/>
              </a:rPr>
              <a:t>Seventh Outline Level</a:t>
            </a:r>
            <a:endParaRPr b="0" lang="en-US" sz="2210" spc="-1" strike="noStrike">
              <a:solidFill>
                <a:srgbClr val="000000"/>
              </a:solidFill>
              <a:latin typeface="Gill Sans MT"/>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8" name="Line 1"/>
          <p:cNvSpPr/>
          <p:nvPr/>
        </p:nvSpPr>
        <p:spPr>
          <a:xfrm>
            <a:off x="503640" y="7003080"/>
            <a:ext cx="9072000" cy="0"/>
          </a:xfrm>
          <a:prstGeom prst="line">
            <a:avLst/>
          </a:prstGeom>
          <a:ln w="9360">
            <a:solidFill>
              <a:srgbClr val="9fb8cd"/>
            </a:solidFill>
            <a:prstDash val="dash"/>
            <a:round/>
          </a:ln>
        </p:spPr>
        <p:style>
          <a:lnRef idx="0"/>
          <a:fillRef idx="0"/>
          <a:effectRef idx="0"/>
          <a:fontRef idx="minor"/>
        </p:style>
      </p:sp>
      <p:sp>
        <p:nvSpPr>
          <p:cNvPr id="269" name="Line 2"/>
          <p:cNvSpPr/>
          <p:nvPr/>
        </p:nvSpPr>
        <p:spPr>
          <a:xfrm>
            <a:off x="503640" y="1259640"/>
            <a:ext cx="9072000" cy="0"/>
          </a:xfrm>
          <a:prstGeom prst="line">
            <a:avLst/>
          </a:prstGeom>
          <a:ln w="9360">
            <a:solidFill>
              <a:srgbClr val="9fb8cd"/>
            </a:solidFill>
            <a:prstDash val="dash"/>
            <a:round/>
          </a:ln>
        </p:spPr>
        <p:style>
          <a:lnRef idx="0"/>
          <a:fillRef idx="0"/>
          <a:effectRef idx="0"/>
          <a:fontRef idx="minor"/>
        </p:style>
      </p:sp>
      <p:sp>
        <p:nvSpPr>
          <p:cNvPr id="270" name="CustomShape 3"/>
          <p:cNvSpPr/>
          <p:nvPr/>
        </p:nvSpPr>
        <p:spPr>
          <a:xfrm rot="5400000">
            <a:off x="462240" y="7129080"/>
            <a:ext cx="209880" cy="132120"/>
          </a:xfrm>
          <a:prstGeom prst="triangle">
            <a:avLst>
              <a:gd name="adj" fmla="val 21600"/>
            </a:avLst>
          </a:prstGeom>
          <a:solidFill>
            <a:srgbClr val="9fb8cd"/>
          </a:solidFill>
          <a:ln w="25560">
            <a:noFill/>
          </a:ln>
          <a:effectLst>
            <a:outerShdw dist="25560" dir="5400000">
              <a:srgbClr val="000000">
                <a:alpha val="40000"/>
              </a:srgbClr>
            </a:outerShdw>
          </a:effectLst>
        </p:spPr>
        <p:style>
          <a:lnRef idx="0"/>
          <a:fillRef idx="0"/>
          <a:effectRef idx="0"/>
          <a:fontRef idx="minor"/>
        </p:style>
      </p:sp>
      <p:sp>
        <p:nvSpPr>
          <p:cNvPr id="271" name="PlaceHolder 4"/>
          <p:cNvSpPr>
            <a:spLocks noGrp="1"/>
          </p:cNvSpPr>
          <p:nvPr>
            <p:ph type="title"/>
          </p:nvPr>
        </p:nvSpPr>
        <p:spPr>
          <a:xfrm>
            <a:off x="504000" y="252000"/>
            <a:ext cx="9071640" cy="1007640"/>
          </a:xfrm>
          <a:prstGeom prst="rect">
            <a:avLst/>
          </a:prstGeom>
        </p:spPr>
        <p:txBody>
          <a:bodyPr lIns="90000" rIns="90000" tIns="45000" bIns="45000" anchor="b">
            <a:noAutofit/>
          </a:bodyPr>
          <a:p>
            <a:pPr>
              <a:lnSpc>
                <a:spcPct val="100000"/>
              </a:lnSpc>
            </a:pPr>
            <a:r>
              <a:rPr b="0" lang="en-US" sz="3200" spc="-1" strike="noStrike">
                <a:solidFill>
                  <a:srgbClr val="464653"/>
                </a:solidFill>
                <a:latin typeface="Bookman Old Style"/>
              </a:rPr>
              <a:t>Click to edit the title text formatClick to edit Master title style</a:t>
            </a:r>
            <a:endParaRPr b="0" lang="en-US" sz="3200" spc="-1" strike="noStrike">
              <a:solidFill>
                <a:srgbClr val="000000"/>
              </a:solidFill>
              <a:latin typeface="Gill Sans MT"/>
            </a:endParaRPr>
          </a:p>
        </p:txBody>
      </p:sp>
      <p:sp>
        <p:nvSpPr>
          <p:cNvPr id="272" name="PlaceHolder 5"/>
          <p:cNvSpPr>
            <a:spLocks noGrp="1"/>
          </p:cNvSpPr>
          <p:nvPr>
            <p:ph type="dt"/>
          </p:nvPr>
        </p:nvSpPr>
        <p:spPr>
          <a:xfrm>
            <a:off x="7056000" y="7007040"/>
            <a:ext cx="2522880" cy="402840"/>
          </a:xfrm>
          <a:prstGeom prst="rect">
            <a:avLst/>
          </a:prstGeom>
        </p:spPr>
        <p:txBody>
          <a:bodyPr lIns="90000" rIns="90000" tIns="45000" bIns="45000">
            <a:noAutofit/>
          </a:bodyPr>
          <a:p>
            <a:pPr>
              <a:lnSpc>
                <a:spcPct val="100000"/>
              </a:lnSpc>
            </a:pPr>
            <a:fld id="{4AABF48B-352A-473C-B29B-648E23AE62B9}" type="datetime">
              <a:rPr b="0" lang="en-US" sz="1400" spc="-1" strike="noStrike">
                <a:solidFill>
                  <a:srgbClr val="464653"/>
                </a:solidFill>
                <a:latin typeface="Gill Sans MT"/>
              </a:rPr>
              <a:t>11/12/19</a:t>
            </a:fld>
            <a:endParaRPr b="0" lang="en-US" sz="1400" spc="-1" strike="noStrike">
              <a:latin typeface="Times New Roman"/>
            </a:endParaRPr>
          </a:p>
        </p:txBody>
      </p:sp>
      <p:sp>
        <p:nvSpPr>
          <p:cNvPr id="273" name="PlaceHolder 6"/>
          <p:cNvSpPr>
            <a:spLocks noGrp="1"/>
          </p:cNvSpPr>
          <p:nvPr>
            <p:ph type="ftr"/>
          </p:nvPr>
        </p:nvSpPr>
        <p:spPr>
          <a:xfrm>
            <a:off x="3195360" y="7007040"/>
            <a:ext cx="3863880" cy="402840"/>
          </a:xfrm>
          <a:prstGeom prst="rect">
            <a:avLst/>
          </a:prstGeom>
        </p:spPr>
        <p:txBody>
          <a:bodyPr lIns="90000" rIns="90000" tIns="45000" bIns="45000">
            <a:noAutofit/>
          </a:bodyPr>
          <a:p>
            <a:endParaRPr b="0" lang="en-US" sz="2400" spc="-1" strike="noStrike">
              <a:latin typeface="Times New Roman"/>
            </a:endParaRPr>
          </a:p>
        </p:txBody>
      </p:sp>
      <p:sp>
        <p:nvSpPr>
          <p:cNvPr id="274" name="PlaceHolder 7"/>
          <p:cNvSpPr>
            <a:spLocks noGrp="1"/>
          </p:cNvSpPr>
          <p:nvPr>
            <p:ph type="sldNum"/>
          </p:nvPr>
        </p:nvSpPr>
        <p:spPr>
          <a:xfrm>
            <a:off x="675360" y="7007040"/>
            <a:ext cx="2183400" cy="402840"/>
          </a:xfrm>
          <a:prstGeom prst="rect">
            <a:avLst/>
          </a:prstGeom>
        </p:spPr>
        <p:txBody>
          <a:bodyPr lIns="90000" rIns="90000" tIns="45000" bIns="45000">
            <a:noAutofit/>
          </a:bodyPr>
          <a:p>
            <a:pPr>
              <a:lnSpc>
                <a:spcPct val="100000"/>
              </a:lnSpc>
            </a:pPr>
            <a:fld id="{EDDB69B6-1C71-4DB0-A6C9-AA365AFC53F2}" type="slidenum">
              <a:rPr b="0" lang="en-US" sz="1400" spc="-1" strike="noStrike">
                <a:solidFill>
                  <a:srgbClr val="464653"/>
                </a:solidFill>
                <a:latin typeface="Gill Sans MT"/>
              </a:rPr>
              <a:t>&lt;number&gt;</a:t>
            </a:fld>
            <a:endParaRPr b="0" lang="en-US" sz="1400" spc="-1" strike="noStrike">
              <a:latin typeface="Times New Roman"/>
            </a:endParaRPr>
          </a:p>
        </p:txBody>
      </p:sp>
      <p:sp>
        <p:nvSpPr>
          <p:cNvPr id="275" name="PlaceHolder 8"/>
          <p:cNvSpPr>
            <a:spLocks noGrp="1"/>
          </p:cNvSpPr>
          <p:nvPr>
            <p:ph type="body"/>
          </p:nvPr>
        </p:nvSpPr>
        <p:spPr>
          <a:xfrm>
            <a:off x="504000" y="1343880"/>
            <a:ext cx="4455000" cy="5442840"/>
          </a:xfrm>
          <a:prstGeom prst="rect">
            <a:avLst/>
          </a:prstGeom>
        </p:spPr>
        <p:txBody>
          <a:bodyPr lIns="90000" rIns="90000" tIns="45000" bIns="45000">
            <a:noAutofit/>
          </a:bodyPr>
          <a:p>
            <a:pPr marL="432000" indent="-324000">
              <a:spcAft>
                <a:spcPts val="1559"/>
              </a:spcAft>
              <a:buClr>
                <a:srgbClr val="000000"/>
              </a:buClr>
              <a:buSzPct val="45000"/>
              <a:buFont typeface="Wingdings" charset="2"/>
              <a:buChar char=""/>
            </a:pPr>
            <a:r>
              <a:rPr b="0" lang="en-US" sz="2600" spc="-1" strike="noStrike">
                <a:solidFill>
                  <a:srgbClr val="000000"/>
                </a:solidFill>
                <a:latin typeface="Gill Sans MT"/>
              </a:rPr>
              <a:t>Click to edit the outline text format</a:t>
            </a:r>
            <a:endParaRPr b="0" lang="en-US" sz="2600" spc="-1" strike="noStrike">
              <a:solidFill>
                <a:srgbClr val="000000"/>
              </a:solidFill>
              <a:latin typeface="Gill Sans MT"/>
            </a:endParaRPr>
          </a:p>
          <a:p>
            <a:pPr lvl="1" marL="864000" indent="-324000">
              <a:spcAft>
                <a:spcPts val="1247"/>
              </a:spcAft>
              <a:buClr>
                <a:srgbClr val="000000"/>
              </a:buClr>
              <a:buSzPct val="75000"/>
              <a:buFont typeface="Symbol" charset="2"/>
              <a:buChar char=""/>
            </a:pPr>
            <a:r>
              <a:rPr b="0" lang="en-US" sz="2600" spc="-1" strike="noStrike">
                <a:solidFill>
                  <a:srgbClr val="000000"/>
                </a:solidFill>
                <a:latin typeface="Gill Sans MT"/>
              </a:rPr>
              <a:t>Second Outline Level</a:t>
            </a:r>
            <a:endParaRPr b="0" lang="en-US" sz="2600" spc="-1" strike="noStrike">
              <a:solidFill>
                <a:srgbClr val="000000"/>
              </a:solidFill>
              <a:latin typeface="Gill Sans MT"/>
            </a:endParaRPr>
          </a:p>
          <a:p>
            <a:pPr lvl="2" marL="1296000" indent="-288000">
              <a:spcAft>
                <a:spcPts val="935"/>
              </a:spcAft>
              <a:buClr>
                <a:srgbClr val="000000"/>
              </a:buClr>
              <a:buSzPct val="45000"/>
              <a:buFont typeface="Wingdings" charset="2"/>
              <a:buChar char=""/>
            </a:pPr>
            <a:r>
              <a:rPr b="0" lang="en-US" sz="2600" spc="-1" strike="noStrike">
                <a:solidFill>
                  <a:srgbClr val="000000"/>
                </a:solidFill>
                <a:latin typeface="Gill Sans MT"/>
              </a:rPr>
              <a:t>Third Outline Level</a:t>
            </a:r>
            <a:endParaRPr b="0" lang="en-US" sz="2600" spc="-1" strike="noStrike">
              <a:solidFill>
                <a:srgbClr val="000000"/>
              </a:solidFill>
              <a:latin typeface="Gill Sans MT"/>
            </a:endParaRPr>
          </a:p>
          <a:p>
            <a:pPr lvl="3" marL="1728000" indent="-216000">
              <a:spcAft>
                <a:spcPts val="624"/>
              </a:spcAft>
              <a:buClr>
                <a:srgbClr val="000000"/>
              </a:buClr>
              <a:buSzPct val="75000"/>
              <a:buFont typeface="Symbol" charset="2"/>
              <a:buChar char=""/>
            </a:pPr>
            <a:r>
              <a:rPr b="0" lang="en-US" sz="2600" spc="-1" strike="noStrike">
                <a:solidFill>
                  <a:srgbClr val="000000"/>
                </a:solidFill>
                <a:latin typeface="Gill Sans MT"/>
              </a:rPr>
              <a:t>Fourth Outline Level</a:t>
            </a:r>
            <a:endParaRPr b="0" lang="en-US" sz="2600" spc="-1" strike="noStrike">
              <a:solidFill>
                <a:srgbClr val="000000"/>
              </a:solidFill>
              <a:latin typeface="Gill Sans MT"/>
            </a:endParaRPr>
          </a:p>
          <a:p>
            <a:pPr lvl="4" marL="2160000" indent="-216000">
              <a:spcAft>
                <a:spcPts val="312"/>
              </a:spcAft>
              <a:buClr>
                <a:srgbClr val="000000"/>
              </a:buClr>
              <a:buSzPct val="45000"/>
              <a:buFont typeface="Wingdings" charset="2"/>
              <a:buChar char=""/>
            </a:pPr>
            <a:r>
              <a:rPr b="0" lang="en-US" sz="2600" spc="-1" strike="noStrike">
                <a:solidFill>
                  <a:srgbClr val="000000"/>
                </a:solidFill>
                <a:latin typeface="Gill Sans MT"/>
              </a:rPr>
              <a:t>Fifth Outline Level</a:t>
            </a:r>
            <a:endParaRPr b="0" lang="en-US" sz="2600" spc="-1" strike="noStrike">
              <a:solidFill>
                <a:srgbClr val="000000"/>
              </a:solidFill>
              <a:latin typeface="Gill Sans MT"/>
            </a:endParaRPr>
          </a:p>
          <a:p>
            <a:pPr lvl="5" marL="2592000" indent="-216000">
              <a:spcAft>
                <a:spcPts val="312"/>
              </a:spcAft>
              <a:buClr>
                <a:srgbClr val="000000"/>
              </a:buClr>
              <a:buSzPct val="45000"/>
              <a:buFont typeface="Wingdings" charset="2"/>
              <a:buChar char=""/>
            </a:pPr>
            <a:r>
              <a:rPr b="0" lang="en-US" sz="2600" spc="-1" strike="noStrike">
                <a:solidFill>
                  <a:srgbClr val="000000"/>
                </a:solidFill>
                <a:latin typeface="Gill Sans MT"/>
              </a:rPr>
              <a:t>Sixth Outline Level</a:t>
            </a:r>
            <a:endParaRPr b="0" lang="en-US" sz="2600" spc="-1" strike="noStrike">
              <a:solidFill>
                <a:srgbClr val="000000"/>
              </a:solidFill>
              <a:latin typeface="Gill Sans MT"/>
            </a:endParaRPr>
          </a:p>
          <a:p>
            <a:pPr lvl="6" marL="3024000" indent="-216000">
              <a:spcAft>
                <a:spcPts val="312"/>
              </a:spcAft>
              <a:buClr>
                <a:srgbClr val="000000"/>
              </a:buClr>
              <a:buSzPct val="45000"/>
              <a:buFont typeface="Wingdings" charset="2"/>
              <a:buChar char=""/>
            </a:pPr>
            <a:r>
              <a:rPr b="0" lang="en-US" sz="2600" spc="-1" strike="noStrike">
                <a:solidFill>
                  <a:srgbClr val="000000"/>
                </a:solidFill>
                <a:latin typeface="Gill Sans MT"/>
              </a:rPr>
              <a:t>Seventh Outline LevelClick to edit Master text styles</a:t>
            </a:r>
            <a:endParaRPr b="0" lang="en-US" sz="2600" spc="-1" strike="noStrike">
              <a:solidFill>
                <a:srgbClr val="000000"/>
              </a:solidFill>
              <a:latin typeface="Gill Sans MT"/>
            </a:endParaRPr>
          </a:p>
          <a:p>
            <a:pPr lvl="7" marL="3456000" indent="-216000">
              <a:spcAft>
                <a:spcPts val="312"/>
              </a:spcAft>
              <a:buClr>
                <a:srgbClr val="000000"/>
              </a:buClr>
              <a:buSzPct val="45000"/>
              <a:buFont typeface="Wingdings" charset="2"/>
              <a:buChar char=""/>
            </a:pPr>
            <a:r>
              <a:rPr b="0" lang="en-US" sz="2300" spc="-1" strike="noStrike">
                <a:solidFill>
                  <a:srgbClr val="464653"/>
                </a:solidFill>
                <a:latin typeface="Gill Sans MT"/>
              </a:rPr>
              <a:t>Second level</a:t>
            </a:r>
            <a:endParaRPr b="0" lang="en-US" sz="2300" spc="-1" strike="noStrike">
              <a:solidFill>
                <a:srgbClr val="000000"/>
              </a:solidFill>
              <a:latin typeface="Gill Sans MT"/>
            </a:endParaRPr>
          </a:p>
          <a:p>
            <a:pPr lvl="8" marL="3888000" indent="-216000">
              <a:spcAft>
                <a:spcPts val="312"/>
              </a:spcAft>
              <a:buClr>
                <a:srgbClr val="000000"/>
              </a:buClr>
              <a:buSzPct val="45000"/>
              <a:buFont typeface="Wingdings" charset="2"/>
              <a:buChar char=""/>
            </a:pPr>
            <a:r>
              <a:rPr b="0" lang="en-US" sz="2000" spc="-1" strike="noStrike">
                <a:solidFill>
                  <a:srgbClr val="000000"/>
                </a:solidFill>
                <a:latin typeface="Gill Sans MT"/>
              </a:rPr>
              <a:t>Third level</a:t>
            </a:r>
            <a:endParaRPr b="0" lang="en-US" sz="2000" spc="-1" strike="noStrike">
              <a:solidFill>
                <a:srgbClr val="000000"/>
              </a:solidFill>
              <a:latin typeface="Gill Sans MT"/>
            </a:endParaRPr>
          </a:p>
          <a:p>
            <a:pPr lvl="9" marL="4320000" indent="-216000">
              <a:lnSpc>
                <a:spcPct val="100000"/>
              </a:lnSpc>
              <a:spcBef>
                <a:spcPts val="400"/>
              </a:spcBef>
              <a:buClr>
                <a:srgbClr val="000000"/>
              </a:buClr>
              <a:buSzPct val="45000"/>
              <a:buFont typeface="Wingdings" charset="2"/>
              <a:buChar char=""/>
            </a:pPr>
            <a:r>
              <a:rPr b="0" lang="en-US" sz="1800" spc="-1" strike="noStrike">
                <a:solidFill>
                  <a:srgbClr val="000000"/>
                </a:solidFill>
                <a:latin typeface="Gill Sans MT"/>
              </a:rPr>
              <a:t>Fourth level</a:t>
            </a:r>
            <a:endParaRPr b="0" lang="en-US" sz="1800" spc="-1" strike="noStrike">
              <a:solidFill>
                <a:srgbClr val="000000"/>
              </a:solidFill>
              <a:latin typeface="Gill Sans MT"/>
            </a:endParaRPr>
          </a:p>
          <a:p>
            <a:pPr lvl="9" marL="4320000" indent="-216000">
              <a:lnSpc>
                <a:spcPct val="100000"/>
              </a:lnSpc>
              <a:spcBef>
                <a:spcPts val="300"/>
              </a:spcBef>
              <a:buClr>
                <a:srgbClr val="000000"/>
              </a:buClr>
              <a:buSzPct val="45000"/>
              <a:buFont typeface="Wingdings" charset="2"/>
              <a:buChar char=""/>
            </a:pPr>
            <a:r>
              <a:rPr b="0" lang="en-US" sz="1600" spc="-1" strike="noStrike">
                <a:solidFill>
                  <a:srgbClr val="000000"/>
                </a:solidFill>
                <a:latin typeface="Gill Sans MT"/>
              </a:rPr>
              <a:t>Fifth level</a:t>
            </a:r>
            <a:endParaRPr b="0" lang="en-US" sz="1600" spc="-1" strike="noStrike">
              <a:solidFill>
                <a:srgbClr val="000000"/>
              </a:solidFill>
              <a:latin typeface="Gill Sans MT"/>
            </a:endParaRPr>
          </a:p>
        </p:txBody>
      </p:sp>
      <p:sp>
        <p:nvSpPr>
          <p:cNvPr id="276" name="PlaceHolder 9"/>
          <p:cNvSpPr>
            <a:spLocks noGrp="1"/>
          </p:cNvSpPr>
          <p:nvPr>
            <p:ph type="body"/>
          </p:nvPr>
        </p:nvSpPr>
        <p:spPr>
          <a:xfrm>
            <a:off x="5106240" y="1340280"/>
            <a:ext cx="4455000" cy="5442840"/>
          </a:xfrm>
          <a:prstGeom prst="rect">
            <a:avLst/>
          </a:prstGeom>
        </p:spPr>
        <p:txBody>
          <a:bodyPr lIns="90000" rIns="90000" tIns="45000" bIns="45000">
            <a:noAutofit/>
          </a:bodyPr>
          <a:p>
            <a:pPr marL="432000" indent="-324000">
              <a:spcAft>
                <a:spcPts val="1559"/>
              </a:spcAft>
              <a:buClr>
                <a:srgbClr val="000000"/>
              </a:buClr>
              <a:buSzPct val="45000"/>
              <a:buFont typeface="Wingdings" charset="2"/>
              <a:buChar char=""/>
            </a:pPr>
            <a:r>
              <a:rPr b="0" lang="en-US" sz="2600" spc="-1" strike="noStrike">
                <a:solidFill>
                  <a:srgbClr val="000000"/>
                </a:solidFill>
                <a:latin typeface="Gill Sans MT"/>
              </a:rPr>
              <a:t>Click to edit the outline text format</a:t>
            </a:r>
            <a:endParaRPr b="0" lang="en-US" sz="2600" spc="-1" strike="noStrike">
              <a:solidFill>
                <a:srgbClr val="000000"/>
              </a:solidFill>
              <a:latin typeface="Gill Sans MT"/>
            </a:endParaRPr>
          </a:p>
          <a:p>
            <a:pPr lvl="1" marL="864000" indent="-324000">
              <a:spcAft>
                <a:spcPts val="1247"/>
              </a:spcAft>
              <a:buClr>
                <a:srgbClr val="000000"/>
              </a:buClr>
              <a:buSzPct val="75000"/>
              <a:buFont typeface="Symbol" charset="2"/>
              <a:buChar char=""/>
            </a:pPr>
            <a:r>
              <a:rPr b="0" lang="en-US" sz="2600" spc="-1" strike="noStrike">
                <a:solidFill>
                  <a:srgbClr val="000000"/>
                </a:solidFill>
                <a:latin typeface="Gill Sans MT"/>
              </a:rPr>
              <a:t>Second Outline Level</a:t>
            </a:r>
            <a:endParaRPr b="0" lang="en-US" sz="2600" spc="-1" strike="noStrike">
              <a:solidFill>
                <a:srgbClr val="000000"/>
              </a:solidFill>
              <a:latin typeface="Gill Sans MT"/>
            </a:endParaRPr>
          </a:p>
          <a:p>
            <a:pPr lvl="2" marL="1296000" indent="-288000">
              <a:spcAft>
                <a:spcPts val="935"/>
              </a:spcAft>
              <a:buClr>
                <a:srgbClr val="000000"/>
              </a:buClr>
              <a:buSzPct val="45000"/>
              <a:buFont typeface="Wingdings" charset="2"/>
              <a:buChar char=""/>
            </a:pPr>
            <a:r>
              <a:rPr b="0" lang="en-US" sz="2600" spc="-1" strike="noStrike">
                <a:solidFill>
                  <a:srgbClr val="000000"/>
                </a:solidFill>
                <a:latin typeface="Gill Sans MT"/>
              </a:rPr>
              <a:t>Third Outline Level</a:t>
            </a:r>
            <a:endParaRPr b="0" lang="en-US" sz="2600" spc="-1" strike="noStrike">
              <a:solidFill>
                <a:srgbClr val="000000"/>
              </a:solidFill>
              <a:latin typeface="Gill Sans MT"/>
            </a:endParaRPr>
          </a:p>
          <a:p>
            <a:pPr lvl="3" marL="1728000" indent="-216000">
              <a:spcAft>
                <a:spcPts val="624"/>
              </a:spcAft>
              <a:buClr>
                <a:srgbClr val="000000"/>
              </a:buClr>
              <a:buSzPct val="75000"/>
              <a:buFont typeface="Symbol" charset="2"/>
              <a:buChar char=""/>
            </a:pPr>
            <a:r>
              <a:rPr b="0" lang="en-US" sz="2600" spc="-1" strike="noStrike">
                <a:solidFill>
                  <a:srgbClr val="000000"/>
                </a:solidFill>
                <a:latin typeface="Gill Sans MT"/>
              </a:rPr>
              <a:t>Fourth Outline Level</a:t>
            </a:r>
            <a:endParaRPr b="0" lang="en-US" sz="2600" spc="-1" strike="noStrike">
              <a:solidFill>
                <a:srgbClr val="000000"/>
              </a:solidFill>
              <a:latin typeface="Gill Sans MT"/>
            </a:endParaRPr>
          </a:p>
          <a:p>
            <a:pPr lvl="4" marL="2160000" indent="-216000">
              <a:spcAft>
                <a:spcPts val="312"/>
              </a:spcAft>
              <a:buClr>
                <a:srgbClr val="000000"/>
              </a:buClr>
              <a:buSzPct val="45000"/>
              <a:buFont typeface="Wingdings" charset="2"/>
              <a:buChar char=""/>
            </a:pPr>
            <a:r>
              <a:rPr b="0" lang="en-US" sz="2600" spc="-1" strike="noStrike">
                <a:solidFill>
                  <a:srgbClr val="000000"/>
                </a:solidFill>
                <a:latin typeface="Gill Sans MT"/>
              </a:rPr>
              <a:t>Fifth Outline Level</a:t>
            </a:r>
            <a:endParaRPr b="0" lang="en-US" sz="2600" spc="-1" strike="noStrike">
              <a:solidFill>
                <a:srgbClr val="000000"/>
              </a:solidFill>
              <a:latin typeface="Gill Sans MT"/>
            </a:endParaRPr>
          </a:p>
          <a:p>
            <a:pPr lvl="5" marL="2592000" indent="-216000">
              <a:spcAft>
                <a:spcPts val="312"/>
              </a:spcAft>
              <a:buClr>
                <a:srgbClr val="000000"/>
              </a:buClr>
              <a:buSzPct val="45000"/>
              <a:buFont typeface="Wingdings" charset="2"/>
              <a:buChar char=""/>
            </a:pPr>
            <a:r>
              <a:rPr b="0" lang="en-US" sz="2600" spc="-1" strike="noStrike">
                <a:solidFill>
                  <a:srgbClr val="000000"/>
                </a:solidFill>
                <a:latin typeface="Gill Sans MT"/>
              </a:rPr>
              <a:t>Sixth Outline Level</a:t>
            </a:r>
            <a:endParaRPr b="0" lang="en-US" sz="2600" spc="-1" strike="noStrike">
              <a:solidFill>
                <a:srgbClr val="000000"/>
              </a:solidFill>
              <a:latin typeface="Gill Sans MT"/>
            </a:endParaRPr>
          </a:p>
          <a:p>
            <a:pPr marL="274320" indent="-273960">
              <a:lnSpc>
                <a:spcPct val="100000"/>
              </a:lnSpc>
              <a:spcBef>
                <a:spcPts val="601"/>
              </a:spcBef>
              <a:buClr>
                <a:srgbClr val="727ca3"/>
              </a:buClr>
              <a:buSzPct val="76000"/>
              <a:buFont typeface="Wingdings 3" charset="2"/>
              <a:buChar char=""/>
            </a:pPr>
            <a:r>
              <a:rPr b="0" lang="en-US" sz="2600" spc="-1" strike="noStrike">
                <a:solidFill>
                  <a:srgbClr val="000000"/>
                </a:solidFill>
                <a:latin typeface="Gill Sans MT"/>
              </a:rPr>
              <a:t>Seventh Outline LevelClick to edit Master text styles</a:t>
            </a:r>
            <a:endParaRPr b="0" lang="en-US" sz="2600" spc="-1" strike="noStrike">
              <a:solidFill>
                <a:srgbClr val="000000"/>
              </a:solidFill>
              <a:latin typeface="Gill Sans MT"/>
            </a:endParaRPr>
          </a:p>
          <a:p>
            <a:pPr lvl="1" marL="548640" indent="-273960">
              <a:lnSpc>
                <a:spcPct val="100000"/>
              </a:lnSpc>
              <a:spcBef>
                <a:spcPts val="499"/>
              </a:spcBef>
              <a:buClr>
                <a:srgbClr val="9fb8cd"/>
              </a:buClr>
              <a:buSzPct val="76000"/>
              <a:buFont typeface="Wingdings 3" charset="2"/>
              <a:buChar char=""/>
            </a:pPr>
            <a:r>
              <a:rPr b="0" lang="en-US" sz="2300" spc="-1" strike="noStrike">
                <a:solidFill>
                  <a:srgbClr val="464653"/>
                </a:solidFill>
                <a:latin typeface="Gill Sans MT"/>
              </a:rPr>
              <a:t>Second level</a:t>
            </a:r>
            <a:endParaRPr b="0" lang="en-US" sz="2300" spc="-1" strike="noStrike">
              <a:solidFill>
                <a:srgbClr val="000000"/>
              </a:solidFill>
              <a:latin typeface="Gill Sans MT"/>
            </a:endParaRPr>
          </a:p>
          <a:p>
            <a:pPr lvl="2" marL="822960" indent="-228240">
              <a:lnSpc>
                <a:spcPct val="100000"/>
              </a:lnSpc>
              <a:spcBef>
                <a:spcPts val="499"/>
              </a:spcBef>
              <a:buClr>
                <a:srgbClr val="bcbcbc"/>
              </a:buClr>
              <a:buSzPct val="76000"/>
              <a:buFont typeface="Wingdings 3" charset="2"/>
              <a:buChar char=""/>
            </a:pPr>
            <a:r>
              <a:rPr b="0" lang="en-US" sz="2000" spc="-1" strike="noStrike">
                <a:solidFill>
                  <a:srgbClr val="000000"/>
                </a:solidFill>
                <a:latin typeface="Gill Sans MT"/>
              </a:rPr>
              <a:t>Third level</a:t>
            </a:r>
            <a:endParaRPr b="0" lang="en-US" sz="2000" spc="-1" strike="noStrike">
              <a:solidFill>
                <a:srgbClr val="000000"/>
              </a:solidFill>
              <a:latin typeface="Gill Sans MT"/>
            </a:endParaRPr>
          </a:p>
          <a:p>
            <a:pPr lvl="3" marL="1097280" indent="-228240">
              <a:lnSpc>
                <a:spcPct val="100000"/>
              </a:lnSpc>
              <a:spcBef>
                <a:spcPts val="400"/>
              </a:spcBef>
              <a:buClr>
                <a:srgbClr val="8ca2b4"/>
              </a:buClr>
              <a:buSzPct val="70000"/>
              <a:buFont typeface="Wingdings" charset="2"/>
              <a:buChar char=""/>
            </a:pPr>
            <a:r>
              <a:rPr b="0" lang="en-US" sz="1800" spc="-1" strike="noStrike">
                <a:solidFill>
                  <a:srgbClr val="000000"/>
                </a:solidFill>
                <a:latin typeface="Gill Sans MT"/>
              </a:rPr>
              <a:t>Fourth level</a:t>
            </a:r>
            <a:endParaRPr b="0" lang="en-US" sz="1800" spc="-1" strike="noStrike">
              <a:solidFill>
                <a:srgbClr val="000000"/>
              </a:solidFill>
              <a:latin typeface="Gill Sans MT"/>
            </a:endParaRPr>
          </a:p>
          <a:p>
            <a:pPr lvl="4" marL="1371600" indent="-228240">
              <a:lnSpc>
                <a:spcPct val="100000"/>
              </a:lnSpc>
              <a:spcBef>
                <a:spcPts val="300"/>
              </a:spcBef>
              <a:buClr>
                <a:srgbClr val="9fb8cd"/>
              </a:buClr>
              <a:buSzPct val="70000"/>
              <a:buFont typeface="Wingdings" charset="2"/>
              <a:buChar char=""/>
            </a:pPr>
            <a:r>
              <a:rPr b="0" lang="en-US" sz="1600" spc="-1" strike="noStrike">
                <a:solidFill>
                  <a:srgbClr val="000000"/>
                </a:solidFill>
                <a:latin typeface="Gill Sans MT"/>
              </a:rPr>
              <a:t>Fifth level</a:t>
            </a:r>
            <a:endParaRPr b="0" lang="en-US" sz="1600" spc="-1" strike="noStrike">
              <a:solidFill>
                <a:srgbClr val="000000"/>
              </a:solidFill>
              <a:latin typeface="Gill Sans MT"/>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3" name="PlaceHolder 1"/>
          <p:cNvSpPr>
            <a:spLocks noGrp="1"/>
          </p:cNvSpPr>
          <p:nvPr>
            <p:ph type="title"/>
          </p:nvPr>
        </p:nvSpPr>
        <p:spPr>
          <a:xfrm>
            <a:off x="502920" y="301320"/>
            <a:ext cx="9070920" cy="1258920"/>
          </a:xfrm>
          <a:prstGeom prst="rect">
            <a:avLst/>
          </a:prstGeom>
        </p:spPr>
        <p:txBody>
          <a:bodyPr lIns="90000" rIns="90000" tIns="46800" bIns="46800" anchor="ctr">
            <a:noAutofit/>
          </a:bodyPr>
          <a:p>
            <a:pPr algn="ctr"/>
            <a:r>
              <a:rPr b="1" lang="en-US" sz="4000" spc="-1" strike="noStrike">
                <a:solidFill>
                  <a:srgbClr val="000000"/>
                </a:solidFill>
                <a:latin typeface="Times New Roman"/>
              </a:rPr>
              <a:t>Click to edit the title text format</a:t>
            </a:r>
            <a:endParaRPr b="1" lang="en-US" sz="4000" spc="-1" strike="noStrike">
              <a:solidFill>
                <a:srgbClr val="000000"/>
              </a:solidFill>
              <a:latin typeface="Times New Roman"/>
            </a:endParaRPr>
          </a:p>
        </p:txBody>
      </p:sp>
      <p:sp>
        <p:nvSpPr>
          <p:cNvPr id="314" name="PlaceHolder 2"/>
          <p:cNvSpPr>
            <a:spLocks noGrp="1"/>
          </p:cNvSpPr>
          <p:nvPr>
            <p:ph type="body"/>
          </p:nvPr>
        </p:nvSpPr>
        <p:spPr>
          <a:xfrm>
            <a:off x="502920" y="1763640"/>
            <a:ext cx="9070920" cy="4988160"/>
          </a:xfrm>
          <a:prstGeom prst="rect">
            <a:avLst/>
          </a:prstGeom>
        </p:spPr>
        <p:txBody>
          <a:bodyPr lIns="90000" rIns="90000" tIns="46800" bIns="46800">
            <a:normAutofit/>
          </a:bodyPr>
          <a:p>
            <a:pPr marL="342720" indent="-342720">
              <a:spcBef>
                <a:spcPts val="799"/>
              </a:spcBef>
            </a:pPr>
            <a:r>
              <a:rPr b="0" lang="en-US" sz="3200" spc="-1" strike="noStrike">
                <a:solidFill>
                  <a:srgbClr val="000000"/>
                </a:solidFill>
                <a:latin typeface="Times New Roman"/>
              </a:rPr>
              <a:t>Click to edit the outline text format</a:t>
            </a:r>
            <a:endParaRPr b="0" lang="en-US" sz="3200" spc="-1" strike="noStrike">
              <a:solidFill>
                <a:srgbClr val="000000"/>
              </a:solidFill>
              <a:latin typeface="Times New Roman"/>
            </a:endParaRPr>
          </a:p>
          <a:p>
            <a:pPr lvl="1" marL="742680" indent="-285480">
              <a:spcBef>
                <a:spcPts val="697"/>
              </a:spcBef>
              <a:buClr>
                <a:srgbClr val="000000"/>
              </a:buClr>
              <a:buFont typeface="Times New Roman"/>
              <a:buChar char="–"/>
            </a:pPr>
            <a:r>
              <a:rPr b="0" lang="en-US" sz="2800" spc="-1" strike="noStrike">
                <a:solidFill>
                  <a:srgbClr val="000000"/>
                </a:solidFill>
                <a:latin typeface="Times New Roman"/>
              </a:rPr>
              <a:t>Second Outline Level</a:t>
            </a:r>
            <a:endParaRPr b="0" lang="en-US" sz="2800" spc="-1" strike="noStrike">
              <a:solidFill>
                <a:srgbClr val="000000"/>
              </a:solidFill>
              <a:latin typeface="Times New Roman"/>
            </a:endParaRPr>
          </a:p>
          <a:p>
            <a:pPr lvl="2" marL="1143000" indent="-228600">
              <a:spcBef>
                <a:spcPts val="598"/>
              </a:spcBef>
              <a:buClr>
                <a:srgbClr val="000000"/>
              </a:buClr>
              <a:buFont typeface="Times New Roman"/>
              <a:buChar char="•"/>
            </a:pPr>
            <a:r>
              <a:rPr b="0" lang="en-US" sz="2400" spc="-1" strike="noStrike">
                <a:solidFill>
                  <a:srgbClr val="000000"/>
                </a:solidFill>
                <a:latin typeface="Times New Roman"/>
              </a:rPr>
              <a:t>Third Outline Level</a:t>
            </a:r>
            <a:endParaRPr b="0" lang="en-US" sz="2400" spc="-1" strike="noStrike">
              <a:solidFill>
                <a:srgbClr val="000000"/>
              </a:solidFill>
              <a:latin typeface="Times New Roman"/>
            </a:endParaRPr>
          </a:p>
          <a:p>
            <a:pPr lvl="3" marL="1600200" indent="-228600">
              <a:spcBef>
                <a:spcPts val="499"/>
              </a:spcBef>
              <a:buClr>
                <a:srgbClr val="000000"/>
              </a:buClr>
              <a:buFont typeface="Times New Roman"/>
              <a:buChar char="–"/>
            </a:pPr>
            <a:r>
              <a:rPr b="0" lang="en-US" sz="2000" spc="-1" strike="noStrike">
                <a:solidFill>
                  <a:srgbClr val="000000"/>
                </a:solidFill>
                <a:latin typeface="Times New Roman"/>
              </a:rPr>
              <a:t>Fourth Outline Level</a:t>
            </a:r>
            <a:endParaRPr b="0" lang="en-US" sz="2000" spc="-1" strike="noStrike">
              <a:solidFill>
                <a:srgbClr val="000000"/>
              </a:solidFill>
              <a:latin typeface="Times New Roman"/>
            </a:endParaRPr>
          </a:p>
          <a:p>
            <a:pPr lvl="4" marL="2057400" indent="-228600">
              <a:spcBef>
                <a:spcPts val="499"/>
              </a:spcBef>
              <a:buClr>
                <a:srgbClr val="000000"/>
              </a:buClr>
              <a:buFont typeface="Times New Roman"/>
              <a:buChar char="»"/>
            </a:pPr>
            <a:r>
              <a:rPr b="0" lang="en-US" sz="2000" spc="-1" strike="noStrike">
                <a:solidFill>
                  <a:srgbClr val="000000"/>
                </a:solidFill>
                <a:latin typeface="Times New Roman"/>
              </a:rPr>
              <a:t>Fifth Outline Level</a:t>
            </a:r>
            <a:endParaRPr b="0" lang="en-US" sz="2000" spc="-1" strike="noStrike">
              <a:solidFill>
                <a:srgbClr val="000000"/>
              </a:solidFill>
              <a:latin typeface="Times New Roman"/>
            </a:endParaRPr>
          </a:p>
          <a:p>
            <a:pPr lvl="5" marL="2057400" indent="-228600">
              <a:spcBef>
                <a:spcPts val="499"/>
              </a:spcBef>
              <a:buClr>
                <a:srgbClr val="000000"/>
              </a:buClr>
              <a:buFont typeface="Times New Roman"/>
              <a:buChar char="»"/>
            </a:pPr>
            <a:r>
              <a:rPr b="0" lang="en-US" sz="2000" spc="-1" strike="noStrike">
                <a:solidFill>
                  <a:srgbClr val="000000"/>
                </a:solidFill>
                <a:latin typeface="Times New Roman"/>
              </a:rPr>
              <a:t>Sixth Outline Level</a:t>
            </a:r>
            <a:endParaRPr b="0" lang="en-US" sz="2000" spc="-1" strike="noStrike">
              <a:solidFill>
                <a:srgbClr val="000000"/>
              </a:solidFill>
              <a:latin typeface="Times New Roman"/>
            </a:endParaRPr>
          </a:p>
          <a:p>
            <a:pPr lvl="6" marL="2057400" indent="-228600">
              <a:spcBef>
                <a:spcPts val="499"/>
              </a:spcBef>
              <a:buClr>
                <a:srgbClr val="000000"/>
              </a:buClr>
              <a:buFont typeface="Times New Roman"/>
              <a:buChar char="»"/>
            </a:pPr>
            <a:r>
              <a:rPr b="0" lang="en-US" sz="2000" spc="-1" strike="noStrike">
                <a:solidFill>
                  <a:srgbClr val="000000"/>
                </a:solidFill>
                <a:latin typeface="Times New Roman"/>
              </a:rPr>
              <a:t>Seventh Outline Level</a:t>
            </a:r>
            <a:endParaRPr b="0" lang="en-US" sz="2000" spc="-1" strike="noStrike">
              <a:solidFill>
                <a:srgbClr val="000000"/>
              </a:solidFill>
              <a:latin typeface="Times New Roman"/>
            </a:endParaRPr>
          </a:p>
        </p:txBody>
      </p:sp>
      <p:sp>
        <p:nvSpPr>
          <p:cNvPr id="315" name="PlaceHolder 3"/>
          <p:cNvSpPr>
            <a:spLocks noGrp="1"/>
          </p:cNvSpPr>
          <p:nvPr>
            <p:ph type="dt"/>
          </p:nvPr>
        </p:nvSpPr>
        <p:spPr>
          <a:xfrm>
            <a:off x="502920" y="7007040"/>
            <a:ext cx="2351160" cy="401400"/>
          </a:xfrm>
          <a:prstGeom prst="rect">
            <a:avLst/>
          </a:prstGeom>
        </p:spPr>
        <p:txBody>
          <a:bodyPr lIns="90000" rIns="90000" tIns="46800" bIns="46800" anchor="ctr">
            <a:noAutofit/>
          </a:bodyPr>
          <a:p>
            <a:pPr>
              <a:lnSpc>
                <a:spcPct val="100000"/>
              </a:lnSpc>
            </a:pPr>
            <a:fld id="{F19DD837-4A82-47BC-BE6D-BD3C5794A2B4}" type="datetime">
              <a:rPr b="0" lang="en-US" sz="1200" spc="-1" strike="noStrike">
                <a:solidFill>
                  <a:srgbClr val="898989"/>
                </a:solidFill>
                <a:latin typeface="Calibri"/>
              </a:rPr>
              <a:t>11/12/19</a:t>
            </a:fld>
            <a:endParaRPr b="0" lang="en-US" sz="1200" spc="-1" strike="noStrike">
              <a:latin typeface="Times New Roman"/>
            </a:endParaRPr>
          </a:p>
        </p:txBody>
      </p:sp>
      <p:sp>
        <p:nvSpPr>
          <p:cNvPr id="316" name="CustomShape 4"/>
          <p:cNvSpPr/>
          <p:nvPr/>
        </p:nvSpPr>
        <p:spPr>
          <a:xfrm>
            <a:off x="3443400" y="7007400"/>
            <a:ext cx="3192480" cy="403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17" name="PlaceHolder 5"/>
          <p:cNvSpPr>
            <a:spLocks noGrp="1"/>
          </p:cNvSpPr>
          <p:nvPr>
            <p:ph type="sldNum"/>
          </p:nvPr>
        </p:nvSpPr>
        <p:spPr>
          <a:xfrm>
            <a:off x="7725960" y="7156440"/>
            <a:ext cx="2351160" cy="401760"/>
          </a:xfrm>
          <a:prstGeom prst="rect">
            <a:avLst/>
          </a:prstGeom>
        </p:spPr>
        <p:txBody>
          <a:bodyPr lIns="90000" rIns="90000" tIns="46800" bIns="46800" anchor="ctr">
            <a:noAutofit/>
          </a:bodyPr>
          <a:p>
            <a:pPr algn="r">
              <a:lnSpc>
                <a:spcPct val="100000"/>
              </a:lnSpc>
            </a:pPr>
            <a:fld id="{24BF3E47-0C1D-48EC-A101-3A0BED6723D9}" type="slidenum">
              <a:rPr b="1" lang="en-US" sz="1400" spc="-1" strike="noStrike">
                <a:solidFill>
                  <a:srgbClr val="000000"/>
                </a:solidFill>
                <a:latin typeface="Calibri"/>
              </a:rPr>
              <a:t>&lt;number&gt;</a:t>
            </a:fld>
            <a:endParaRPr b="0" lang="en-US" sz="1400" spc="-1" strike="noStrike">
              <a:latin typeface="Times New Roman"/>
            </a:endParaRPr>
          </a:p>
        </p:txBody>
      </p:sp>
      <p:pic>
        <p:nvPicPr>
          <p:cNvPr id="318" name="" descr=""/>
          <p:cNvPicPr/>
          <p:nvPr/>
        </p:nvPicPr>
        <p:blipFill>
          <a:blip r:embed="rId2"/>
          <a:stretch/>
        </p:blipFill>
        <p:spPr>
          <a:xfrm>
            <a:off x="0" y="0"/>
            <a:ext cx="461880" cy="4751280"/>
          </a:xfrm>
          <a:prstGeom prst="rect">
            <a:avLst/>
          </a:prstGeom>
          <a:ln>
            <a:noFill/>
          </a:ln>
        </p:spPr>
      </p:pic>
      <p:pic>
        <p:nvPicPr>
          <p:cNvPr id="319" name="" descr=""/>
          <p:cNvPicPr/>
          <p:nvPr/>
        </p:nvPicPr>
        <p:blipFill>
          <a:blip r:embed="rId3"/>
          <a:stretch/>
        </p:blipFill>
        <p:spPr>
          <a:xfrm>
            <a:off x="0" y="4719600"/>
            <a:ext cx="476280" cy="1909800"/>
          </a:xfrm>
          <a:prstGeom prst="rect">
            <a:avLst/>
          </a:prstGeom>
          <a:ln>
            <a:noFill/>
          </a:ln>
        </p:spPr>
      </p:pic>
      <p:pic>
        <p:nvPicPr>
          <p:cNvPr id="320" name="" descr=""/>
          <p:cNvPicPr/>
          <p:nvPr/>
        </p:nvPicPr>
        <p:blipFill>
          <a:blip r:embed="rId4"/>
          <a:stretch/>
        </p:blipFill>
        <p:spPr>
          <a:xfrm>
            <a:off x="0" y="6653160"/>
            <a:ext cx="10080720" cy="908280"/>
          </a:xfrm>
          <a:prstGeom prst="rect">
            <a:avLst/>
          </a:prstGeom>
          <a:ln>
            <a:noFill/>
          </a:ln>
        </p:spPr>
      </p:pic>
      <p:sp>
        <p:nvSpPr>
          <p:cNvPr id="321" name="PlaceHolder 6"/>
          <p:cNvSpPr>
            <a:spLocks noGrp="1"/>
          </p:cNvSpPr>
          <p:nvPr>
            <p:ph type="ftr"/>
          </p:nvPr>
        </p:nvSpPr>
        <p:spPr>
          <a:xfrm>
            <a:off x="3447360" y="6887160"/>
            <a:ext cx="3195000" cy="521280"/>
          </a:xfrm>
          <a:prstGeom prst="rect">
            <a:avLst/>
          </a:prstGeom>
        </p:spPr>
        <p:txBody>
          <a:bodyPr lIns="90000" rIns="90000" tIns="46800" bIns="46800" anchor="ctr">
            <a:noAutofit/>
          </a:bodyPr>
          <a:p>
            <a:pPr algn="ctr"/>
            <a:r>
              <a:rPr b="0" lang="en-US" sz="1400" spc="-1" strike="noStrike">
                <a:latin typeface="Times New Roman"/>
              </a:rPr>
              <a:t>&lt;footer&gt;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58" name="Picture 22" descr="background4-1"/>
          <p:cNvPicPr/>
          <p:nvPr/>
        </p:nvPicPr>
        <p:blipFill>
          <a:blip r:embed="rId2"/>
          <a:stretch/>
        </p:blipFill>
        <p:spPr>
          <a:xfrm>
            <a:off x="-64440" y="0"/>
            <a:ext cx="10209240" cy="7561800"/>
          </a:xfrm>
          <a:prstGeom prst="rect">
            <a:avLst/>
          </a:prstGeom>
          <a:ln>
            <a:noFill/>
          </a:ln>
        </p:spPr>
      </p:pic>
      <p:sp>
        <p:nvSpPr>
          <p:cNvPr id="359" name="Line 1"/>
          <p:cNvSpPr/>
          <p:nvPr/>
        </p:nvSpPr>
        <p:spPr>
          <a:xfrm>
            <a:off x="110160" y="0"/>
            <a:ext cx="0" cy="7560000"/>
          </a:xfrm>
          <a:prstGeom prst="line">
            <a:avLst/>
          </a:prstGeom>
          <a:ln w="9360">
            <a:solidFill>
              <a:srgbClr val="ffffff"/>
            </a:solidFill>
            <a:miter/>
          </a:ln>
        </p:spPr>
        <p:style>
          <a:lnRef idx="0"/>
          <a:fillRef idx="0"/>
          <a:effectRef idx="0"/>
          <a:fontRef idx="minor"/>
        </p:style>
      </p:sp>
      <p:sp>
        <p:nvSpPr>
          <p:cNvPr id="360" name="Line 2"/>
          <p:cNvSpPr/>
          <p:nvPr/>
        </p:nvSpPr>
        <p:spPr>
          <a:xfrm>
            <a:off x="110160" y="7307640"/>
            <a:ext cx="9659880" cy="0"/>
          </a:xfrm>
          <a:prstGeom prst="line">
            <a:avLst/>
          </a:prstGeom>
          <a:ln w="9360">
            <a:solidFill>
              <a:srgbClr val="808080"/>
            </a:solidFill>
            <a:miter/>
          </a:ln>
        </p:spPr>
        <p:style>
          <a:lnRef idx="0"/>
          <a:fillRef idx="0"/>
          <a:effectRef idx="0"/>
          <a:fontRef idx="minor"/>
        </p:style>
      </p:sp>
      <p:pic>
        <p:nvPicPr>
          <p:cNvPr id="361" name="Picture 14" descr=""/>
          <p:cNvPicPr/>
          <p:nvPr/>
        </p:nvPicPr>
        <p:blipFill>
          <a:blip r:embed="rId3"/>
          <a:stretch/>
        </p:blipFill>
        <p:spPr>
          <a:xfrm>
            <a:off x="7979760" y="6840720"/>
            <a:ext cx="1648440" cy="365400"/>
          </a:xfrm>
          <a:prstGeom prst="rect">
            <a:avLst/>
          </a:prstGeom>
          <a:ln>
            <a:noFill/>
          </a:ln>
        </p:spPr>
      </p:pic>
      <p:sp>
        <p:nvSpPr>
          <p:cNvPr id="362" name="Line 3"/>
          <p:cNvSpPr/>
          <p:nvPr/>
        </p:nvSpPr>
        <p:spPr>
          <a:xfrm>
            <a:off x="7979400" y="6756480"/>
            <a:ext cx="1764000" cy="0"/>
          </a:xfrm>
          <a:prstGeom prst="line">
            <a:avLst/>
          </a:prstGeom>
          <a:ln w="9360">
            <a:solidFill>
              <a:srgbClr val="808080"/>
            </a:solidFill>
            <a:miter/>
          </a:ln>
        </p:spPr>
        <p:style>
          <a:lnRef idx="0"/>
          <a:fillRef idx="0"/>
          <a:effectRef idx="0"/>
          <a:fontRef idx="minor"/>
        </p:style>
      </p:sp>
      <p:sp>
        <p:nvSpPr>
          <p:cNvPr id="363" name="Line 4"/>
          <p:cNvSpPr/>
          <p:nvPr/>
        </p:nvSpPr>
        <p:spPr>
          <a:xfrm flipV="1">
            <a:off x="9743400" y="6759720"/>
            <a:ext cx="0" cy="543960"/>
          </a:xfrm>
          <a:prstGeom prst="line">
            <a:avLst/>
          </a:prstGeom>
          <a:ln w="9360">
            <a:solidFill>
              <a:srgbClr val="808080"/>
            </a:solidFill>
            <a:miter/>
          </a:ln>
        </p:spPr>
        <p:style>
          <a:lnRef idx="0"/>
          <a:fillRef idx="0"/>
          <a:effectRef idx="0"/>
          <a:fontRef idx="minor"/>
        </p:style>
      </p:sp>
      <p:sp>
        <p:nvSpPr>
          <p:cNvPr id="364" name="Line 5"/>
          <p:cNvSpPr/>
          <p:nvPr/>
        </p:nvSpPr>
        <p:spPr>
          <a:xfrm>
            <a:off x="110160" y="7307640"/>
            <a:ext cx="2325600" cy="0"/>
          </a:xfrm>
          <a:prstGeom prst="line">
            <a:avLst/>
          </a:prstGeom>
          <a:ln w="9360">
            <a:solidFill>
              <a:srgbClr val="ffffff"/>
            </a:solidFill>
            <a:miter/>
          </a:ln>
        </p:spPr>
        <p:style>
          <a:lnRef idx="0"/>
          <a:fillRef idx="0"/>
          <a:effectRef idx="0"/>
          <a:fontRef idx="minor"/>
        </p:style>
      </p:sp>
      <p:sp>
        <p:nvSpPr>
          <p:cNvPr id="365" name="PlaceHolder 6"/>
          <p:cNvSpPr>
            <a:spLocks noGrp="1"/>
          </p:cNvSpPr>
          <p:nvPr>
            <p:ph type="title"/>
          </p:nvPr>
        </p:nvSpPr>
        <p:spPr>
          <a:xfrm>
            <a:off x="2772000" y="335520"/>
            <a:ext cx="6636240" cy="1175760"/>
          </a:xfrm>
          <a:prstGeom prst="rect">
            <a:avLst/>
          </a:prstGeom>
        </p:spPr>
        <p:txBody>
          <a:bodyPr lIns="90000" rIns="90000" tIns="46800" bIns="46800">
            <a:noAutofit/>
          </a:bodyPr>
          <a:p>
            <a:r>
              <a:rPr b="0" lang="en-US" sz="6260" spc="-1" strike="noStrike">
                <a:solidFill>
                  <a:srgbClr val="691638"/>
                </a:solidFill>
                <a:latin typeface="Arial"/>
              </a:rPr>
              <a:t>Click to edit the title text format</a:t>
            </a:r>
            <a:endParaRPr b="0" lang="en-US" sz="6260" spc="-1" strike="noStrike">
              <a:solidFill>
                <a:srgbClr val="691638"/>
              </a:solidFill>
              <a:latin typeface="Arial"/>
            </a:endParaRPr>
          </a:p>
        </p:txBody>
      </p:sp>
      <p:sp>
        <p:nvSpPr>
          <p:cNvPr id="366" name="PlaceHolder 7"/>
          <p:cNvSpPr>
            <a:spLocks noGrp="1"/>
          </p:cNvSpPr>
          <p:nvPr>
            <p:ph type="body"/>
          </p:nvPr>
        </p:nvSpPr>
        <p:spPr>
          <a:xfrm>
            <a:off x="2855880" y="1931760"/>
            <a:ext cx="6552000" cy="4200120"/>
          </a:xfrm>
          <a:prstGeom prst="rect">
            <a:avLst/>
          </a:prstGeom>
        </p:spPr>
        <p:txBody>
          <a:bodyPr lIns="90000" rIns="90000" tIns="46800" bIns="46800">
            <a:normAutofit/>
          </a:bodyPr>
          <a:p>
            <a:pPr marL="342720" indent="-342720">
              <a:spcBef>
                <a:spcPts val="967"/>
              </a:spcBef>
              <a:buClr>
                <a:srgbClr val="691638"/>
              </a:buClr>
              <a:buFont typeface="Arial"/>
              <a:buChar char="•"/>
            </a:pPr>
            <a:r>
              <a:rPr b="0" lang="en-US" sz="3890" spc="-1" strike="noStrike">
                <a:solidFill>
                  <a:srgbClr val="000000"/>
                </a:solidFill>
                <a:latin typeface="Arial"/>
              </a:rPr>
              <a:t>Click to edit the outline text format</a:t>
            </a:r>
            <a:endParaRPr b="0" lang="en-US" sz="3890" spc="-1" strike="noStrike">
              <a:solidFill>
                <a:srgbClr val="000000"/>
              </a:solidFill>
              <a:latin typeface="Arial"/>
            </a:endParaRPr>
          </a:p>
          <a:p>
            <a:pPr lvl="1" marL="742680" indent="-285480">
              <a:spcBef>
                <a:spcPts val="845"/>
              </a:spcBef>
              <a:buClr>
                <a:srgbClr val="dc5a21"/>
              </a:buClr>
              <a:buFont typeface="Times"/>
              <a:buChar char="•"/>
            </a:pPr>
            <a:r>
              <a:rPr b="0" lang="en-US" sz="3400" spc="-1" strike="noStrike">
                <a:solidFill>
                  <a:srgbClr val="000000"/>
                </a:solidFill>
                <a:latin typeface="Arial"/>
              </a:rPr>
              <a:t>Second Outline Level</a:t>
            </a:r>
            <a:endParaRPr b="0" lang="en-US" sz="3400" spc="-1" strike="noStrike">
              <a:solidFill>
                <a:srgbClr val="000000"/>
              </a:solidFill>
              <a:latin typeface="Arial"/>
            </a:endParaRPr>
          </a:p>
          <a:p>
            <a:pPr lvl="2" marL="1143000" indent="-228600">
              <a:spcBef>
                <a:spcPts val="723"/>
              </a:spcBef>
              <a:buClr>
                <a:srgbClr val="87adb0"/>
              </a:buClr>
              <a:buFont typeface="Arial"/>
              <a:buChar char="•"/>
            </a:pPr>
            <a:r>
              <a:rPr b="0" lang="en-US" sz="2920" spc="-1" strike="noStrike">
                <a:solidFill>
                  <a:srgbClr val="000000"/>
                </a:solidFill>
                <a:latin typeface="Arial"/>
              </a:rPr>
              <a:t>Third Outline Level</a:t>
            </a:r>
            <a:endParaRPr b="0" lang="en-US" sz="2920" spc="-1" strike="noStrike">
              <a:solidFill>
                <a:srgbClr val="000000"/>
              </a:solidFill>
              <a:latin typeface="Arial"/>
            </a:endParaRPr>
          </a:p>
          <a:p>
            <a:pPr lvl="3" marL="1600200" indent="-228600">
              <a:spcBef>
                <a:spcPts val="601"/>
              </a:spcBef>
              <a:buClr>
                <a:srgbClr val="000000"/>
              </a:buClr>
              <a:buFont typeface="Arial"/>
              <a:buChar char="–"/>
            </a:pPr>
            <a:r>
              <a:rPr b="0" lang="en-US" sz="2430" spc="-1" strike="noStrike">
                <a:solidFill>
                  <a:srgbClr val="000000"/>
                </a:solidFill>
                <a:latin typeface="Arial"/>
              </a:rPr>
              <a:t>Fourth Outline Level</a:t>
            </a:r>
            <a:endParaRPr b="0" lang="en-US" sz="2430" spc="-1" strike="noStrike">
              <a:solidFill>
                <a:srgbClr val="000000"/>
              </a:solidFill>
              <a:latin typeface="Arial"/>
            </a:endParaRPr>
          </a:p>
          <a:p>
            <a:pPr lvl="4" marL="2057400" indent="-228600">
              <a:spcBef>
                <a:spcPts val="601"/>
              </a:spcBef>
              <a:buClr>
                <a:srgbClr val="000000"/>
              </a:buClr>
              <a:buFont typeface="Arial"/>
              <a:buChar char="»"/>
            </a:pPr>
            <a:r>
              <a:rPr b="0" lang="en-US" sz="2430" spc="-1" strike="noStrike">
                <a:solidFill>
                  <a:srgbClr val="000000"/>
                </a:solidFill>
                <a:latin typeface="Arial"/>
              </a:rPr>
              <a:t>Fifth Outline Level</a:t>
            </a:r>
            <a:endParaRPr b="0" lang="en-US" sz="2430" spc="-1" strike="noStrike">
              <a:solidFill>
                <a:srgbClr val="000000"/>
              </a:solidFill>
              <a:latin typeface="Arial"/>
            </a:endParaRPr>
          </a:p>
          <a:p>
            <a:pPr lvl="5" marL="2057400" indent="-228600">
              <a:spcBef>
                <a:spcPts val="601"/>
              </a:spcBef>
              <a:buClr>
                <a:srgbClr val="000000"/>
              </a:buClr>
              <a:buFont typeface="Arial"/>
              <a:buChar char="»"/>
            </a:pPr>
            <a:r>
              <a:rPr b="0" lang="en-US" sz="2430" spc="-1" strike="noStrike">
                <a:solidFill>
                  <a:srgbClr val="000000"/>
                </a:solidFill>
                <a:latin typeface="Arial"/>
              </a:rPr>
              <a:t>Sixth Outline Level</a:t>
            </a:r>
            <a:endParaRPr b="0" lang="en-US" sz="2430" spc="-1" strike="noStrike">
              <a:solidFill>
                <a:srgbClr val="000000"/>
              </a:solidFill>
              <a:latin typeface="Arial"/>
            </a:endParaRPr>
          </a:p>
          <a:p>
            <a:pPr lvl="6" marL="2057400" indent="-228600">
              <a:spcBef>
                <a:spcPts val="601"/>
              </a:spcBef>
              <a:buClr>
                <a:srgbClr val="000000"/>
              </a:buClr>
              <a:buFont typeface="Arial"/>
              <a:buChar char="»"/>
            </a:pPr>
            <a:r>
              <a:rPr b="0" lang="en-US" sz="2430" spc="-1" strike="noStrike">
                <a:solidFill>
                  <a:srgbClr val="000000"/>
                </a:solidFill>
                <a:latin typeface="Arial"/>
              </a:rPr>
              <a:t>Seventh Outline Level</a:t>
            </a:r>
            <a:endParaRPr b="0" lang="en-US" sz="2430" spc="-1" strike="noStrike">
              <a:solidFill>
                <a:srgbClr val="000000"/>
              </a:solidFill>
              <a:latin typeface="Arial"/>
            </a:endParaRPr>
          </a:p>
        </p:txBody>
      </p:sp>
      <p:sp>
        <p:nvSpPr>
          <p:cNvPr id="367" name="PlaceHolder 8"/>
          <p:cNvSpPr>
            <a:spLocks noGrp="1"/>
          </p:cNvSpPr>
          <p:nvPr>
            <p:ph type="sldNum"/>
          </p:nvPr>
        </p:nvSpPr>
        <p:spPr>
          <a:xfrm>
            <a:off x="167760" y="6931440"/>
            <a:ext cx="1008000" cy="504000"/>
          </a:xfrm>
          <a:prstGeom prst="rect">
            <a:avLst/>
          </a:prstGeom>
        </p:spPr>
        <p:txBody>
          <a:bodyPr lIns="90000" rIns="90000" tIns="46800" bIns="46800" anchor="ctr">
            <a:noAutofit/>
          </a:bodyPr>
          <a:p>
            <a:pPr/>
            <a:fld id="{DBE41998-82DF-4654-8ECE-82C6BD852D9E}" type="slidenum">
              <a:rPr b="0" lang="en-US" sz="1000" spc="-1" strike="noStrike">
                <a:solidFill>
                  <a:srgbClr val="ffffff"/>
                </a:solidFill>
                <a:latin typeface="Times New Roman"/>
              </a:rPr>
              <a:t>&lt;number&gt;</a:t>
            </a:fld>
            <a:endParaRPr b="0" lang="en-US" sz="1000" spc="-1" strike="noStrike">
              <a:latin typeface="Times New Roman"/>
            </a:endParaRPr>
          </a:p>
        </p:txBody>
      </p:sp>
      <p:sp>
        <p:nvSpPr>
          <p:cNvPr id="368" name="PlaceHolder 9"/>
          <p:cNvSpPr>
            <a:spLocks noGrp="1"/>
          </p:cNvSpPr>
          <p:nvPr>
            <p:ph type="dt"/>
          </p:nvPr>
        </p:nvSpPr>
        <p:spPr>
          <a:xfrm>
            <a:off x="504000" y="6886800"/>
            <a:ext cx="2348280" cy="520920"/>
          </a:xfrm>
          <a:prstGeom prst="rect">
            <a:avLst/>
          </a:prstGeom>
        </p:spPr>
        <p:txBody>
          <a:bodyPr lIns="90000" rIns="90000" tIns="46800" bIns="46800" anchor="ctr">
            <a:noAutofit/>
          </a:bodyPr>
          <a:p>
            <a:r>
              <a:rPr b="0" lang="en-US" sz="1400" spc="-1" strike="noStrike">
                <a:latin typeface="Times New Roman"/>
              </a:rPr>
              <a:t>&lt;date/time&gt;</a:t>
            </a:r>
            <a:endParaRPr b="0" lang="en-US" sz="1400" spc="-1" strike="noStrike">
              <a:latin typeface="Times New Roman"/>
            </a:endParaRPr>
          </a:p>
        </p:txBody>
      </p:sp>
      <p:sp>
        <p:nvSpPr>
          <p:cNvPr id="369" name="PlaceHolder 10"/>
          <p:cNvSpPr>
            <a:spLocks noGrp="1"/>
          </p:cNvSpPr>
          <p:nvPr>
            <p:ph type="ftr"/>
          </p:nvPr>
        </p:nvSpPr>
        <p:spPr>
          <a:xfrm>
            <a:off x="3447000" y="6886800"/>
            <a:ext cx="3194640" cy="520920"/>
          </a:xfrm>
          <a:prstGeom prst="rect">
            <a:avLst/>
          </a:prstGeom>
        </p:spPr>
        <p:txBody>
          <a:bodyPr lIns="90000" rIns="90000" tIns="46800" bIns="46800" anchor="ctr">
            <a:noAutofit/>
          </a:bodyPr>
          <a:p>
            <a:pPr algn="ctr"/>
            <a:r>
              <a:rPr b="0" lang="en-US" sz="1400" spc="-1" strike="noStrike">
                <a:latin typeface="Times New Roman"/>
              </a:rPr>
              <a:t>&lt;footer&gt;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30.wmf"/><Relationship Id="rId2" Type="http://schemas.openxmlformats.org/officeDocument/2006/relationships/image" Target="../media/image31.wmf"/><Relationship Id="rId3" Type="http://schemas.openxmlformats.org/officeDocument/2006/relationships/slideLayout" Target="../slideLayouts/slideLayout3.xml"/>
</Relationships>
</file>

<file path=ppt/slides/_rels/slide100.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
</Relationships>
</file>

<file path=ppt/slides/_rels/slide101.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1.xml"/>
</Relationships>
</file>

<file path=ppt/slides/_rels/slide102.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xml"/>
</Relationships>
</file>

<file path=ppt/slides/_rels/slide103.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3.xml"/>
</Relationships>
</file>

<file path=ppt/slides/_rels/slide104.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1.xml"/><Relationship Id="rId3"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1.xml"/><Relationship Id="rId4"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hyperlink" Target="http://camunda.org/bpmn/reference/" TargetMode="External"/><Relationship Id="rId3" Type="http://schemas.openxmlformats.org/officeDocument/2006/relationships/hyperlink" Target="http://camunda.org/bpmn/reference/" TargetMode="External"/><Relationship Id="rId4" Type="http://schemas.openxmlformats.org/officeDocument/2006/relationships/slideLayout" Target="../slideLayouts/slideLayout1.xml"/><Relationship Id="rId5"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xml"/><Relationship Id="rId3"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1.xml"/><Relationship Id="rId3"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217.xml"/><Relationship Id="rId3"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image" Target="../media/image32.wmf"/><Relationship Id="rId2" Type="http://schemas.openxmlformats.org/officeDocument/2006/relationships/slideLayout" Target="../slideLayouts/slideLayout3.xml"/>
</Relationships>
</file>

<file path=ppt/slides/_rels/slide110.xml.rels><?xml version="1.0" encoding="UTF-8"?>
<Relationships xmlns="http://schemas.openxmlformats.org/package/2006/relationships"><Relationship Id="rId1" Type="http://schemas.openxmlformats.org/officeDocument/2006/relationships/hyperlink" Target="http://en.wikipedia.org/wiki/Business_Process_Model_and_Notation" TargetMode="External"/><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xml"/>
</Relationships>
</file>

<file path=ppt/slides/_rels/slide111.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1.xml"/>
</Relationships>
</file>

<file path=ppt/slides/_rels/slide112.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hyperlink" Target="http://camunda.org/bpmn/reference/" TargetMode="External"/><Relationship Id="rId4" Type="http://schemas.openxmlformats.org/officeDocument/2006/relationships/slideLayout" Target="../slideLayouts/slideLayout1.xml"/>
</Relationships>
</file>

<file path=ppt/slides/_rels/slide113.xml.rels><?xml version="1.0" encoding="UTF-8"?>
<Relationships xmlns="http://schemas.openxmlformats.org/package/2006/relationships"><Relationship Id="rId1" Type="http://schemas.openxmlformats.org/officeDocument/2006/relationships/hyperlink" Target="http://www.microsoft.com/en-us/evalcenter/evaluate-visio-professional-2013" TargetMode="External"/><Relationship Id="rId2" Type="http://schemas.openxmlformats.org/officeDocument/2006/relationships/hyperlink" Target="https://www.youtube.com/watch?v=rBSXL930Ac8" TargetMode="External"/><Relationship Id="rId3" Type="http://schemas.openxmlformats.org/officeDocument/2006/relationships/hyperlink" Target="https://www.lucidchart.com/" TargetMode="External"/><Relationship Id="rId4" Type="http://schemas.openxmlformats.org/officeDocument/2006/relationships/hyperlink" Target="http://www.gliffy.com/" TargetMode="External"/><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19.gif"/><Relationship Id="rId8" Type="http://schemas.openxmlformats.org/officeDocument/2006/relationships/slideLayout" Target="../slideLayouts/slideLayout1.xml"/>
</Relationships>
</file>

<file path=ppt/slides/_rels/slide114.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xml"/><Relationship Id="rId3"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xml"/>
</Relationships>
</file>

<file path=ppt/slides/_rels/slide116.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image" Target="../media/image124.png"/><Relationship Id="rId3" Type="http://schemas.openxmlformats.org/officeDocument/2006/relationships/slideLayout" Target="../slideLayouts/slideLayout1.xml"/>
</Relationships>
</file>

<file path=ppt/slides/_rels/slide117.xml.rels><?xml version="1.0" encoding="UTF-8"?>
<Relationships xmlns="http://schemas.openxmlformats.org/package/2006/relationships"><Relationship Id="rId1" Type="http://schemas.openxmlformats.org/officeDocument/2006/relationships/hyperlink" Target="http://en.wikipedia.org/wiki/Business_Process_Model_and_Notation" TargetMode="External"/><Relationship Id="rId2" Type="http://schemas.openxmlformats.org/officeDocument/2006/relationships/slideLayout" Target="../slideLayouts/slideLayout1.xml"/>
</Relationships>
</file>

<file path=ppt/slides/_rels/slide118.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3.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33.wmf"/><Relationship Id="rId2" Type="http://schemas.openxmlformats.org/officeDocument/2006/relationships/image" Target="../media/image34.wmf"/><Relationship Id="rId3" Type="http://schemas.openxmlformats.org/officeDocument/2006/relationships/slideLayout" Target="../slideLayouts/slideLayout3.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121.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7.xml"/>
</Relationships>
</file>

<file path=ppt/slides/_rels/slide122.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image" Target="../media/image128.png"/><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8" Type="http://schemas.openxmlformats.org/officeDocument/2006/relationships/slideLayout" Target="../slideLayouts/slideLayout7.xml"/>
</Relationships>
</file>

<file path=ppt/slides/_rels/slide123.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image" Target="../media/image136.png"/><Relationship Id="rId4" Type="http://schemas.openxmlformats.org/officeDocument/2006/relationships/slideLayout" Target="../slideLayouts/slideLayout7.xml"/>
</Relationships>
</file>

<file path=ppt/slides/_rels/slide124.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7.xml"/>
</Relationships>
</file>

<file path=ppt/slides/_rels/slide125.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image" Target="../media/image139.png"/><Relationship Id="rId3" Type="http://schemas.openxmlformats.org/officeDocument/2006/relationships/image" Target="../media/image140.jpeg"/><Relationship Id="rId4" Type="http://schemas.openxmlformats.org/officeDocument/2006/relationships/image" Target="../media/image141.jpeg"/><Relationship Id="rId5" Type="http://schemas.openxmlformats.org/officeDocument/2006/relationships/image" Target="../media/image142.jpeg"/><Relationship Id="rId6" Type="http://schemas.openxmlformats.org/officeDocument/2006/relationships/image" Target="../media/image143.jpeg"/><Relationship Id="rId7" Type="http://schemas.openxmlformats.org/officeDocument/2006/relationships/image" Target="../media/image144.png"/><Relationship Id="rId8" Type="http://schemas.openxmlformats.org/officeDocument/2006/relationships/image" Target="../media/image145.jpeg"/><Relationship Id="rId9" Type="http://schemas.openxmlformats.org/officeDocument/2006/relationships/image" Target="../media/image146.png"/><Relationship Id="rId10" Type="http://schemas.openxmlformats.org/officeDocument/2006/relationships/slideLayout" Target="../slideLayouts/slideLayout1.xml"/>
</Relationships>
</file>

<file path=ppt/slides/_rels/slide126.xml.rels><?xml version="1.0" encoding="UTF-8"?>
<Relationships xmlns="http://schemas.openxmlformats.org/package/2006/relationships"><Relationship Id="rId1" Type="http://schemas.openxmlformats.org/officeDocument/2006/relationships/image" Target="../media/image147.jpeg"/><Relationship Id="rId2" Type="http://schemas.openxmlformats.org/officeDocument/2006/relationships/image" Target="../media/image148.jpeg"/><Relationship Id="rId3"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35.gif"/><Relationship Id="rId2" Type="http://schemas.openxmlformats.org/officeDocument/2006/relationships/image" Target="../media/image36.png"/><Relationship Id="rId3"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oleObject" Target="../embeddings/oleObject1.bin"/><Relationship Id="rId2" Type="http://schemas.openxmlformats.org/officeDocument/2006/relationships/image" Target="../media/image38.wmf"/><Relationship Id="rId3" Type="http://schemas.openxmlformats.org/officeDocument/2006/relationships/slideLayout" Target="../slideLayouts/slideLayout1.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slideLayout" Target="../slideLayouts/slideLayout8.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jpeg"/><Relationship Id="rId3"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1.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5.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3.xml"/>
</Relationships>
</file>

<file path=ppt/slides/_rels/slide46.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8.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3.xml"/>
</Relationships>
</file>

<file path=ppt/slides/_rels/slide49.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3.xml"/>
</Relationships>
</file>

<file path=ppt/slides/_rels/slide50.xml.rels><?xml version="1.0" encoding="UTF-8"?>
<Relationships xmlns="http://schemas.openxmlformats.org/package/2006/relationships"><Relationship Id="rId1" Type="http://schemas.openxmlformats.org/officeDocument/2006/relationships/hyperlink" Target="http://www.signavio.com/" TargetMode="External"/><Relationship Id="rId2"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57.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7.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20.wmf"/><Relationship Id="rId2" Type="http://schemas.openxmlformats.org/officeDocument/2006/relationships/image" Target="../media/image21.png"/><Relationship Id="rId3" Type="http://schemas.openxmlformats.org/officeDocument/2006/relationships/image" Target="../media/image22.wmf"/><Relationship Id="rId4" Type="http://schemas.openxmlformats.org/officeDocument/2006/relationships/image" Target="../media/image23.wmf"/><Relationship Id="rId5" Type="http://schemas.openxmlformats.org/officeDocument/2006/relationships/image" Target="../media/image24.wmf"/><Relationship Id="rId6" Type="http://schemas.openxmlformats.org/officeDocument/2006/relationships/image" Target="../media/image25.wmf"/><Relationship Id="rId7" Type="http://schemas.openxmlformats.org/officeDocument/2006/relationships/image" Target="../media/image26.wmf"/><Relationship Id="rId8" Type="http://schemas.openxmlformats.org/officeDocument/2006/relationships/slideLayout" Target="../slideLayouts/slideLayout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7.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69.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7.xml"/>
</Relationships>
</file>

<file path=ppt/slides/_rels/slide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3.xml.rels><?xml version="1.0" encoding="UTF-8"?>
<Relationships xmlns="http://schemas.openxmlformats.org/package/2006/relationships"><Relationship Id="rId1" Type="http://schemas.openxmlformats.org/officeDocument/2006/relationships/image" Target="../media/image72.jpeg"/><Relationship Id="rId2" Type="http://schemas.openxmlformats.org/officeDocument/2006/relationships/slideLayout" Target="../slideLayouts/slideLayout7.xml"/>
</Relationships>
</file>

<file path=ppt/slides/_rels/slide74.xml.rels><?xml version="1.0" encoding="UTF-8"?>
<Relationships xmlns="http://schemas.openxmlformats.org/package/2006/relationships"><Relationship Id="rId1" Type="http://schemas.openxmlformats.org/officeDocument/2006/relationships/image" Target="../media/image73.jpeg"/><Relationship Id="rId2" Type="http://schemas.openxmlformats.org/officeDocument/2006/relationships/slideLayout" Target="../slideLayouts/slideLayout7.xml"/>
</Relationships>
</file>

<file path=ppt/slides/_rels/slide75.xml.rels><?xml version="1.0" encoding="UTF-8"?>
<Relationships xmlns="http://schemas.openxmlformats.org/package/2006/relationships"><Relationship Id="rId1" Type="http://schemas.openxmlformats.org/officeDocument/2006/relationships/image" Target="../media/image74.jpeg"/><Relationship Id="rId2" Type="http://schemas.openxmlformats.org/officeDocument/2006/relationships/slideLayout" Target="../slideLayouts/slideLayout7.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8.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xml"/>
</Relationships>
</file>

<file path=ppt/slides/_rels/slide79.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3.xml"/>
</Relationships>
</file>

<file path=ppt/slides/_rels/slide80.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xml"/>
</Relationships>
</file>

<file path=ppt/slides/_rels/slide81.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1.xml"/>
</Relationships>
</file>

<file path=ppt/slides/_rels/slide82.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xml"/>
</Relationships>
</file>

<file path=ppt/slides/_rels/slide83.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xml"/>
</Relationships>
</file>

<file path=ppt/slides/_rels/slide84.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xml"/>
</Relationships>
</file>

<file path=ppt/slides/_rels/slide85.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xml"/>
</Relationships>
</file>

<file path=ppt/slides/_rels/slide86.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slideLayout" Target="../slideLayouts/slideLayout1.xml"/>
</Relationships>
</file>

<file path=ppt/slides/_rels/slide87.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slideLayout" Target="../slideLayouts/slideLayout1.xml"/>
</Relationships>
</file>

<file path=ppt/slides/_rels/slide88.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1.xml"/>
</Relationships>
</file>

<file path=ppt/slides/_rels/slide89.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
</Relationships>
</file>

<file path=ppt/slides/_rels/slide90.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
</Relationships>
</file>

<file path=ppt/slides/_rels/slide91.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slideLayout" Target="../slideLayouts/slideLayout1.xml"/>
</Relationships>
</file>

<file path=ppt/slides/_rels/slide92.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slideLayout" Target="../slideLayouts/slideLayout1.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4.xml.rels><?xml version="1.0" encoding="UTF-8"?>
<Relationships xmlns="http://schemas.openxmlformats.org/package/2006/relationships"><Relationship Id="rId1" Type="http://schemas.openxmlformats.org/officeDocument/2006/relationships/image" Target="../media/image97.wmf"/><Relationship Id="rId2" Type="http://schemas.openxmlformats.org/officeDocument/2006/relationships/slideLayout" Target="../slideLayouts/slideLayout1.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6.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8.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1.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TextShape 1"/>
          <p:cNvSpPr txBox="1"/>
          <p:nvPr/>
        </p:nvSpPr>
        <p:spPr>
          <a:xfrm>
            <a:off x="410040" y="334800"/>
            <a:ext cx="9247680" cy="3657600"/>
          </a:xfrm>
          <a:prstGeom prst="rect">
            <a:avLst/>
          </a:prstGeom>
          <a:noFill/>
          <a:ln>
            <a:noFill/>
          </a:ln>
        </p:spPr>
        <p:txBody>
          <a:bodyPr anchor="ctr">
            <a:spAutoFit/>
          </a:bodyPr>
          <a:p>
            <a:pPr algn="ctr"/>
            <a:r>
              <a:rPr b="1" lang="en-US" sz="4200" spc="-1" strike="noStrike">
                <a:solidFill>
                  <a:srgbClr val="000000"/>
                </a:solidFill>
                <a:latin typeface="Lato Black"/>
              </a:rPr>
              <a:t>Pelatihan</a:t>
            </a:r>
            <a:br/>
            <a:r>
              <a:rPr b="1" lang="en-US" sz="4200" spc="-1" strike="noStrike">
                <a:solidFill>
                  <a:srgbClr val="000000"/>
                </a:solidFill>
                <a:latin typeface="Lato Black"/>
              </a:rPr>
              <a:t>Proses Bisnis dan Kamus Data</a:t>
            </a:r>
            <a:br/>
            <a:br/>
            <a:r>
              <a:rPr b="0" lang="en-US" sz="2600" spc="-1" strike="noStrike">
                <a:solidFill>
                  <a:srgbClr val="000000"/>
                </a:solidFill>
                <a:latin typeface="Lato Black"/>
              </a:rPr>
              <a:t>Dr. rer. nat. I Made Wiryana, SKom, SSi, MAppSc</a:t>
            </a:r>
            <a:endParaRPr b="1" lang="en-US" sz="2600" spc="-1" strike="noStrike">
              <a:latin typeface="Lato Black"/>
            </a:endParaRPr>
          </a:p>
        </p:txBody>
      </p:sp>
      <p:pic>
        <p:nvPicPr>
          <p:cNvPr id="822" name="" descr=""/>
          <p:cNvPicPr/>
          <p:nvPr/>
        </p:nvPicPr>
        <p:blipFill>
          <a:blip r:embed="rId1"/>
          <a:stretch/>
        </p:blipFill>
        <p:spPr>
          <a:xfrm>
            <a:off x="2109960" y="4107240"/>
            <a:ext cx="6136560" cy="306792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38" name="TextShape 1"/>
          <p:cNvSpPr txBox="1"/>
          <p:nvPr/>
        </p:nvSpPr>
        <p:spPr>
          <a:xfrm>
            <a:off x="1091880" y="419400"/>
            <a:ext cx="8483760" cy="70200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GB" sz="3600" spc="-1" strike="noStrike">
                <a:latin typeface="Lato Black"/>
              </a:rPr>
              <a:t>Business Process Model</a:t>
            </a:r>
            <a:endParaRPr b="1" lang="en-US" sz="3600" spc="-1" strike="noStrike">
              <a:latin typeface="Lato Black"/>
            </a:endParaRPr>
          </a:p>
        </p:txBody>
      </p:sp>
      <p:pic>
        <p:nvPicPr>
          <p:cNvPr id="939" name="" descr=""/>
          <p:cNvPicPr/>
          <p:nvPr/>
        </p:nvPicPr>
        <p:blipFill>
          <a:blip r:embed="rId1"/>
          <a:stretch/>
        </p:blipFill>
        <p:spPr>
          <a:xfrm>
            <a:off x="3779640" y="1302480"/>
            <a:ext cx="4872240" cy="2100240"/>
          </a:xfrm>
          <a:prstGeom prst="rect">
            <a:avLst/>
          </a:prstGeom>
          <a:ln w="19080">
            <a:solidFill>
              <a:srgbClr val="000000"/>
            </a:solidFill>
            <a:miter/>
          </a:ln>
        </p:spPr>
      </p:pic>
      <p:pic>
        <p:nvPicPr>
          <p:cNvPr id="940" name="" descr=""/>
          <p:cNvPicPr/>
          <p:nvPr/>
        </p:nvPicPr>
        <p:blipFill>
          <a:blip r:embed="rId2"/>
          <a:stretch/>
        </p:blipFill>
        <p:spPr>
          <a:xfrm>
            <a:off x="1679760" y="3991320"/>
            <a:ext cx="4956120" cy="2743560"/>
          </a:xfrm>
          <a:prstGeom prst="rect">
            <a:avLst/>
          </a:prstGeom>
          <a:ln w="12600">
            <a:solidFill>
              <a:srgbClr val="000000"/>
            </a:solidFill>
            <a:miter/>
          </a:ln>
        </p:spPr>
      </p:pic>
      <p:sp>
        <p:nvSpPr>
          <p:cNvPr id="941" name="Line 2"/>
          <p:cNvSpPr/>
          <p:nvPr/>
        </p:nvSpPr>
        <p:spPr>
          <a:xfrm flipH="1">
            <a:off x="1763640" y="3234960"/>
            <a:ext cx="3612240" cy="1260000"/>
          </a:xfrm>
          <a:prstGeom prst="line">
            <a:avLst/>
          </a:prstGeom>
          <a:ln>
            <a:noFill/>
          </a:ln>
        </p:spPr>
        <p:style>
          <a:lnRef idx="0"/>
          <a:fillRef idx="0"/>
          <a:effectRef idx="0"/>
          <a:fontRef idx="minor"/>
        </p:style>
      </p:sp>
      <p:sp>
        <p:nvSpPr>
          <p:cNvPr id="942" name="Line 3"/>
          <p:cNvSpPr/>
          <p:nvPr/>
        </p:nvSpPr>
        <p:spPr>
          <a:xfrm>
            <a:off x="6048000" y="3318840"/>
            <a:ext cx="671760" cy="1680120"/>
          </a:xfrm>
          <a:prstGeom prst="line">
            <a:avLst/>
          </a:prstGeom>
          <a:ln>
            <a:noFill/>
          </a:ln>
        </p:spPr>
        <p:style>
          <a:lnRef idx="0"/>
          <a:fillRef idx="0"/>
          <a:effectRef idx="0"/>
          <a:fontRef idx="minor"/>
        </p:style>
      </p:sp>
      <p:sp>
        <p:nvSpPr>
          <p:cNvPr id="943" name="Line 4"/>
          <p:cNvSpPr/>
          <p:nvPr/>
        </p:nvSpPr>
        <p:spPr>
          <a:xfrm flipH="1">
            <a:off x="1679760" y="3234960"/>
            <a:ext cx="3696120" cy="756000"/>
          </a:xfrm>
          <a:prstGeom prst="line">
            <a:avLst/>
          </a:prstGeom>
          <a:ln w="12600">
            <a:solidFill>
              <a:srgbClr val="000000"/>
            </a:solidFill>
            <a:miter/>
          </a:ln>
        </p:spPr>
        <p:style>
          <a:lnRef idx="0"/>
          <a:fillRef idx="0"/>
          <a:effectRef idx="0"/>
          <a:fontRef idx="minor"/>
        </p:style>
      </p:sp>
      <p:sp>
        <p:nvSpPr>
          <p:cNvPr id="944" name="Line 5"/>
          <p:cNvSpPr/>
          <p:nvPr/>
        </p:nvSpPr>
        <p:spPr>
          <a:xfrm>
            <a:off x="6048000" y="3234960"/>
            <a:ext cx="588240" cy="756000"/>
          </a:xfrm>
          <a:prstGeom prst="line">
            <a:avLst/>
          </a:prstGeom>
          <a:ln w="9360">
            <a:solidFill>
              <a:srgbClr val="000000"/>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23" name="Picture 3" descr=""/>
          <p:cNvPicPr/>
          <p:nvPr/>
        </p:nvPicPr>
        <p:blipFill>
          <a:blip r:embed="rId1"/>
          <a:srcRect l="1095" t="1624" r="963" b="22835"/>
          <a:stretch/>
        </p:blipFill>
        <p:spPr>
          <a:xfrm>
            <a:off x="0" y="3024000"/>
            <a:ext cx="10046520" cy="3782880"/>
          </a:xfrm>
          <a:prstGeom prst="rect">
            <a:avLst/>
          </a:prstGeom>
          <a:ln>
            <a:noFill/>
          </a:ln>
        </p:spPr>
      </p:pic>
      <p:sp>
        <p:nvSpPr>
          <p:cNvPr id="2224" name="CustomShape 1"/>
          <p:cNvSpPr/>
          <p:nvPr/>
        </p:nvSpPr>
        <p:spPr>
          <a:xfrm>
            <a:off x="2268000" y="167760"/>
            <a:ext cx="7391880" cy="63864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2800" spc="-1" strike="noStrike">
                <a:solidFill>
                  <a:srgbClr val="000000"/>
                </a:solidFill>
                <a:latin typeface="Arial Black"/>
              </a:rPr>
              <a:t>Pengajuan Kredit </a:t>
            </a:r>
            <a:r>
              <a:rPr b="1" i="1" lang="en-US" sz="2000" spc="-1" strike="noStrike">
                <a:solidFill>
                  <a:srgbClr val="535353"/>
                </a:solidFill>
                <a:latin typeface="Arial"/>
              </a:rPr>
              <a:t>(lanjutan…)</a:t>
            </a:r>
            <a:endParaRPr b="0" lang="en-US" sz="2000" spc="-1" strike="noStrike">
              <a:latin typeface="Arial"/>
            </a:endParaRPr>
          </a:p>
          <a:p>
            <a:pPr algn="r">
              <a:lnSpc>
                <a:spcPct val="100000"/>
              </a:lnSpc>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25" name="Picture 3" descr=""/>
          <p:cNvPicPr/>
          <p:nvPr/>
        </p:nvPicPr>
        <p:blipFill>
          <a:blip r:embed="rId1"/>
          <a:srcRect l="0" t="0" r="0" b="14680"/>
          <a:stretch/>
        </p:blipFill>
        <p:spPr>
          <a:xfrm>
            <a:off x="281520" y="1260000"/>
            <a:ext cx="9515520" cy="5453640"/>
          </a:xfrm>
          <a:prstGeom prst="rect">
            <a:avLst/>
          </a:prstGeom>
          <a:ln>
            <a:noFill/>
          </a:ln>
        </p:spPr>
      </p:pic>
      <p:sp>
        <p:nvSpPr>
          <p:cNvPr id="2226" name="CustomShape 1"/>
          <p:cNvSpPr/>
          <p:nvPr/>
        </p:nvSpPr>
        <p:spPr>
          <a:xfrm>
            <a:off x="2268000" y="167760"/>
            <a:ext cx="7391880" cy="63864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2800" spc="-1" strike="noStrike">
                <a:solidFill>
                  <a:srgbClr val="000000"/>
                </a:solidFill>
                <a:latin typeface="Arial Black"/>
              </a:rPr>
              <a:t>Pengajuan Kredit </a:t>
            </a:r>
            <a:r>
              <a:rPr b="1" i="1" lang="en-US" sz="2000" spc="-1" strike="noStrike">
                <a:solidFill>
                  <a:srgbClr val="535353"/>
                </a:solidFill>
                <a:latin typeface="Arial"/>
              </a:rPr>
              <a:t>(lanjutan…)</a:t>
            </a:r>
            <a:endParaRPr b="0" lang="en-US" sz="2000" spc="-1" strike="noStrike">
              <a:latin typeface="Arial"/>
            </a:endParaRPr>
          </a:p>
          <a:p>
            <a:pPr algn="r">
              <a:lnSpc>
                <a:spcPct val="100000"/>
              </a:lnSpc>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27" name="Picture 4" descr=""/>
          <p:cNvPicPr/>
          <p:nvPr/>
        </p:nvPicPr>
        <p:blipFill>
          <a:blip r:embed="rId1"/>
          <a:srcRect l="1214" t="1726" r="1713" b="15774"/>
          <a:stretch/>
        </p:blipFill>
        <p:spPr>
          <a:xfrm>
            <a:off x="0" y="1260000"/>
            <a:ext cx="10079640" cy="6314040"/>
          </a:xfrm>
          <a:prstGeom prst="rect">
            <a:avLst/>
          </a:prstGeom>
          <a:ln>
            <a:noFill/>
          </a:ln>
        </p:spPr>
      </p:pic>
      <p:sp>
        <p:nvSpPr>
          <p:cNvPr id="2228" name="CustomShape 1"/>
          <p:cNvSpPr/>
          <p:nvPr/>
        </p:nvSpPr>
        <p:spPr>
          <a:xfrm>
            <a:off x="2268000" y="167760"/>
            <a:ext cx="7391880" cy="63864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2800" spc="-1" strike="noStrike">
                <a:solidFill>
                  <a:srgbClr val="000000"/>
                </a:solidFill>
                <a:latin typeface="Arial Black"/>
              </a:rPr>
              <a:t>Pengajuan Kredit </a:t>
            </a:r>
            <a:r>
              <a:rPr b="1" i="1" lang="en-US" sz="2000" spc="-1" strike="noStrike">
                <a:solidFill>
                  <a:srgbClr val="535353"/>
                </a:solidFill>
                <a:latin typeface="Arial"/>
              </a:rPr>
              <a:t>(lanjutan…)</a:t>
            </a:r>
            <a:endParaRPr b="0" lang="en-US" sz="2000" spc="-1" strike="noStrike">
              <a:latin typeface="Arial"/>
            </a:endParaRPr>
          </a:p>
          <a:p>
            <a:pPr algn="r">
              <a:lnSpc>
                <a:spcPct val="100000"/>
              </a:lnSpc>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9" name="CustomShape 1"/>
          <p:cNvSpPr/>
          <p:nvPr/>
        </p:nvSpPr>
        <p:spPr>
          <a:xfrm>
            <a:off x="0" y="6073200"/>
            <a:ext cx="10080000" cy="822600"/>
          </a:xfrm>
          <a:prstGeom prst="rect">
            <a:avLst/>
          </a:prstGeom>
          <a:solidFill>
            <a:srgbClr val="dee6ef"/>
          </a:solidFill>
          <a:ln>
            <a:noFill/>
          </a:ln>
        </p:spPr>
        <p:style>
          <a:lnRef idx="0"/>
          <a:fillRef idx="0"/>
          <a:effectRef idx="0"/>
          <a:fontRef idx="minor"/>
        </p:style>
      </p:sp>
      <p:sp>
        <p:nvSpPr>
          <p:cNvPr id="2230" name="TextShape 2"/>
          <p:cNvSpPr txBox="1"/>
          <p:nvPr/>
        </p:nvSpPr>
        <p:spPr>
          <a:xfrm>
            <a:off x="91440" y="6073200"/>
            <a:ext cx="9692640" cy="822960"/>
          </a:xfrm>
          <a:prstGeom prst="rect">
            <a:avLst/>
          </a:prstGeom>
          <a:noFill/>
          <a:ln>
            <a:noFill/>
          </a:ln>
        </p:spPr>
        <p:txBody>
          <a:bodyPr lIns="0" rIns="0" tIns="0" bIns="0" anchor="ctr">
            <a:spAutoFit/>
          </a:bodyPr>
          <a:p>
            <a:pPr algn="ctr"/>
            <a:r>
              <a:rPr b="1" lang="en-US" sz="4400" spc="-1" strike="noStrike">
                <a:latin typeface="Lato Black"/>
              </a:rPr>
              <a:t>BPMN</a:t>
            </a:r>
            <a:endParaRPr b="1" lang="en-US" sz="4400" spc="-1" strike="noStrike">
              <a:latin typeface="Lato Black"/>
            </a:endParaRPr>
          </a:p>
        </p:txBody>
      </p:sp>
      <p:pic>
        <p:nvPicPr>
          <p:cNvPr id="2231" name="" descr=""/>
          <p:cNvPicPr/>
          <p:nvPr/>
        </p:nvPicPr>
        <p:blipFill>
          <a:blip r:embed="rId1"/>
          <a:stretch/>
        </p:blipFill>
        <p:spPr>
          <a:xfrm>
            <a:off x="1238400" y="1009080"/>
            <a:ext cx="7619760" cy="4762080"/>
          </a:xfrm>
          <a:prstGeom prst="rect">
            <a:avLst/>
          </a:prstGeom>
          <a:ln>
            <a:noFill/>
          </a:ln>
        </p:spPr>
      </p:pic>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2" name="TextShape 1"/>
          <p:cNvSpPr txBox="1"/>
          <p:nvPr/>
        </p:nvSpPr>
        <p:spPr>
          <a:xfrm>
            <a:off x="756000" y="1398240"/>
            <a:ext cx="8567640" cy="5320800"/>
          </a:xfrm>
          <a:prstGeom prst="rect">
            <a:avLst/>
          </a:prstGeom>
          <a:noFill/>
          <a:ln>
            <a:noFill/>
          </a:ln>
        </p:spPr>
        <p:txBody>
          <a:bodyPr>
            <a:noAutofit/>
          </a:bodyPr>
          <a:p>
            <a:endParaRPr b="0" lang="en-US" sz="3200" spc="-1" strike="noStrike">
              <a:latin typeface="Lato"/>
            </a:endParaRPr>
          </a:p>
        </p:txBody>
      </p:sp>
      <p:sp>
        <p:nvSpPr>
          <p:cNvPr id="2233" name="TextShape 2"/>
          <p:cNvSpPr txBox="1"/>
          <p:nvPr/>
        </p:nvSpPr>
        <p:spPr>
          <a:xfrm>
            <a:off x="1595880" y="6887880"/>
            <a:ext cx="4367880" cy="503640"/>
          </a:xfrm>
          <a:prstGeom prst="rect">
            <a:avLst/>
          </a:prstGeom>
          <a:noFill/>
          <a:ln w="9360">
            <a:noFill/>
          </a:ln>
        </p:spPr>
        <p:txBody>
          <a:bodyPr>
            <a:noAutofit/>
          </a:bodyPr>
          <a:p>
            <a:pPr algn="ctr">
              <a:lnSpc>
                <a:spcPct val="100000"/>
              </a:lnSpc>
            </a:pPr>
            <a:r>
              <a:rPr b="0" lang="en-US" sz="1200" spc="-1" strike="noStrike">
                <a:solidFill>
                  <a:srgbClr val="898989"/>
                </a:solidFill>
                <a:latin typeface="Calibri"/>
                <a:ea typeface="MS PGothic"/>
              </a:rPr>
              <a:t>Copyright © 2015 Pearson Education, Inc.</a:t>
            </a:r>
            <a:endParaRPr b="0" lang="en-US" sz="1200" spc="-1" strike="noStrike">
              <a:latin typeface="Times New Roman"/>
            </a:endParaRPr>
          </a:p>
        </p:txBody>
      </p:sp>
      <p:sp>
        <p:nvSpPr>
          <p:cNvPr id="2234" name="TextShape 3"/>
          <p:cNvSpPr txBox="1"/>
          <p:nvPr/>
        </p:nvSpPr>
        <p:spPr>
          <a:xfrm>
            <a:off x="7223760" y="7007040"/>
            <a:ext cx="2351880" cy="402120"/>
          </a:xfrm>
          <a:prstGeom prst="rect">
            <a:avLst/>
          </a:prstGeom>
          <a:noFill/>
          <a:ln w="9360">
            <a:noFill/>
          </a:ln>
        </p:spPr>
        <p:txBody>
          <a:bodyPr>
            <a:noAutofit/>
          </a:bodyPr>
          <a:p>
            <a:pPr>
              <a:lnSpc>
                <a:spcPct val="100000"/>
              </a:lnSpc>
            </a:pPr>
            <a:r>
              <a:rPr b="0" lang="en-US" sz="1200" spc="-1" strike="noStrike">
                <a:solidFill>
                  <a:srgbClr val="898989"/>
                </a:solidFill>
                <a:latin typeface="Calibri"/>
                <a:ea typeface="MS PGothic"/>
              </a:rPr>
              <a:t>2-</a:t>
            </a:r>
            <a:fld id="{90DEEF40-83CB-4795-B0A0-6297ABA2F754}" type="slidenum">
              <a:rPr b="0" lang="en-US" sz="1200" spc="-1" strike="noStrike">
                <a:solidFill>
                  <a:srgbClr val="898989"/>
                </a:solidFill>
                <a:latin typeface="Calibri"/>
                <a:ea typeface="MS PGothic"/>
              </a:rPr>
              <a:t>&lt;number&gt;</a:t>
            </a:fld>
            <a:endParaRPr b="0" lang="en-US" sz="1200" spc="-1" strike="noStrike">
              <a:latin typeface="Times New Roman"/>
            </a:endParaRPr>
          </a:p>
        </p:txBody>
      </p:sp>
      <p:pic>
        <p:nvPicPr>
          <p:cNvPr id="2235" name="Picture 8" descr=""/>
          <p:cNvPicPr/>
          <p:nvPr/>
        </p:nvPicPr>
        <p:blipFill>
          <a:blip r:embed="rId1"/>
          <a:stretch/>
        </p:blipFill>
        <p:spPr>
          <a:xfrm>
            <a:off x="1134000" y="1398240"/>
            <a:ext cx="8390520" cy="5159160"/>
          </a:xfrm>
          <a:prstGeom prst="rect">
            <a:avLst/>
          </a:prstGeom>
          <a:ln>
            <a:noFill/>
          </a:ln>
        </p:spPr>
      </p:pic>
      <p:sp>
        <p:nvSpPr>
          <p:cNvPr id="2236" name="TextShape 4"/>
          <p:cNvSpPr txBox="1"/>
          <p:nvPr/>
        </p:nvSpPr>
        <p:spPr>
          <a:xfrm>
            <a:off x="708480" y="198720"/>
            <a:ext cx="8866800" cy="1031400"/>
          </a:xfrm>
          <a:prstGeom prst="rect">
            <a:avLst/>
          </a:prstGeom>
          <a:noFill/>
          <a:ln>
            <a:noFill/>
          </a:ln>
        </p:spPr>
        <p:txBody>
          <a:bodyPr anchor="b">
            <a:noAutofit/>
          </a:bodyPr>
          <a:p>
            <a:pPr>
              <a:lnSpc>
                <a:spcPct val="100000"/>
              </a:lnSpc>
            </a:pPr>
            <a:r>
              <a:rPr b="1" lang="en-US" sz="3200" spc="-1" strike="noStrike">
                <a:solidFill>
                  <a:srgbClr val="800000"/>
                </a:solidFill>
                <a:latin typeface="Gill Sans MT Pro Bold"/>
                <a:ea typeface="ＭＳ Ｐゴシック"/>
              </a:rPr>
              <a:t>BPMN: standard modeling (diagraming) method</a:t>
            </a:r>
            <a:endParaRPr b="1" lang="en-US" sz="3200" spc="-1" strike="noStrike">
              <a:latin typeface="Lato Black"/>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7" name="TextShape 1"/>
          <p:cNvSpPr txBox="1"/>
          <p:nvPr/>
        </p:nvSpPr>
        <p:spPr>
          <a:xfrm>
            <a:off x="0" y="0"/>
            <a:ext cx="5039640" cy="1328400"/>
          </a:xfrm>
          <a:prstGeom prst="rect">
            <a:avLst/>
          </a:prstGeom>
          <a:noFill/>
          <a:ln>
            <a:noFill/>
          </a:ln>
        </p:spPr>
        <p:txBody>
          <a:bodyPr anchor="b">
            <a:noAutofit/>
          </a:bodyPr>
          <a:p>
            <a:pPr algn="ctr">
              <a:lnSpc>
                <a:spcPct val="100000"/>
              </a:lnSpc>
            </a:pPr>
            <a:r>
              <a:rPr b="1" lang="en-US" sz="2400" spc="-1" strike="noStrike">
                <a:solidFill>
                  <a:srgbClr val="800000"/>
                </a:solidFill>
                <a:latin typeface="Arial"/>
                <a:ea typeface="ＭＳ Ｐゴシック"/>
              </a:rPr>
              <a:t>As-Is </a:t>
            </a:r>
            <a:br/>
            <a:r>
              <a:rPr b="1" lang="en-US" sz="2400" spc="-1" strike="noStrike">
                <a:solidFill>
                  <a:srgbClr val="800000"/>
                </a:solidFill>
                <a:latin typeface="Arial"/>
                <a:ea typeface="ＭＳ Ｐゴシック"/>
              </a:rPr>
              <a:t>Business Order Process:  Existing Ordering Process</a:t>
            </a:r>
            <a:endParaRPr b="1" lang="en-US" sz="2400" spc="-1" strike="noStrike">
              <a:latin typeface="Lato Black"/>
            </a:endParaRPr>
          </a:p>
        </p:txBody>
      </p:sp>
      <p:pic>
        <p:nvPicPr>
          <p:cNvPr id="2238" name="Picture 2" descr=""/>
          <p:cNvPicPr/>
          <p:nvPr/>
        </p:nvPicPr>
        <p:blipFill>
          <a:blip r:embed="rId1"/>
          <a:stretch/>
        </p:blipFill>
        <p:spPr>
          <a:xfrm>
            <a:off x="27720" y="1328400"/>
            <a:ext cx="5011920" cy="6230880"/>
          </a:xfrm>
          <a:prstGeom prst="rect">
            <a:avLst/>
          </a:prstGeom>
          <a:ln w="9360">
            <a:noFill/>
          </a:ln>
        </p:spPr>
      </p:pic>
      <p:pic>
        <p:nvPicPr>
          <p:cNvPr id="2239" name="Picture 2" descr=""/>
          <p:cNvPicPr/>
          <p:nvPr/>
        </p:nvPicPr>
        <p:blipFill>
          <a:blip r:embed="rId2"/>
          <a:stretch/>
        </p:blipFill>
        <p:spPr>
          <a:xfrm>
            <a:off x="5126760" y="1328400"/>
            <a:ext cx="4920840" cy="6230880"/>
          </a:xfrm>
          <a:prstGeom prst="rect">
            <a:avLst/>
          </a:prstGeom>
          <a:ln w="9360">
            <a:noFill/>
          </a:ln>
        </p:spPr>
      </p:pic>
      <p:sp>
        <p:nvSpPr>
          <p:cNvPr id="2240" name="CustomShape 2"/>
          <p:cNvSpPr/>
          <p:nvPr/>
        </p:nvSpPr>
        <p:spPr>
          <a:xfrm>
            <a:off x="5126760" y="-1080"/>
            <a:ext cx="4952520" cy="1329480"/>
          </a:xfrm>
          <a:prstGeom prst="rect">
            <a:avLst/>
          </a:prstGeom>
          <a:noFill/>
          <a:ln>
            <a:noFill/>
          </a:ln>
        </p:spPr>
        <p:style>
          <a:lnRef idx="0"/>
          <a:fillRef idx="0"/>
          <a:effectRef idx="0"/>
          <a:fontRef idx="minor"/>
        </p:style>
        <p:txBody>
          <a:bodyPr anchor="b">
            <a:noAutofit/>
          </a:bodyPr>
          <a:p>
            <a:pPr algn="ctr">
              <a:lnSpc>
                <a:spcPct val="100000"/>
              </a:lnSpc>
            </a:pPr>
            <a:r>
              <a:rPr b="1" lang="en-US" sz="2400" spc="-1" strike="noStrike">
                <a:solidFill>
                  <a:srgbClr val="800000"/>
                </a:solidFill>
                <a:latin typeface="Arial"/>
                <a:ea typeface="ＭＳ Ｐゴシック"/>
              </a:rPr>
              <a:t>Ought-to-be </a:t>
            </a:r>
            <a:br/>
            <a:r>
              <a:rPr b="1" lang="en-US" sz="2400" spc="-1" strike="noStrike">
                <a:solidFill>
                  <a:srgbClr val="800000"/>
                </a:solidFill>
                <a:latin typeface="Arial"/>
                <a:ea typeface="ＭＳ Ｐゴシック"/>
              </a:rPr>
              <a:t>Business Order Process:</a:t>
            </a:r>
            <a:br/>
            <a:r>
              <a:rPr b="1" lang="en-US" sz="2400" spc="-1" strike="noStrike">
                <a:solidFill>
                  <a:srgbClr val="800000"/>
                </a:solidFill>
                <a:latin typeface="Arial"/>
                <a:ea typeface="ＭＳ Ｐゴシック"/>
              </a:rPr>
              <a:t>Improved Ordering Process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1" name="TextShape 1"/>
          <p:cNvSpPr txBox="1"/>
          <p:nvPr/>
        </p:nvSpPr>
        <p:spPr>
          <a:xfrm>
            <a:off x="515160" y="192240"/>
            <a:ext cx="9239400" cy="839880"/>
          </a:xfrm>
          <a:prstGeom prst="rect">
            <a:avLst/>
          </a:prstGeom>
          <a:noFill/>
          <a:ln>
            <a:noFill/>
          </a:ln>
        </p:spPr>
        <p:txBody>
          <a:bodyPr anchor="b">
            <a:noAutofit/>
          </a:bodyPr>
          <a:p>
            <a:pPr>
              <a:lnSpc>
                <a:spcPct val="100000"/>
              </a:lnSpc>
            </a:pPr>
            <a:r>
              <a:rPr b="0" lang="en-US" sz="4000" spc="-1" strike="noStrike">
                <a:solidFill>
                  <a:srgbClr val="5c1f00"/>
                </a:solidFill>
                <a:latin typeface="Gill Sans MT Pro Bold"/>
                <a:ea typeface="ＭＳ Ｐゴシック"/>
              </a:rPr>
              <a:t>Core BPMN elements</a:t>
            </a:r>
            <a:endParaRPr b="1" lang="en-US" sz="4000" spc="-1" strike="noStrike">
              <a:latin typeface="Lato Black"/>
            </a:endParaRPr>
          </a:p>
        </p:txBody>
      </p:sp>
      <p:pic>
        <p:nvPicPr>
          <p:cNvPr id="2242" name="Image 3" descr=""/>
          <p:cNvPicPr/>
          <p:nvPr/>
        </p:nvPicPr>
        <p:blipFill>
          <a:blip r:embed="rId1"/>
          <a:stretch/>
        </p:blipFill>
        <p:spPr>
          <a:xfrm>
            <a:off x="12600" y="1032120"/>
            <a:ext cx="9890640" cy="5228640"/>
          </a:xfrm>
          <a:prstGeom prst="rect">
            <a:avLst/>
          </a:prstGeom>
          <a:ln>
            <a:noFill/>
          </a:ln>
        </p:spPr>
      </p:pic>
      <p:sp>
        <p:nvSpPr>
          <p:cNvPr id="2243" name="CustomShape 2"/>
          <p:cNvSpPr/>
          <p:nvPr/>
        </p:nvSpPr>
        <p:spPr>
          <a:xfrm>
            <a:off x="811440" y="6281640"/>
            <a:ext cx="8646840" cy="395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2000" spc="-1" strike="noStrike">
                <a:solidFill>
                  <a:srgbClr val="5c1f00"/>
                </a:solidFill>
                <a:latin typeface="Arial"/>
                <a:ea typeface="ＭＳ Ｐゴシック"/>
              </a:rPr>
              <a:t>For a very thorough tutorial, see </a:t>
            </a:r>
            <a:r>
              <a:rPr b="1" lang="en-US" sz="2000" spc="-1" strike="noStrike" u="sng">
                <a:solidFill>
                  <a:srgbClr val="cc3300"/>
                </a:solidFill>
                <a:uFillTx/>
                <a:latin typeface="Arial"/>
                <a:ea typeface="ＭＳ Ｐゴシック"/>
                <a:hlinkClick r:id="rId2"/>
              </a:rPr>
              <a:t>http://camunda.org/bpmn/reference</a:t>
            </a:r>
            <a:r>
              <a:rPr b="1" lang="en-US" sz="2000" spc="-1" strike="noStrike" u="sng">
                <a:solidFill>
                  <a:srgbClr val="cc3300"/>
                </a:solidFill>
                <a:uFillTx/>
                <a:latin typeface="Arial"/>
                <a:ea typeface="ＭＳ Ｐゴシック"/>
                <a:hlinkClick r:id="rId3"/>
              </a:rPr>
              <a:t>/</a:t>
            </a:r>
            <a:r>
              <a:rPr b="1" lang="en-US" sz="2000" spc="-1" strike="noStrike">
                <a:solidFill>
                  <a:srgbClr val="5c1f00"/>
                </a:solidFill>
                <a:latin typeface="Arial"/>
                <a:ea typeface="ＭＳ Ｐゴシック"/>
              </a:rPr>
              <a:t>.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4" name="TextShape 1"/>
          <p:cNvSpPr txBox="1"/>
          <p:nvPr/>
        </p:nvSpPr>
        <p:spPr>
          <a:xfrm>
            <a:off x="708480" y="128520"/>
            <a:ext cx="8567640" cy="1031400"/>
          </a:xfrm>
          <a:prstGeom prst="rect">
            <a:avLst/>
          </a:prstGeom>
          <a:noFill/>
          <a:ln>
            <a:noFill/>
          </a:ln>
        </p:spPr>
        <p:txBody>
          <a:bodyPr anchor="b">
            <a:noAutofit/>
          </a:bodyPr>
          <a:p>
            <a:pPr>
              <a:lnSpc>
                <a:spcPct val="100000"/>
              </a:lnSpc>
            </a:pPr>
            <a:r>
              <a:rPr b="1" lang="en-US" sz="3200" spc="-1" strike="noStrike">
                <a:solidFill>
                  <a:srgbClr val="800000"/>
                </a:solidFill>
                <a:latin typeface="Gill Sans MT Pro Bold"/>
                <a:ea typeface="ＭＳ Ｐゴシック"/>
              </a:rPr>
              <a:t>Some common BPMN symbols</a:t>
            </a:r>
            <a:endParaRPr b="1" lang="en-US" sz="3200" spc="-1" strike="noStrike">
              <a:latin typeface="Lato Black"/>
            </a:endParaRPr>
          </a:p>
        </p:txBody>
      </p:sp>
      <p:sp>
        <p:nvSpPr>
          <p:cNvPr id="2245" name="TextShape 2"/>
          <p:cNvSpPr txBox="1"/>
          <p:nvPr/>
        </p:nvSpPr>
        <p:spPr>
          <a:xfrm>
            <a:off x="756000" y="1398240"/>
            <a:ext cx="8567640" cy="5320800"/>
          </a:xfrm>
          <a:prstGeom prst="rect">
            <a:avLst/>
          </a:prstGeom>
          <a:noFill/>
          <a:ln>
            <a:noFill/>
          </a:ln>
        </p:spPr>
        <p:txBody>
          <a:bodyPr>
            <a:noAutofit/>
          </a:bodyPr>
          <a:p>
            <a:endParaRPr b="0" lang="en-US" sz="3200" spc="-1" strike="noStrike">
              <a:latin typeface="Lato"/>
            </a:endParaRPr>
          </a:p>
        </p:txBody>
      </p:sp>
      <p:pic>
        <p:nvPicPr>
          <p:cNvPr id="2246" name="Picture 2" descr=""/>
          <p:cNvPicPr/>
          <p:nvPr/>
        </p:nvPicPr>
        <p:blipFill>
          <a:blip r:embed="rId1"/>
          <a:srcRect l="1266" t="2771" r="1854" b="2538"/>
          <a:stretch/>
        </p:blipFill>
        <p:spPr>
          <a:xfrm>
            <a:off x="150480" y="1398240"/>
            <a:ext cx="9684000" cy="4841640"/>
          </a:xfrm>
          <a:prstGeom prst="rect">
            <a:avLst/>
          </a:prstGeom>
          <a:ln>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7" name="TextShape 1"/>
          <p:cNvSpPr txBox="1"/>
          <p:nvPr/>
        </p:nvSpPr>
        <p:spPr>
          <a:xfrm>
            <a:off x="587880" y="587880"/>
            <a:ext cx="9239400" cy="839880"/>
          </a:xfrm>
          <a:prstGeom prst="rect">
            <a:avLst/>
          </a:prstGeom>
          <a:noFill/>
          <a:ln>
            <a:noFill/>
          </a:ln>
        </p:spPr>
        <p:txBody>
          <a:bodyPr anchor="b">
            <a:noAutofit/>
          </a:bodyPr>
          <a:p>
            <a:pPr>
              <a:lnSpc>
                <a:spcPct val="100000"/>
              </a:lnSpc>
            </a:pPr>
            <a:r>
              <a:rPr b="0" lang="en-US" sz="3800" spc="-1" strike="noStrike">
                <a:solidFill>
                  <a:srgbClr val="5c1f00"/>
                </a:solidFill>
                <a:latin typeface="Gill Sans MT Pro Bold"/>
                <a:ea typeface="ＭＳ Ｐゴシック"/>
              </a:rPr>
              <a:t>BPMN events</a:t>
            </a:r>
            <a:endParaRPr b="1" lang="en-US" sz="3800" spc="-1" strike="noStrike">
              <a:latin typeface="Lato Black"/>
            </a:endParaRPr>
          </a:p>
        </p:txBody>
      </p:sp>
      <p:sp>
        <p:nvSpPr>
          <p:cNvPr id="2248" name="CustomShape 2"/>
          <p:cNvSpPr/>
          <p:nvPr/>
        </p:nvSpPr>
        <p:spPr>
          <a:xfrm>
            <a:off x="673920" y="1427760"/>
            <a:ext cx="825480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c1f00"/>
                </a:solidFill>
                <a:latin typeface="Arial"/>
                <a:ea typeface="ＭＳ Ｐゴシック"/>
              </a:rPr>
              <a:t>An event is an indicator that something has happened within a process. </a:t>
            </a:r>
            <a:endParaRPr b="0" lang="en-US" sz="1800" spc="-1" strike="noStrike">
              <a:latin typeface="Arial"/>
            </a:endParaRPr>
          </a:p>
        </p:txBody>
      </p:sp>
      <p:pic>
        <p:nvPicPr>
          <p:cNvPr id="2249" name="Picture 3" descr=""/>
          <p:cNvPicPr/>
          <p:nvPr/>
        </p:nvPicPr>
        <p:blipFill>
          <a:blip r:embed="rId1"/>
          <a:srcRect l="1629" t="1469" r="3395" b="0"/>
          <a:stretch/>
        </p:blipFill>
        <p:spPr>
          <a:xfrm>
            <a:off x="356760" y="2113200"/>
            <a:ext cx="9525240" cy="5322240"/>
          </a:xfrm>
          <a:prstGeom prst="rect">
            <a:avLst/>
          </a:prstGeom>
          <a:ln>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0" name="TextShape 1"/>
          <p:cNvSpPr txBox="1"/>
          <p:nvPr/>
        </p:nvSpPr>
        <p:spPr>
          <a:xfrm>
            <a:off x="587880" y="587880"/>
            <a:ext cx="9239400" cy="839880"/>
          </a:xfrm>
          <a:prstGeom prst="rect">
            <a:avLst/>
          </a:prstGeom>
          <a:noFill/>
          <a:ln>
            <a:noFill/>
          </a:ln>
        </p:spPr>
        <p:txBody>
          <a:bodyPr anchor="b">
            <a:noAutofit/>
          </a:bodyPr>
          <a:p>
            <a:pPr>
              <a:lnSpc>
                <a:spcPct val="100000"/>
              </a:lnSpc>
            </a:pPr>
            <a:r>
              <a:rPr b="0" lang="en-US" sz="3800" spc="-1" strike="noStrike">
                <a:solidFill>
                  <a:srgbClr val="5c1f00"/>
                </a:solidFill>
                <a:latin typeface="Gill Sans MT Pro Bold"/>
                <a:ea typeface="ＭＳ Ｐゴシック"/>
              </a:rPr>
              <a:t>BPMN flows</a:t>
            </a:r>
            <a:endParaRPr b="0" lang="en-US" sz="3800" spc="-1" strike="noStrike">
              <a:solidFill>
                <a:srgbClr val="5c1f00"/>
              </a:solidFill>
              <a:latin typeface="Arial"/>
            </a:endParaRPr>
          </a:p>
        </p:txBody>
      </p:sp>
      <p:sp>
        <p:nvSpPr>
          <p:cNvPr id="2251" name="CustomShape 2"/>
          <p:cNvSpPr/>
          <p:nvPr/>
        </p:nvSpPr>
        <p:spPr>
          <a:xfrm>
            <a:off x="617400" y="1427760"/>
            <a:ext cx="60123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c1f00"/>
                </a:solidFill>
                <a:latin typeface="Arial"/>
                <a:ea typeface="ＭＳ Ｐゴシック"/>
              </a:rPr>
              <a:t>Sequence Flow, Message Flow and Associations </a:t>
            </a:r>
            <a:endParaRPr b="0" lang="en-US" sz="1800" spc="-1" strike="noStrike">
              <a:latin typeface="Arial"/>
            </a:endParaRPr>
          </a:p>
        </p:txBody>
      </p:sp>
      <p:pic>
        <p:nvPicPr>
          <p:cNvPr id="2252" name="Picture 3" descr=""/>
          <p:cNvPicPr/>
          <p:nvPr/>
        </p:nvPicPr>
        <p:blipFill>
          <a:blip r:embed="rId1"/>
          <a:stretch/>
        </p:blipFill>
        <p:spPr>
          <a:xfrm>
            <a:off x="198000" y="1954080"/>
            <a:ext cx="9712080" cy="553320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45" name="TextShape 1"/>
          <p:cNvSpPr txBox="1"/>
          <p:nvPr/>
        </p:nvSpPr>
        <p:spPr>
          <a:xfrm>
            <a:off x="1091880" y="419760"/>
            <a:ext cx="8483760" cy="109224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3600" spc="-1" strike="noStrike">
                <a:latin typeface="Lato Black"/>
              </a:rPr>
              <a:t>Data Model</a:t>
            </a:r>
            <a:endParaRPr b="1" lang="en-US" sz="3600" spc="-1" strike="noStrike">
              <a:latin typeface="Lato Black"/>
            </a:endParaRPr>
          </a:p>
        </p:txBody>
      </p:sp>
      <p:pic>
        <p:nvPicPr>
          <p:cNvPr id="946" name="" descr=""/>
          <p:cNvPicPr/>
          <p:nvPr/>
        </p:nvPicPr>
        <p:blipFill>
          <a:blip r:embed="rId1"/>
          <a:stretch/>
        </p:blipFill>
        <p:spPr>
          <a:xfrm>
            <a:off x="558360" y="1644840"/>
            <a:ext cx="9108360" cy="523836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3" name="TextShape 1"/>
          <p:cNvSpPr txBox="1"/>
          <p:nvPr/>
        </p:nvSpPr>
        <p:spPr>
          <a:xfrm>
            <a:off x="708480" y="128520"/>
            <a:ext cx="8567640" cy="1031400"/>
          </a:xfrm>
          <a:prstGeom prst="rect">
            <a:avLst/>
          </a:prstGeom>
          <a:noFill/>
          <a:ln>
            <a:noFill/>
          </a:ln>
        </p:spPr>
        <p:txBody>
          <a:bodyPr anchor="b">
            <a:noAutofit/>
          </a:bodyPr>
          <a:p>
            <a:pPr>
              <a:lnSpc>
                <a:spcPct val="100000"/>
              </a:lnSpc>
            </a:pPr>
            <a:r>
              <a:rPr b="1" lang="en-US" sz="3200" spc="-1" strike="noStrike">
                <a:solidFill>
                  <a:srgbClr val="800000"/>
                </a:solidFill>
                <a:latin typeface="Gill Sans MT Pro Bold"/>
                <a:ea typeface="ＭＳ Ｐゴシック"/>
              </a:rPr>
              <a:t>BPMN gateways</a:t>
            </a:r>
            <a:endParaRPr b="1" lang="en-US" sz="3200" spc="-1" strike="noStrike">
              <a:latin typeface="Lato Black"/>
            </a:endParaRPr>
          </a:p>
        </p:txBody>
      </p:sp>
      <p:sp>
        <p:nvSpPr>
          <p:cNvPr id="2254" name="TextShape 2"/>
          <p:cNvSpPr txBox="1"/>
          <p:nvPr/>
        </p:nvSpPr>
        <p:spPr>
          <a:xfrm>
            <a:off x="515160" y="1398240"/>
            <a:ext cx="6826320" cy="5320800"/>
          </a:xfrm>
          <a:prstGeom prst="rect">
            <a:avLst/>
          </a:prstGeom>
          <a:noFill/>
          <a:ln>
            <a:noFill/>
          </a:ln>
        </p:spPr>
        <p:txBody>
          <a:bodyPr>
            <a:noAutofit/>
          </a:bodyPr>
          <a:p>
            <a:pPr marL="343080" indent="-342720">
              <a:lnSpc>
                <a:spcPct val="100000"/>
              </a:lnSpc>
              <a:spcBef>
                <a:spcPts val="561"/>
              </a:spcBef>
              <a:buClr>
                <a:srgbClr val="800000"/>
              </a:buClr>
              <a:buFont typeface="Symbol" charset="2"/>
              <a:buChar char=""/>
            </a:pPr>
            <a:r>
              <a:rPr b="0" lang="en-US" sz="2800" spc="-1" strike="noStrike">
                <a:solidFill>
                  <a:srgbClr val="800000"/>
                </a:solidFill>
                <a:latin typeface="Gill Sans MT Pro Book"/>
                <a:ea typeface="ＭＳ Ｐゴシック"/>
              </a:rPr>
              <a:t>Gateways are decision points where the sequence of activities splits up or recombines</a:t>
            </a:r>
            <a:endParaRPr b="0" lang="en-US" sz="2800" spc="-1" strike="noStrike">
              <a:latin typeface="Lato"/>
            </a:endParaRPr>
          </a:p>
          <a:p>
            <a:pPr marL="343080" indent="-342720">
              <a:lnSpc>
                <a:spcPct val="100000"/>
              </a:lnSpc>
              <a:spcBef>
                <a:spcPts val="561"/>
              </a:spcBef>
              <a:buClr>
                <a:srgbClr val="800000"/>
              </a:buClr>
              <a:buFont typeface="Symbol" charset="2"/>
              <a:buChar char=""/>
            </a:pPr>
            <a:r>
              <a:rPr b="0" lang="en-US" sz="2800" spc="-1" strike="noStrike">
                <a:solidFill>
                  <a:srgbClr val="800000"/>
                </a:solidFill>
                <a:latin typeface="Gill Sans MT Pro Book"/>
                <a:ea typeface="ＭＳ Ｐゴシック"/>
              </a:rPr>
              <a:t>Many types exist, but the most common ones are:</a:t>
            </a:r>
            <a:endParaRPr b="0" lang="en-US" sz="2800" spc="-1" strike="noStrike">
              <a:latin typeface="Lato"/>
            </a:endParaRPr>
          </a:p>
          <a:p>
            <a:pPr lvl="1" marL="743040" indent="-285480">
              <a:lnSpc>
                <a:spcPct val="100000"/>
              </a:lnSpc>
              <a:spcBef>
                <a:spcPts val="479"/>
              </a:spcBef>
              <a:buClr>
                <a:srgbClr val="800000"/>
              </a:buClr>
              <a:buFont typeface="Symbol" charset="2"/>
              <a:buChar char=""/>
            </a:pPr>
            <a:r>
              <a:rPr b="1" lang="en-US" sz="2400" spc="-1" strike="noStrike">
                <a:solidFill>
                  <a:srgbClr val="800000"/>
                </a:solidFill>
                <a:latin typeface="Gill Sans MT Pro Book"/>
                <a:ea typeface="ＭＳ Ｐゴシック"/>
              </a:rPr>
              <a:t>×</a:t>
            </a:r>
            <a:r>
              <a:rPr b="0" lang="en-US" sz="2400" spc="-1" strike="noStrike">
                <a:solidFill>
                  <a:srgbClr val="800000"/>
                </a:solidFill>
                <a:latin typeface="Gill Sans MT Pro Book"/>
                <a:ea typeface="ＭＳ Ｐゴシック"/>
              </a:rPr>
              <a:t>(Exclusive): only one choice can be selected</a:t>
            </a:r>
            <a:endParaRPr b="0" lang="en-US" sz="2400" spc="-1" strike="noStrike">
              <a:latin typeface="Lato"/>
            </a:endParaRPr>
          </a:p>
          <a:p>
            <a:pPr lvl="2" marL="1143000" indent="-228240">
              <a:lnSpc>
                <a:spcPct val="100000"/>
              </a:lnSpc>
              <a:spcBef>
                <a:spcPts val="400"/>
              </a:spcBef>
              <a:buClr>
                <a:srgbClr val="800000"/>
              </a:buClr>
              <a:buFont typeface="Symbol" charset="2"/>
              <a:buChar char=""/>
            </a:pPr>
            <a:r>
              <a:rPr b="0" lang="en-US" sz="2000" spc="-1" strike="noStrike">
                <a:solidFill>
                  <a:srgbClr val="800000"/>
                </a:solidFill>
                <a:latin typeface="Gill Sans MT Pro Book"/>
                <a:ea typeface="ＭＳ Ｐゴシック"/>
              </a:rPr>
              <a:t>This is the default, if no shape is shown</a:t>
            </a:r>
            <a:endParaRPr b="0" lang="en-US" sz="2000" spc="-1" strike="noStrike">
              <a:latin typeface="Lato"/>
            </a:endParaRPr>
          </a:p>
          <a:p>
            <a:pPr lvl="1" marL="743040" indent="-285480">
              <a:lnSpc>
                <a:spcPct val="100000"/>
              </a:lnSpc>
              <a:spcBef>
                <a:spcPts val="479"/>
              </a:spcBef>
              <a:buClr>
                <a:srgbClr val="800000"/>
              </a:buClr>
              <a:buFont typeface="Symbol" charset="2"/>
              <a:buChar char=""/>
            </a:pPr>
            <a:r>
              <a:rPr b="1" lang="en-US" sz="2400" spc="-1" strike="noStrike">
                <a:solidFill>
                  <a:srgbClr val="800000"/>
                </a:solidFill>
                <a:latin typeface="Gill Sans MT Pro Book"/>
                <a:ea typeface="ＭＳ Ｐゴシック"/>
              </a:rPr>
              <a:t>O</a:t>
            </a:r>
            <a:r>
              <a:rPr b="0" lang="en-US" sz="2400" spc="-1" strike="noStrike">
                <a:solidFill>
                  <a:srgbClr val="800000"/>
                </a:solidFill>
                <a:latin typeface="Gill Sans MT Pro Book"/>
                <a:ea typeface="ＭＳ Ｐゴシック"/>
              </a:rPr>
              <a:t> (Inclusive): one or more or even all choices might be chosen</a:t>
            </a:r>
            <a:endParaRPr b="0" lang="en-US" sz="2400" spc="-1" strike="noStrike">
              <a:latin typeface="Lato"/>
            </a:endParaRPr>
          </a:p>
          <a:p>
            <a:pPr lvl="1" marL="743040" indent="-285480">
              <a:lnSpc>
                <a:spcPct val="100000"/>
              </a:lnSpc>
              <a:spcBef>
                <a:spcPts val="479"/>
              </a:spcBef>
              <a:buClr>
                <a:srgbClr val="800000"/>
              </a:buClr>
              <a:buFont typeface="Symbol" charset="2"/>
              <a:buChar char=""/>
            </a:pPr>
            <a:r>
              <a:rPr b="1" lang="en-US" sz="2400" spc="-1" strike="noStrike">
                <a:solidFill>
                  <a:srgbClr val="800000"/>
                </a:solidFill>
                <a:latin typeface="Gill Sans MT Pro Book"/>
                <a:ea typeface="ＭＳ Ｐゴシック"/>
              </a:rPr>
              <a:t>+</a:t>
            </a:r>
            <a:r>
              <a:rPr b="0" lang="en-US" sz="2400" spc="-1" strike="noStrike">
                <a:solidFill>
                  <a:srgbClr val="800000"/>
                </a:solidFill>
                <a:latin typeface="Gill Sans MT Pro Book"/>
                <a:ea typeface="ＭＳ Ｐゴシック"/>
              </a:rPr>
              <a:t> (Parallel): all choices are carried out in parallel (at the same time)</a:t>
            </a:r>
            <a:endParaRPr b="0" lang="en-US" sz="2400" spc="-1" strike="noStrike">
              <a:latin typeface="Lato"/>
            </a:endParaRPr>
          </a:p>
        </p:txBody>
      </p:sp>
      <p:sp>
        <p:nvSpPr>
          <p:cNvPr id="2255" name="TextShape 3"/>
          <p:cNvSpPr txBox="1"/>
          <p:nvPr/>
        </p:nvSpPr>
        <p:spPr>
          <a:xfrm>
            <a:off x="756000" y="6887880"/>
            <a:ext cx="755640" cy="503640"/>
          </a:xfrm>
          <a:prstGeom prst="rect">
            <a:avLst/>
          </a:prstGeom>
          <a:noFill/>
          <a:ln w="9360">
            <a:noFill/>
          </a:ln>
        </p:spPr>
        <p:txBody>
          <a:bodyPr>
            <a:noAutofit/>
          </a:bodyPr>
          <a:p>
            <a:pPr>
              <a:lnSpc>
                <a:spcPct val="100000"/>
              </a:lnSpc>
            </a:pPr>
            <a:fld id="{E12B60CA-44AB-4904-B997-9F6E3447E038}" type="slidenum">
              <a:rPr b="0" lang="en-US" sz="1400" spc="-1" strike="noStrike">
                <a:solidFill>
                  <a:srgbClr val="5c1f00"/>
                </a:solidFill>
                <a:latin typeface="Arial"/>
                <a:ea typeface="ＭＳ Ｐゴシック"/>
              </a:rPr>
              <a:t>&lt;number&gt;</a:t>
            </a:fld>
            <a:endParaRPr b="0" lang="en-US" sz="1400" spc="-1" strike="noStrike">
              <a:latin typeface="Times New Roman"/>
            </a:endParaRPr>
          </a:p>
        </p:txBody>
      </p:sp>
      <p:sp>
        <p:nvSpPr>
          <p:cNvPr id="2256" name="CustomShape 4"/>
          <p:cNvSpPr/>
          <p:nvPr/>
        </p:nvSpPr>
        <p:spPr>
          <a:xfrm>
            <a:off x="7421400" y="4350600"/>
            <a:ext cx="238104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c1f00"/>
                </a:solidFill>
                <a:latin typeface="Arial"/>
                <a:ea typeface="ＭＳ Ｐゴシック"/>
              </a:rPr>
              <a:t>Shapes adapted from </a:t>
            </a:r>
            <a:r>
              <a:rPr b="0" lang="en-US" sz="1800" spc="-1" strike="noStrike" u="sng">
                <a:solidFill>
                  <a:srgbClr val="cc3300"/>
                </a:solidFill>
                <a:uFillTx/>
                <a:latin typeface="Arial"/>
                <a:ea typeface="ＭＳ Ｐゴシック"/>
                <a:hlinkClick r:id="rId1"/>
              </a:rPr>
              <a:t>Wikipedia</a:t>
            </a:r>
            <a:endParaRPr b="0" lang="en-US" sz="1800" spc="-1" strike="noStrike">
              <a:latin typeface="Arial"/>
            </a:endParaRPr>
          </a:p>
        </p:txBody>
      </p:sp>
      <p:grpSp>
        <p:nvGrpSpPr>
          <p:cNvPr id="2257" name="Group 5"/>
          <p:cNvGrpSpPr/>
          <p:nvPr/>
        </p:nvGrpSpPr>
        <p:grpSpPr>
          <a:xfrm>
            <a:off x="6627240" y="390240"/>
            <a:ext cx="3254040" cy="3697920"/>
            <a:chOff x="6627240" y="390240"/>
            <a:chExt cx="3254040" cy="3697920"/>
          </a:xfrm>
        </p:grpSpPr>
        <p:pic>
          <p:nvPicPr>
            <p:cNvPr id="2258" name="Picture 8" descr=""/>
            <p:cNvPicPr/>
            <p:nvPr/>
          </p:nvPicPr>
          <p:blipFill>
            <a:blip r:embed="rId2"/>
            <a:stretch/>
          </p:blipFill>
          <p:spPr>
            <a:xfrm>
              <a:off x="6627240" y="390240"/>
              <a:ext cx="3254040" cy="3697920"/>
            </a:xfrm>
            <a:prstGeom prst="rect">
              <a:avLst/>
            </a:prstGeom>
            <a:ln>
              <a:noFill/>
            </a:ln>
          </p:spPr>
        </p:pic>
        <p:pic>
          <p:nvPicPr>
            <p:cNvPr id="2259" name="Image 5" descr=""/>
            <p:cNvPicPr/>
            <p:nvPr/>
          </p:nvPicPr>
          <p:blipFill>
            <a:blip r:embed="rId3"/>
            <a:stretch/>
          </p:blipFill>
          <p:spPr>
            <a:xfrm>
              <a:off x="8776080" y="2589120"/>
              <a:ext cx="1000440" cy="864720"/>
            </a:xfrm>
            <a:prstGeom prst="rect">
              <a:avLst/>
            </a:prstGeom>
            <a:ln>
              <a:noFill/>
            </a:ln>
          </p:spPr>
        </p:pic>
        <p:sp>
          <p:nvSpPr>
            <p:cNvPr id="2260" name="CustomShape 6"/>
            <p:cNvSpPr/>
            <p:nvPr/>
          </p:nvSpPr>
          <p:spPr>
            <a:xfrm>
              <a:off x="8965440" y="3418200"/>
              <a:ext cx="825840" cy="455400"/>
            </a:xfrm>
            <a:prstGeom prst="rect">
              <a:avLst/>
            </a:prstGeom>
            <a:noFill/>
            <a:ln>
              <a:noFill/>
            </a:ln>
          </p:spPr>
          <p:style>
            <a:lnRef idx="0"/>
            <a:fillRef idx="0"/>
            <a:effectRef idx="0"/>
            <a:fontRef idx="minor"/>
          </p:style>
          <p:txBody>
            <a:bodyPr wrap="none" lIns="90000" rIns="90000" tIns="45000" bIns="45000">
              <a:spAutoFit/>
            </a:bodyPr>
            <a:p>
              <a:pPr algn="ctr">
                <a:lnSpc>
                  <a:spcPct val="100000"/>
                </a:lnSpc>
              </a:pPr>
              <a:r>
                <a:rPr b="0" lang="en-US" sz="1200" spc="-1" strike="noStrike">
                  <a:solidFill>
                    <a:srgbClr val="161616"/>
                  </a:solidFill>
                  <a:latin typeface="Arial"/>
                  <a:ea typeface="ＭＳ Ｐゴシック"/>
                </a:rPr>
                <a:t>Default:</a:t>
              </a:r>
              <a:br/>
              <a:r>
                <a:rPr b="0" lang="en-US" sz="1200" spc="-1" strike="noStrike">
                  <a:solidFill>
                    <a:srgbClr val="161616"/>
                  </a:solidFill>
                  <a:latin typeface="Arial"/>
                  <a:ea typeface="ＭＳ Ｐゴシック"/>
                </a:rPr>
                <a:t>Exclusive</a:t>
              </a:r>
              <a:endParaRPr b="0" lang="en-US" sz="1200" spc="-1" strike="noStrike">
                <a:latin typeface="Arial"/>
              </a:endParaRPr>
            </a:p>
          </p:txBody>
        </p:sp>
      </p:gr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1" name="TextShape 1"/>
          <p:cNvSpPr txBox="1"/>
          <p:nvPr/>
        </p:nvSpPr>
        <p:spPr>
          <a:xfrm>
            <a:off x="209520" y="128520"/>
            <a:ext cx="9066600" cy="634680"/>
          </a:xfrm>
          <a:prstGeom prst="rect">
            <a:avLst/>
          </a:prstGeom>
          <a:noFill/>
          <a:ln>
            <a:noFill/>
          </a:ln>
        </p:spPr>
        <p:txBody>
          <a:bodyPr anchor="b">
            <a:noAutofit/>
          </a:bodyPr>
          <a:p>
            <a:pPr>
              <a:lnSpc>
                <a:spcPct val="100000"/>
              </a:lnSpc>
            </a:pPr>
            <a:r>
              <a:rPr b="1" lang="en-US" sz="3200" spc="-1" strike="noStrike">
                <a:solidFill>
                  <a:srgbClr val="800000"/>
                </a:solidFill>
                <a:latin typeface="Gill Sans MT Pro Bold"/>
                <a:ea typeface="ＭＳ Ｐゴシック"/>
              </a:rPr>
              <a:t>Modeling with multiple pools</a:t>
            </a:r>
            <a:endParaRPr b="1" lang="en-US" sz="3200" spc="-1" strike="noStrike">
              <a:latin typeface="Lato Black"/>
            </a:endParaRPr>
          </a:p>
        </p:txBody>
      </p:sp>
      <p:sp>
        <p:nvSpPr>
          <p:cNvPr id="2262" name="TextShape 2"/>
          <p:cNvSpPr txBox="1"/>
          <p:nvPr/>
        </p:nvSpPr>
        <p:spPr>
          <a:xfrm>
            <a:off x="209520" y="763200"/>
            <a:ext cx="5861880" cy="5920920"/>
          </a:xfrm>
          <a:prstGeom prst="rect">
            <a:avLst/>
          </a:prstGeom>
          <a:noFill/>
          <a:ln>
            <a:noFill/>
          </a:ln>
        </p:spPr>
        <p:txBody>
          <a:bodyPr>
            <a:noAutofit/>
          </a:bodyPr>
          <a:p>
            <a:pPr marL="343080" indent="-342720">
              <a:lnSpc>
                <a:spcPct val="100000"/>
              </a:lnSpc>
              <a:spcBef>
                <a:spcPts val="561"/>
              </a:spcBef>
              <a:buClr>
                <a:srgbClr val="800000"/>
              </a:buClr>
              <a:buFont typeface="Symbol" charset="2"/>
              <a:buChar char=""/>
            </a:pPr>
            <a:r>
              <a:rPr b="0" lang="en-US" sz="2800" spc="-1" strike="noStrike">
                <a:solidFill>
                  <a:srgbClr val="800000"/>
                </a:solidFill>
                <a:latin typeface="Gill Sans MT Pro Book"/>
                <a:ea typeface="ＭＳ Ｐゴシック"/>
              </a:rPr>
              <a:t>A </a:t>
            </a:r>
            <a:r>
              <a:rPr b="1" lang="en-US" sz="2800" spc="-1" strike="noStrike">
                <a:solidFill>
                  <a:srgbClr val="800000"/>
                </a:solidFill>
                <a:latin typeface="Gill Sans MT Pro Book"/>
                <a:ea typeface="ＭＳ Ｐゴシック"/>
              </a:rPr>
              <a:t>pool</a:t>
            </a:r>
            <a:r>
              <a:rPr b="0" lang="en-US" sz="2800" spc="-1" strike="noStrike">
                <a:solidFill>
                  <a:srgbClr val="800000"/>
                </a:solidFill>
                <a:latin typeface="Gill Sans MT Pro Book"/>
                <a:ea typeface="ＭＳ Ｐゴシック"/>
              </a:rPr>
              <a:t> represents </a:t>
            </a:r>
            <a:r>
              <a:rPr b="1" lang="en-US" sz="2800" spc="-1" strike="noStrike">
                <a:solidFill>
                  <a:srgbClr val="800000"/>
                </a:solidFill>
                <a:latin typeface="Gill Sans MT Pro Book"/>
                <a:ea typeface="ＭＳ Ｐゴシック"/>
              </a:rPr>
              <a:t>an independent organization</a:t>
            </a:r>
            <a:endParaRPr b="0" lang="en-US" sz="2800" spc="-1" strike="noStrike">
              <a:latin typeface="Lato"/>
            </a:endParaRPr>
          </a:p>
          <a:p>
            <a:pPr marL="343080" indent="-342720">
              <a:lnSpc>
                <a:spcPct val="100000"/>
              </a:lnSpc>
              <a:spcBef>
                <a:spcPts val="561"/>
              </a:spcBef>
              <a:buClr>
                <a:srgbClr val="800000"/>
              </a:buClr>
              <a:buFont typeface="Symbol" charset="2"/>
              <a:buChar char=""/>
            </a:pPr>
            <a:r>
              <a:rPr b="0" lang="en-US" sz="2800" spc="-1" strike="noStrike">
                <a:solidFill>
                  <a:srgbClr val="800000"/>
                </a:solidFill>
                <a:latin typeface="Gill Sans MT Pro Book"/>
                <a:ea typeface="ＭＳ Ｐゴシック"/>
              </a:rPr>
              <a:t>A </a:t>
            </a:r>
            <a:r>
              <a:rPr b="1" lang="en-US" sz="2800" spc="-1" strike="noStrike">
                <a:solidFill>
                  <a:srgbClr val="800000"/>
                </a:solidFill>
                <a:latin typeface="Gill Sans MT Pro Book"/>
                <a:ea typeface="ＭＳ Ｐゴシック"/>
              </a:rPr>
              <a:t>lane</a:t>
            </a:r>
            <a:r>
              <a:rPr b="0" lang="en-US" sz="2800" spc="-1" strike="noStrike">
                <a:solidFill>
                  <a:srgbClr val="800000"/>
                </a:solidFill>
                <a:latin typeface="Gill Sans MT Pro Book"/>
                <a:ea typeface="ＭＳ Ｐゴシック"/>
              </a:rPr>
              <a:t> within a pool is an </a:t>
            </a:r>
            <a:r>
              <a:rPr b="1" lang="en-US" sz="2800" spc="-1" strike="noStrike">
                <a:solidFill>
                  <a:srgbClr val="800000"/>
                </a:solidFill>
                <a:latin typeface="Gill Sans MT Pro Book"/>
                <a:ea typeface="ＭＳ Ｐゴシック"/>
              </a:rPr>
              <a:t>individual actor or role</a:t>
            </a:r>
            <a:r>
              <a:rPr b="0" lang="en-US" sz="2800" spc="-1" strike="noStrike">
                <a:solidFill>
                  <a:srgbClr val="800000"/>
                </a:solidFill>
                <a:latin typeface="Gill Sans MT Pro Book"/>
                <a:ea typeface="ＭＳ Ｐゴシック"/>
              </a:rPr>
              <a:t> (either a person or an information system) within an organization</a:t>
            </a:r>
            <a:endParaRPr b="0" lang="en-US" sz="2800" spc="-1" strike="noStrike">
              <a:latin typeface="Lato"/>
            </a:endParaRPr>
          </a:p>
        </p:txBody>
      </p:sp>
      <p:sp>
        <p:nvSpPr>
          <p:cNvPr id="2263" name="TextShape 3"/>
          <p:cNvSpPr txBox="1"/>
          <p:nvPr/>
        </p:nvSpPr>
        <p:spPr>
          <a:xfrm>
            <a:off x="756000" y="6887880"/>
            <a:ext cx="755640" cy="503640"/>
          </a:xfrm>
          <a:prstGeom prst="rect">
            <a:avLst/>
          </a:prstGeom>
          <a:noFill/>
          <a:ln w="9360">
            <a:noFill/>
          </a:ln>
        </p:spPr>
        <p:txBody>
          <a:bodyPr>
            <a:noAutofit/>
          </a:bodyPr>
          <a:p>
            <a:pPr>
              <a:lnSpc>
                <a:spcPct val="100000"/>
              </a:lnSpc>
            </a:pPr>
            <a:fld id="{45EB2F6D-6A2D-466F-8312-B078E4325BEA}" type="slidenum">
              <a:rPr b="0" lang="en-US" sz="1400" spc="-1" strike="noStrike">
                <a:solidFill>
                  <a:srgbClr val="5c1f00"/>
                </a:solidFill>
                <a:latin typeface="Arial"/>
                <a:ea typeface="ＭＳ Ｐゴシック"/>
              </a:rPr>
              <a:t>&lt;number&gt;</a:t>
            </a:fld>
            <a:endParaRPr b="0" lang="en-US" sz="1400" spc="-1" strike="noStrike">
              <a:latin typeface="Times New Roman"/>
            </a:endParaRPr>
          </a:p>
        </p:txBody>
      </p:sp>
      <p:pic>
        <p:nvPicPr>
          <p:cNvPr id="2264" name="Image 4" descr=""/>
          <p:cNvPicPr/>
          <p:nvPr/>
        </p:nvPicPr>
        <p:blipFill>
          <a:blip r:embed="rId1"/>
          <a:stretch/>
        </p:blipFill>
        <p:spPr>
          <a:xfrm>
            <a:off x="6309720" y="842760"/>
            <a:ext cx="3558960" cy="5635800"/>
          </a:xfrm>
          <a:prstGeom prst="rect">
            <a:avLst/>
          </a:prstGeom>
          <a:ln>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5" name="TextShape 1"/>
          <p:cNvSpPr txBox="1"/>
          <p:nvPr/>
        </p:nvSpPr>
        <p:spPr>
          <a:xfrm>
            <a:off x="708480" y="128520"/>
            <a:ext cx="8567640" cy="625320"/>
          </a:xfrm>
          <a:prstGeom prst="rect">
            <a:avLst/>
          </a:prstGeom>
          <a:noFill/>
          <a:ln>
            <a:noFill/>
          </a:ln>
        </p:spPr>
        <p:txBody>
          <a:bodyPr anchor="b">
            <a:noAutofit/>
          </a:bodyPr>
          <a:p>
            <a:pPr>
              <a:lnSpc>
                <a:spcPct val="100000"/>
              </a:lnSpc>
            </a:pPr>
            <a:r>
              <a:rPr b="1" lang="en-US" sz="3200" spc="-1" strike="noStrike">
                <a:solidFill>
                  <a:srgbClr val="800000"/>
                </a:solidFill>
                <a:latin typeface="Gill Sans MT Pro Bold"/>
                <a:ea typeface="ＭＳ Ｐゴシック"/>
              </a:rPr>
              <a:t>Modeling with multiple pools</a:t>
            </a:r>
            <a:endParaRPr b="1" lang="en-US" sz="3200" spc="-1" strike="noStrike">
              <a:latin typeface="Lato Black"/>
            </a:endParaRPr>
          </a:p>
        </p:txBody>
      </p:sp>
      <p:sp>
        <p:nvSpPr>
          <p:cNvPr id="2266" name="TextShape 2"/>
          <p:cNvSpPr txBox="1"/>
          <p:nvPr/>
        </p:nvSpPr>
        <p:spPr>
          <a:xfrm>
            <a:off x="118440" y="842760"/>
            <a:ext cx="2698560" cy="5876640"/>
          </a:xfrm>
          <a:prstGeom prst="rect">
            <a:avLst/>
          </a:prstGeom>
          <a:noFill/>
          <a:ln>
            <a:noFill/>
          </a:ln>
        </p:spPr>
        <p:txBody>
          <a:bodyPr>
            <a:noAutofit/>
          </a:bodyPr>
          <a:p>
            <a:pPr marL="343080" indent="-342720">
              <a:lnSpc>
                <a:spcPct val="100000"/>
              </a:lnSpc>
              <a:spcBef>
                <a:spcPts val="400"/>
              </a:spcBef>
              <a:buClr>
                <a:srgbClr val="800000"/>
              </a:buClr>
              <a:buFont typeface="Symbol" charset="2"/>
              <a:buChar char=""/>
            </a:pPr>
            <a:r>
              <a:rPr b="0" lang="en-US" sz="2000" spc="-1" strike="noStrike">
                <a:solidFill>
                  <a:srgbClr val="800000"/>
                </a:solidFill>
                <a:latin typeface="Gill Sans MT Pro Book"/>
                <a:ea typeface="ＭＳ Ｐゴシック"/>
              </a:rPr>
              <a:t>Each pool gets </a:t>
            </a:r>
            <a:r>
              <a:rPr b="1" lang="en-US" sz="2000" spc="-1" strike="noStrike">
                <a:solidFill>
                  <a:srgbClr val="800000"/>
                </a:solidFill>
                <a:latin typeface="Gill Sans MT Pro Book"/>
                <a:ea typeface="ＭＳ Ｐゴシック"/>
              </a:rPr>
              <a:t>its own complete process</a:t>
            </a:r>
            <a:endParaRPr b="0" lang="en-US" sz="2000" spc="-1" strike="noStrike">
              <a:latin typeface="Lato"/>
            </a:endParaRPr>
          </a:p>
          <a:p>
            <a:pPr marL="343080" indent="-342720">
              <a:lnSpc>
                <a:spcPct val="100000"/>
              </a:lnSpc>
              <a:spcBef>
                <a:spcPts val="400"/>
              </a:spcBef>
              <a:buClr>
                <a:srgbClr val="800000"/>
              </a:buClr>
              <a:buFont typeface="Symbol" charset="2"/>
              <a:buChar char=""/>
            </a:pPr>
            <a:r>
              <a:rPr b="0" lang="en-US" sz="2000" spc="-1" strike="noStrike">
                <a:solidFill>
                  <a:srgbClr val="800000"/>
                </a:solidFill>
                <a:latin typeface="Gill Sans MT Pro Book"/>
                <a:ea typeface="ＭＳ Ｐゴシック"/>
              </a:rPr>
              <a:t>Every white-box (non-collapsed) pool must have </a:t>
            </a:r>
            <a:r>
              <a:rPr b="1" lang="en-US" sz="2000" spc="-1" strike="noStrike">
                <a:solidFill>
                  <a:srgbClr val="800000"/>
                </a:solidFill>
                <a:latin typeface="Gill Sans MT Pro Book"/>
                <a:ea typeface="ＭＳ Ｐゴシック"/>
              </a:rPr>
              <a:t>its own start and end events</a:t>
            </a:r>
            <a:endParaRPr b="0" lang="en-US" sz="2000" spc="-1" strike="noStrike">
              <a:latin typeface="Lato"/>
            </a:endParaRPr>
          </a:p>
          <a:p>
            <a:pPr marL="343080" indent="-342720">
              <a:lnSpc>
                <a:spcPct val="100000"/>
              </a:lnSpc>
              <a:spcBef>
                <a:spcPts val="400"/>
              </a:spcBef>
              <a:buClr>
                <a:srgbClr val="800000"/>
              </a:buClr>
              <a:buFont typeface="Symbol" charset="2"/>
              <a:buChar char=""/>
            </a:pPr>
            <a:r>
              <a:rPr b="1" lang="en-US" sz="2000" spc="-1" strike="noStrike">
                <a:solidFill>
                  <a:srgbClr val="800000"/>
                </a:solidFill>
                <a:latin typeface="Gill Sans MT Pro Book"/>
                <a:ea typeface="ＭＳ Ｐゴシック"/>
              </a:rPr>
              <a:t>Sequence flows only occur within pools</a:t>
            </a:r>
            <a:r>
              <a:rPr b="0" lang="en-US" sz="2000" spc="-1" strike="noStrike">
                <a:solidFill>
                  <a:srgbClr val="800000"/>
                </a:solidFill>
                <a:latin typeface="Gill Sans MT Pro Book"/>
                <a:ea typeface="ＭＳ Ｐゴシック"/>
              </a:rPr>
              <a:t>, never from one pool to another</a:t>
            </a:r>
            <a:endParaRPr b="0" lang="en-US" sz="2000" spc="-1" strike="noStrike">
              <a:latin typeface="Lato"/>
            </a:endParaRPr>
          </a:p>
          <a:p>
            <a:pPr marL="343080" indent="-342720">
              <a:lnSpc>
                <a:spcPct val="100000"/>
              </a:lnSpc>
              <a:spcBef>
                <a:spcPts val="400"/>
              </a:spcBef>
              <a:buClr>
                <a:srgbClr val="800000"/>
              </a:buClr>
              <a:buFont typeface="Symbol" charset="2"/>
              <a:buChar char=""/>
            </a:pPr>
            <a:r>
              <a:rPr b="0" lang="en-US" sz="2000" spc="-1" strike="noStrike">
                <a:solidFill>
                  <a:srgbClr val="800000"/>
                </a:solidFill>
                <a:latin typeface="Gill Sans MT Pro Book"/>
                <a:ea typeface="ＭＳ Ｐゴシック"/>
              </a:rPr>
              <a:t>Only message flows can be used from one pool to another</a:t>
            </a:r>
            <a:endParaRPr b="0" lang="en-US" sz="2000" spc="-1" strike="noStrike">
              <a:latin typeface="Lato"/>
            </a:endParaRPr>
          </a:p>
          <a:p>
            <a:pPr>
              <a:lnSpc>
                <a:spcPct val="100000"/>
              </a:lnSpc>
              <a:spcBef>
                <a:spcPts val="400"/>
              </a:spcBef>
            </a:pPr>
            <a:endParaRPr b="0" lang="en-US" sz="2000" spc="-1" strike="noStrike">
              <a:latin typeface="Lato"/>
            </a:endParaRPr>
          </a:p>
        </p:txBody>
      </p:sp>
      <p:pic>
        <p:nvPicPr>
          <p:cNvPr id="2267" name="Image 5" descr=""/>
          <p:cNvPicPr/>
          <p:nvPr/>
        </p:nvPicPr>
        <p:blipFill>
          <a:blip r:embed="rId1"/>
          <a:stretch/>
        </p:blipFill>
        <p:spPr>
          <a:xfrm>
            <a:off x="2932200" y="711360"/>
            <a:ext cx="7147440" cy="3511080"/>
          </a:xfrm>
          <a:prstGeom prst="rect">
            <a:avLst/>
          </a:prstGeom>
          <a:ln>
            <a:noFill/>
          </a:ln>
        </p:spPr>
      </p:pic>
      <p:pic>
        <p:nvPicPr>
          <p:cNvPr id="2268" name="Image 6" descr=""/>
          <p:cNvPicPr/>
          <p:nvPr/>
        </p:nvPicPr>
        <p:blipFill>
          <a:blip r:embed="rId2"/>
          <a:stretch/>
        </p:blipFill>
        <p:spPr>
          <a:xfrm>
            <a:off x="2915640" y="5021280"/>
            <a:ext cx="7158240" cy="2520720"/>
          </a:xfrm>
          <a:prstGeom prst="rect">
            <a:avLst/>
          </a:prstGeom>
          <a:ln>
            <a:noFill/>
          </a:ln>
        </p:spPr>
      </p:pic>
      <p:sp>
        <p:nvSpPr>
          <p:cNvPr id="2269" name="CustomShape 3"/>
          <p:cNvSpPr/>
          <p:nvPr/>
        </p:nvSpPr>
        <p:spPr>
          <a:xfrm>
            <a:off x="7776360" y="4418280"/>
            <a:ext cx="20188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5c1f00"/>
                </a:solidFill>
                <a:latin typeface="Arial"/>
                <a:ea typeface="ＭＳ Ｐゴシック"/>
              </a:rPr>
              <a:t>Source: </a:t>
            </a:r>
            <a:r>
              <a:rPr b="0" lang="en-US" sz="1800" spc="-1" strike="noStrike" u="sng">
                <a:solidFill>
                  <a:srgbClr val="cc3300"/>
                </a:solidFill>
                <a:uFillTx/>
                <a:latin typeface="Arial"/>
                <a:ea typeface="ＭＳ Ｐゴシック"/>
                <a:hlinkClick r:id="rId3"/>
              </a:rPr>
              <a:t>Camunda</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0" name="TextShape 1"/>
          <p:cNvSpPr txBox="1"/>
          <p:nvPr/>
        </p:nvSpPr>
        <p:spPr>
          <a:xfrm>
            <a:off x="708480" y="128520"/>
            <a:ext cx="8567640" cy="1031400"/>
          </a:xfrm>
          <a:prstGeom prst="rect">
            <a:avLst/>
          </a:prstGeom>
          <a:noFill/>
          <a:ln>
            <a:noFill/>
          </a:ln>
        </p:spPr>
        <p:txBody>
          <a:bodyPr anchor="b">
            <a:noAutofit/>
          </a:bodyPr>
          <a:p>
            <a:pPr>
              <a:lnSpc>
                <a:spcPct val="100000"/>
              </a:lnSpc>
            </a:pPr>
            <a:r>
              <a:rPr b="1" lang="en-US" sz="3200" spc="-1" strike="noStrike">
                <a:solidFill>
                  <a:srgbClr val="800000"/>
                </a:solidFill>
                <a:latin typeface="Gill Sans MT Pro Bold"/>
                <a:ea typeface="ＭＳ Ｐゴシック"/>
              </a:rPr>
              <a:t>Drawing BPMN diagrams</a:t>
            </a:r>
            <a:endParaRPr b="1" lang="en-US" sz="3200" spc="-1" strike="noStrike">
              <a:latin typeface="Lato Black"/>
            </a:endParaRPr>
          </a:p>
        </p:txBody>
      </p:sp>
      <p:sp>
        <p:nvSpPr>
          <p:cNvPr id="2271" name="TextShape 2"/>
          <p:cNvSpPr txBox="1"/>
          <p:nvPr/>
        </p:nvSpPr>
        <p:spPr>
          <a:xfrm>
            <a:off x="756000" y="1398240"/>
            <a:ext cx="8567640" cy="5320800"/>
          </a:xfrm>
          <a:prstGeom prst="rect">
            <a:avLst/>
          </a:prstGeom>
          <a:noFill/>
          <a:ln>
            <a:noFill/>
          </a:ln>
        </p:spPr>
        <p:txBody>
          <a:bodyPr>
            <a:noAutofit/>
          </a:bodyPr>
          <a:p>
            <a:pPr marL="343080" indent="-342720">
              <a:lnSpc>
                <a:spcPct val="100000"/>
              </a:lnSpc>
              <a:spcBef>
                <a:spcPts val="561"/>
              </a:spcBef>
              <a:buClr>
                <a:srgbClr val="800000"/>
              </a:buClr>
              <a:buFont typeface="Symbol" charset="2"/>
              <a:buChar char=""/>
            </a:pPr>
            <a:r>
              <a:rPr b="0" lang="en-US" sz="2800" spc="-1" strike="noStrike">
                <a:solidFill>
                  <a:srgbClr val="800000"/>
                </a:solidFill>
                <a:latin typeface="Gill Sans MT Pro Book"/>
                <a:ea typeface="ＭＳ Ｐゴシック"/>
              </a:rPr>
              <a:t>Microsoft Visio (Windows only)</a:t>
            </a:r>
            <a:endParaRPr b="0" lang="en-US" sz="2800" spc="-1" strike="noStrike">
              <a:latin typeface="Lato"/>
            </a:endParaRPr>
          </a:p>
          <a:p>
            <a:pPr lvl="1" marL="743040" indent="-285480">
              <a:lnSpc>
                <a:spcPct val="100000"/>
              </a:lnSpc>
              <a:spcBef>
                <a:spcPts val="479"/>
              </a:spcBef>
              <a:buClr>
                <a:srgbClr val="800000"/>
              </a:buClr>
              <a:buFont typeface="Symbol" charset="2"/>
              <a:buChar char=""/>
            </a:pPr>
            <a:r>
              <a:rPr b="0" lang="en-US" sz="2400" spc="-1" strike="noStrike" u="sng">
                <a:solidFill>
                  <a:srgbClr val="cc3300"/>
                </a:solidFill>
                <a:uFillTx/>
                <a:latin typeface="Gill Sans MT Pro Book"/>
                <a:ea typeface="ＭＳ Ｐゴシック"/>
                <a:hlinkClick r:id="rId1"/>
              </a:rPr>
              <a:t>60-day free trial</a:t>
            </a:r>
            <a:endParaRPr b="0" lang="en-US" sz="2400" spc="-1" strike="noStrike">
              <a:latin typeface="Lato"/>
            </a:endParaRPr>
          </a:p>
          <a:p>
            <a:pPr lvl="1" marL="743040" indent="-285480">
              <a:lnSpc>
                <a:spcPct val="100000"/>
              </a:lnSpc>
              <a:spcBef>
                <a:spcPts val="479"/>
              </a:spcBef>
              <a:buClr>
                <a:srgbClr val="800000"/>
              </a:buClr>
              <a:buFont typeface="Symbol" charset="2"/>
              <a:buChar char=""/>
            </a:pPr>
            <a:r>
              <a:rPr b="0" lang="en-US" sz="2400" spc="-1" strike="noStrike">
                <a:solidFill>
                  <a:srgbClr val="800000"/>
                </a:solidFill>
                <a:latin typeface="Gill Sans MT Pro Book"/>
                <a:ea typeface="ＭＳ Ｐゴシック"/>
              </a:rPr>
              <a:t>Available in SCBTM lab (MB 12.314)</a:t>
            </a:r>
            <a:endParaRPr b="0" lang="en-US" sz="2400" spc="-1" strike="noStrike">
              <a:latin typeface="Lato"/>
            </a:endParaRPr>
          </a:p>
          <a:p>
            <a:pPr lvl="1" marL="743040" indent="-285480">
              <a:lnSpc>
                <a:spcPct val="100000"/>
              </a:lnSpc>
              <a:spcBef>
                <a:spcPts val="479"/>
              </a:spcBef>
              <a:buClr>
                <a:srgbClr val="800000"/>
              </a:buClr>
              <a:buFont typeface="Symbol" charset="2"/>
              <a:buChar char=""/>
            </a:pPr>
            <a:r>
              <a:rPr b="0" lang="en-US" sz="2400" spc="-1" strike="noStrike" u="sng">
                <a:solidFill>
                  <a:srgbClr val="cc3300"/>
                </a:solidFill>
                <a:uFillTx/>
                <a:latin typeface="Gill Sans MT Pro Book"/>
                <a:ea typeface="ＭＳ Ｐゴシック"/>
                <a:hlinkClick r:id="rId2"/>
              </a:rPr>
              <a:t>Video tutorial for COMM 226</a:t>
            </a:r>
            <a:endParaRPr b="0" lang="en-US" sz="2400" spc="-1" strike="noStrike">
              <a:latin typeface="Lato"/>
            </a:endParaRPr>
          </a:p>
          <a:p>
            <a:pPr marL="343080" indent="-342720">
              <a:lnSpc>
                <a:spcPct val="100000"/>
              </a:lnSpc>
              <a:spcBef>
                <a:spcPts val="561"/>
              </a:spcBef>
              <a:buClr>
                <a:srgbClr val="800000"/>
              </a:buClr>
              <a:buFont typeface="Symbol" charset="2"/>
              <a:buChar char=""/>
            </a:pPr>
            <a:r>
              <a:rPr b="0" lang="en-US" sz="2800" spc="-1" strike="noStrike">
                <a:solidFill>
                  <a:srgbClr val="800000"/>
                </a:solidFill>
                <a:latin typeface="Gill Sans MT Pro Book"/>
                <a:ea typeface="ＭＳ Ｐゴシック"/>
              </a:rPr>
              <a:t>Free online diagramming tools (any operating system)</a:t>
            </a:r>
            <a:endParaRPr b="0" lang="en-US" sz="2800" spc="-1" strike="noStrike">
              <a:latin typeface="Lato"/>
            </a:endParaRPr>
          </a:p>
          <a:p>
            <a:pPr lvl="1" marL="743040" indent="-285480">
              <a:lnSpc>
                <a:spcPct val="100000"/>
              </a:lnSpc>
              <a:spcBef>
                <a:spcPts val="479"/>
              </a:spcBef>
              <a:buClr>
                <a:srgbClr val="800000"/>
              </a:buClr>
              <a:buFont typeface="Symbol" charset="2"/>
              <a:buChar char=""/>
            </a:pPr>
            <a:r>
              <a:rPr b="0" lang="en-US" sz="2400" spc="-1" strike="noStrike" u="sng">
                <a:solidFill>
                  <a:srgbClr val="cc3300"/>
                </a:solidFill>
                <a:uFillTx/>
                <a:latin typeface="Gill Sans MT Pro Book"/>
                <a:ea typeface="ＭＳ Ｐゴシック"/>
                <a:hlinkClick r:id="rId3"/>
              </a:rPr>
              <a:t>Lucidchart</a:t>
            </a:r>
            <a:endParaRPr b="0" lang="en-US" sz="2400" spc="-1" strike="noStrike">
              <a:latin typeface="Lato"/>
            </a:endParaRPr>
          </a:p>
          <a:p>
            <a:pPr lvl="1" marL="743040" indent="-285480">
              <a:lnSpc>
                <a:spcPct val="100000"/>
              </a:lnSpc>
              <a:spcBef>
                <a:spcPts val="479"/>
              </a:spcBef>
              <a:buClr>
                <a:srgbClr val="800000"/>
              </a:buClr>
              <a:buFont typeface="Symbol" charset="2"/>
              <a:buChar char=""/>
            </a:pPr>
            <a:r>
              <a:rPr b="0" lang="en-US" sz="2400" spc="-1" strike="noStrike" u="sng">
                <a:solidFill>
                  <a:srgbClr val="cc3300"/>
                </a:solidFill>
                <a:uFillTx/>
                <a:latin typeface="Gill Sans MT Pro Book"/>
                <a:ea typeface="ＭＳ Ｐゴシック"/>
                <a:hlinkClick r:id="rId4"/>
              </a:rPr>
              <a:t>Gliffy</a:t>
            </a:r>
            <a:endParaRPr b="0" lang="en-US" sz="2400" spc="-1" strike="noStrike">
              <a:latin typeface="Lato"/>
            </a:endParaRPr>
          </a:p>
        </p:txBody>
      </p:sp>
      <p:sp>
        <p:nvSpPr>
          <p:cNvPr id="2272" name="TextShape 3"/>
          <p:cNvSpPr txBox="1"/>
          <p:nvPr/>
        </p:nvSpPr>
        <p:spPr>
          <a:xfrm>
            <a:off x="756000" y="6887880"/>
            <a:ext cx="755640" cy="503640"/>
          </a:xfrm>
          <a:prstGeom prst="rect">
            <a:avLst/>
          </a:prstGeom>
          <a:noFill/>
          <a:ln w="9360">
            <a:noFill/>
          </a:ln>
        </p:spPr>
        <p:txBody>
          <a:bodyPr>
            <a:noAutofit/>
          </a:bodyPr>
          <a:p>
            <a:pPr>
              <a:lnSpc>
                <a:spcPct val="100000"/>
              </a:lnSpc>
            </a:pPr>
            <a:fld id="{8F3A0DA2-1F4B-4F08-A18F-479C8380A88A}" type="slidenum">
              <a:rPr b="0" lang="en-US" sz="1400" spc="-1" strike="noStrike">
                <a:solidFill>
                  <a:srgbClr val="5c1f00"/>
                </a:solidFill>
                <a:latin typeface="Arial"/>
                <a:ea typeface="ＭＳ Ｐゴシック"/>
              </a:rPr>
              <a:t>&lt;number&gt;</a:t>
            </a:fld>
            <a:endParaRPr b="0" lang="en-US" sz="1400" spc="-1" strike="noStrike">
              <a:latin typeface="Times New Roman"/>
            </a:endParaRPr>
          </a:p>
        </p:txBody>
      </p:sp>
      <p:pic>
        <p:nvPicPr>
          <p:cNvPr id="2273" name="Picture 2" descr=""/>
          <p:cNvPicPr/>
          <p:nvPr/>
        </p:nvPicPr>
        <p:blipFill>
          <a:blip r:embed="rId5"/>
          <a:stretch/>
        </p:blipFill>
        <p:spPr>
          <a:xfrm>
            <a:off x="7976880" y="1557000"/>
            <a:ext cx="1049760" cy="1049760"/>
          </a:xfrm>
          <a:prstGeom prst="rect">
            <a:avLst/>
          </a:prstGeom>
          <a:ln>
            <a:noFill/>
          </a:ln>
        </p:spPr>
      </p:pic>
      <p:pic>
        <p:nvPicPr>
          <p:cNvPr id="2274" name="Picture 8" descr=""/>
          <p:cNvPicPr/>
          <p:nvPr/>
        </p:nvPicPr>
        <p:blipFill>
          <a:blip r:embed="rId6"/>
          <a:stretch/>
        </p:blipFill>
        <p:spPr>
          <a:xfrm>
            <a:off x="3611160" y="4327200"/>
            <a:ext cx="591840" cy="591840"/>
          </a:xfrm>
          <a:prstGeom prst="rect">
            <a:avLst/>
          </a:prstGeom>
          <a:ln>
            <a:noFill/>
          </a:ln>
        </p:spPr>
      </p:pic>
      <p:pic>
        <p:nvPicPr>
          <p:cNvPr id="2275" name="Picture 10" descr=""/>
          <p:cNvPicPr/>
          <p:nvPr/>
        </p:nvPicPr>
        <p:blipFill>
          <a:blip r:embed="rId7"/>
          <a:stretch/>
        </p:blipFill>
        <p:spPr>
          <a:xfrm>
            <a:off x="3077640" y="5208480"/>
            <a:ext cx="1196640" cy="445320"/>
          </a:xfrm>
          <a:prstGeom prst="rect">
            <a:avLst/>
          </a:prstGeom>
          <a:ln>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6" name="TextShape 1"/>
          <p:cNvSpPr txBox="1"/>
          <p:nvPr/>
        </p:nvSpPr>
        <p:spPr>
          <a:xfrm>
            <a:off x="587880" y="587880"/>
            <a:ext cx="9239400" cy="839880"/>
          </a:xfrm>
          <a:prstGeom prst="rect">
            <a:avLst/>
          </a:prstGeom>
          <a:noFill/>
          <a:ln>
            <a:noFill/>
          </a:ln>
        </p:spPr>
        <p:txBody>
          <a:bodyPr anchor="b">
            <a:noAutofit/>
          </a:bodyPr>
          <a:p>
            <a:pPr>
              <a:lnSpc>
                <a:spcPct val="100000"/>
              </a:lnSpc>
            </a:pPr>
            <a:r>
              <a:rPr b="0" lang="en-US" sz="4000" spc="-1" strike="noStrike">
                <a:solidFill>
                  <a:srgbClr val="1e0b0a"/>
                </a:solidFill>
                <a:latin typeface="Gill Sans MT Pro Bold"/>
                <a:ea typeface="ＭＳ Ｐゴシック"/>
              </a:rPr>
              <a:t>An example of BPMN in Visio</a:t>
            </a:r>
            <a:endParaRPr b="1" lang="en-US" sz="4000" spc="-1" strike="noStrike">
              <a:latin typeface="Lato Black"/>
            </a:endParaRPr>
          </a:p>
        </p:txBody>
      </p:sp>
      <p:pic>
        <p:nvPicPr>
          <p:cNvPr id="2277" name="Picture 8" descr=""/>
          <p:cNvPicPr/>
          <p:nvPr/>
        </p:nvPicPr>
        <p:blipFill>
          <a:blip r:embed="rId1"/>
          <a:stretch/>
        </p:blipFill>
        <p:spPr>
          <a:xfrm>
            <a:off x="479160" y="1557000"/>
            <a:ext cx="9345960" cy="5556240"/>
          </a:xfrm>
          <a:prstGeom prst="rect">
            <a:avLst/>
          </a:prstGeom>
          <a:ln>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8" name="TextShape 1"/>
          <p:cNvSpPr txBox="1"/>
          <p:nvPr/>
        </p:nvSpPr>
        <p:spPr>
          <a:xfrm>
            <a:off x="713880" y="195840"/>
            <a:ext cx="8567640" cy="793440"/>
          </a:xfrm>
          <a:prstGeom prst="rect">
            <a:avLst/>
          </a:prstGeom>
          <a:noFill/>
          <a:ln>
            <a:noFill/>
          </a:ln>
        </p:spPr>
        <p:txBody>
          <a:bodyPr anchor="b">
            <a:noAutofit/>
          </a:bodyPr>
          <a:p>
            <a:pPr algn="ctr">
              <a:lnSpc>
                <a:spcPct val="100000"/>
              </a:lnSpc>
            </a:pPr>
            <a:r>
              <a:rPr b="1" lang="en-US" sz="2000" spc="-1" strike="noStrike">
                <a:solidFill>
                  <a:srgbClr val="800000"/>
                </a:solidFill>
                <a:latin typeface="Gill Sans MT Pro Bold"/>
                <a:ea typeface="ＭＳ Ｐゴシック"/>
              </a:rPr>
              <a:t>Collaboration Exercise 5:</a:t>
            </a:r>
            <a:br/>
            <a:r>
              <a:rPr b="1" lang="en-US" sz="3200" spc="-1" strike="noStrike">
                <a:solidFill>
                  <a:srgbClr val="800000"/>
                </a:solidFill>
                <a:latin typeface="Gill Sans MT Pro Bold"/>
                <a:ea typeface="ＭＳ Ｐゴシック"/>
              </a:rPr>
              <a:t>Building project permit process</a:t>
            </a:r>
            <a:endParaRPr b="1" lang="en-US" sz="3200" spc="-1" strike="noStrike">
              <a:latin typeface="Lato Black"/>
            </a:endParaRPr>
          </a:p>
        </p:txBody>
      </p:sp>
      <p:pic>
        <p:nvPicPr>
          <p:cNvPr id="2279" name="Espace réservé du contenu 4" descr=""/>
          <p:cNvPicPr/>
          <p:nvPr/>
        </p:nvPicPr>
        <p:blipFill>
          <a:blip r:embed="rId1"/>
          <a:stretch/>
        </p:blipFill>
        <p:spPr>
          <a:xfrm>
            <a:off x="832680" y="1795320"/>
            <a:ext cx="3889080" cy="5658120"/>
          </a:xfrm>
          <a:prstGeom prst="rect">
            <a:avLst/>
          </a:prstGeom>
          <a:ln>
            <a:noFill/>
          </a:ln>
        </p:spPr>
      </p:pic>
      <p:pic>
        <p:nvPicPr>
          <p:cNvPr id="2280" name="Image 5" descr=""/>
          <p:cNvPicPr/>
          <p:nvPr/>
        </p:nvPicPr>
        <p:blipFill>
          <a:blip r:embed="rId2"/>
          <a:stretch/>
        </p:blipFill>
        <p:spPr>
          <a:xfrm>
            <a:off x="4841280" y="1828800"/>
            <a:ext cx="3998160" cy="5112720"/>
          </a:xfrm>
          <a:prstGeom prst="rect">
            <a:avLst/>
          </a:prstGeom>
          <a:ln>
            <a:noFill/>
          </a:ln>
        </p:spPr>
      </p:pic>
      <p:sp>
        <p:nvSpPr>
          <p:cNvPr id="2281" name="CustomShape 2"/>
          <p:cNvSpPr/>
          <p:nvPr/>
        </p:nvSpPr>
        <p:spPr>
          <a:xfrm>
            <a:off x="1797840" y="1268280"/>
            <a:ext cx="209052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5c1f00"/>
                </a:solidFill>
                <a:latin typeface="Arial"/>
                <a:ea typeface="ＭＳ Ｐゴシック"/>
              </a:rPr>
              <a:t>Figure 5-21: As-is</a:t>
            </a:r>
            <a:endParaRPr b="0" lang="en-US" sz="1800" spc="-1" strike="noStrike">
              <a:latin typeface="Arial"/>
            </a:endParaRPr>
          </a:p>
        </p:txBody>
      </p:sp>
      <p:sp>
        <p:nvSpPr>
          <p:cNvPr id="2282" name="CustomShape 3"/>
          <p:cNvSpPr/>
          <p:nvPr/>
        </p:nvSpPr>
        <p:spPr>
          <a:xfrm>
            <a:off x="5477760" y="1271520"/>
            <a:ext cx="28512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5c1f00"/>
                </a:solidFill>
                <a:latin typeface="Arial"/>
                <a:ea typeface="ＭＳ Ｐゴシック"/>
              </a:rPr>
              <a:t>Figure 5-22: Ought-to-be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3" name="TextShape 1"/>
          <p:cNvSpPr txBox="1"/>
          <p:nvPr/>
        </p:nvSpPr>
        <p:spPr>
          <a:xfrm>
            <a:off x="356760" y="128520"/>
            <a:ext cx="9366480" cy="555120"/>
          </a:xfrm>
          <a:prstGeom prst="rect">
            <a:avLst/>
          </a:prstGeom>
          <a:noFill/>
          <a:ln>
            <a:noFill/>
          </a:ln>
        </p:spPr>
        <p:txBody>
          <a:bodyPr anchor="b">
            <a:noAutofit/>
          </a:bodyPr>
          <a:p>
            <a:pPr algn="ctr">
              <a:lnSpc>
                <a:spcPct val="100000"/>
              </a:lnSpc>
            </a:pPr>
            <a:r>
              <a:rPr b="1" lang="en-US" sz="3200" spc="-1" strike="noStrike">
                <a:solidFill>
                  <a:srgbClr val="800000"/>
                </a:solidFill>
                <a:latin typeface="Gill Sans MT Pro Bold"/>
                <a:ea typeface="ＭＳ Ｐゴシック"/>
              </a:rPr>
              <a:t>BPMN exercise</a:t>
            </a:r>
            <a:endParaRPr b="1" lang="en-US" sz="3200" spc="-1" strike="noStrike">
              <a:latin typeface="Lato Black"/>
            </a:endParaRPr>
          </a:p>
        </p:txBody>
      </p:sp>
      <p:pic>
        <p:nvPicPr>
          <p:cNvPr id="2284" name="Image 4" descr=""/>
          <p:cNvPicPr/>
          <p:nvPr/>
        </p:nvPicPr>
        <p:blipFill>
          <a:blip r:embed="rId1"/>
          <a:stretch/>
        </p:blipFill>
        <p:spPr>
          <a:xfrm>
            <a:off x="4801680" y="810720"/>
            <a:ext cx="5277600" cy="6748920"/>
          </a:xfrm>
          <a:prstGeom prst="rect">
            <a:avLst/>
          </a:prstGeom>
          <a:ln>
            <a:noFill/>
          </a:ln>
        </p:spPr>
      </p:pic>
      <p:sp>
        <p:nvSpPr>
          <p:cNvPr id="2285" name="TextShape 2"/>
          <p:cNvSpPr txBox="1"/>
          <p:nvPr/>
        </p:nvSpPr>
        <p:spPr>
          <a:xfrm>
            <a:off x="-6840" y="684000"/>
            <a:ext cx="5126040" cy="4533480"/>
          </a:xfrm>
          <a:prstGeom prst="rect">
            <a:avLst/>
          </a:prstGeom>
          <a:noFill/>
          <a:ln>
            <a:noFill/>
          </a:ln>
        </p:spPr>
        <p:txBody>
          <a:bodyPr>
            <a:noAutofit/>
          </a:bodyPr>
          <a:p>
            <a:pPr marL="182520" indent="-182160">
              <a:lnSpc>
                <a:spcPct val="100000"/>
              </a:lnSpc>
              <a:spcBef>
                <a:spcPts val="360"/>
              </a:spcBef>
              <a:buClr>
                <a:srgbClr val="800000"/>
              </a:buClr>
              <a:buFont typeface="Symbol" charset="2"/>
              <a:buChar char=""/>
            </a:pPr>
            <a:r>
              <a:rPr b="0" lang="en-US" sz="1800" spc="-1" strike="noStrike">
                <a:solidFill>
                  <a:srgbClr val="800000"/>
                </a:solidFill>
                <a:latin typeface="Gill Sans MT Pro Book"/>
                <a:ea typeface="ＭＳ Ｐゴシック"/>
              </a:rPr>
              <a:t>Based on </a:t>
            </a:r>
            <a:r>
              <a:rPr b="1" lang="en-US" sz="1800" spc="-1" strike="noStrike">
                <a:solidFill>
                  <a:srgbClr val="800000"/>
                </a:solidFill>
                <a:latin typeface="Gill Sans MT Pro Book"/>
                <a:ea typeface="ＭＳ Ｐゴシック"/>
              </a:rPr>
              <a:t>Collaboration Exercise</a:t>
            </a:r>
            <a:r>
              <a:rPr b="0" lang="en-US" sz="1800" spc="-1" strike="noStrike">
                <a:solidFill>
                  <a:srgbClr val="800000"/>
                </a:solidFill>
                <a:latin typeface="Gill Sans MT Pro Book"/>
                <a:ea typeface="ＭＳ Ｐゴシック"/>
              </a:rPr>
              <a:t> </a:t>
            </a:r>
            <a:r>
              <a:rPr b="1" lang="en-US" sz="1800" spc="-1" strike="noStrike">
                <a:solidFill>
                  <a:srgbClr val="800000"/>
                </a:solidFill>
                <a:latin typeface="Gill Sans MT Pro Book"/>
                <a:ea typeface="ＭＳ Ｐゴシック"/>
              </a:rPr>
              <a:t>5</a:t>
            </a:r>
            <a:r>
              <a:rPr b="0" lang="en-US" sz="1800" spc="-1" strike="noStrike">
                <a:solidFill>
                  <a:srgbClr val="800000"/>
                </a:solidFill>
                <a:latin typeface="Gill Sans MT Pro Book"/>
                <a:ea typeface="ＭＳ Ｐゴシック"/>
              </a:rPr>
              <a:t> in PSI pp. 149-151, in groups of 3-4 students,</a:t>
            </a:r>
            <a:r>
              <a:rPr b="1" lang="en-US" sz="1800" spc="-1" strike="noStrike">
                <a:solidFill>
                  <a:srgbClr val="800000"/>
                </a:solidFill>
                <a:latin typeface="Gill Sans MT Pro Book"/>
                <a:ea typeface="ＭＳ Ｐゴシック"/>
              </a:rPr>
              <a:t> draw the BPMN for Figure 5</a:t>
            </a:r>
            <a:r>
              <a:rPr b="0" lang="en-US" sz="1800" spc="-1" strike="noStrike">
                <a:solidFill>
                  <a:srgbClr val="800000"/>
                </a:solidFill>
                <a:latin typeface="Gill Sans MT Pro Book"/>
                <a:ea typeface="ＭＳ Ｐゴシック"/>
              </a:rPr>
              <a:t>‑</a:t>
            </a:r>
            <a:r>
              <a:rPr b="1" lang="en-US" sz="1800" spc="-1" strike="noStrike">
                <a:solidFill>
                  <a:srgbClr val="800000"/>
                </a:solidFill>
                <a:latin typeface="Gill Sans MT Pro Book"/>
                <a:ea typeface="ＭＳ Ｐゴシック"/>
              </a:rPr>
              <a:t>22 only: </a:t>
            </a:r>
            <a:r>
              <a:rPr b="0" lang="en-US" sz="1800" spc="-1" strike="noStrike">
                <a:solidFill>
                  <a:srgbClr val="800000"/>
                </a:solidFill>
                <a:latin typeface="Gill Sans MT Pro Book"/>
                <a:ea typeface="ＭＳ Ｐゴシック"/>
              </a:rPr>
              <a:t>The permit office made three copies of the permit and distributed one to each department. The departments reviewed the permits in parallel; a clerk would analyze the results and, if there were no rejections, approve the permit.</a:t>
            </a:r>
            <a:endParaRPr b="0" lang="en-US" sz="1800" spc="-1" strike="noStrike">
              <a:latin typeface="Lato"/>
            </a:endParaRPr>
          </a:p>
          <a:p>
            <a:pPr marL="182520" indent="-182160">
              <a:lnSpc>
                <a:spcPct val="100000"/>
              </a:lnSpc>
              <a:spcBef>
                <a:spcPts val="360"/>
              </a:spcBef>
              <a:buClr>
                <a:srgbClr val="800000"/>
              </a:buClr>
              <a:buFont typeface="Symbol" charset="2"/>
              <a:buChar char=""/>
            </a:pPr>
            <a:r>
              <a:rPr b="1" lang="en-US" sz="1800" spc="-1" strike="noStrike">
                <a:solidFill>
                  <a:srgbClr val="800000"/>
                </a:solidFill>
                <a:latin typeface="Gill Sans MT Pro Book"/>
                <a:ea typeface="ＭＳ Ｐゴシック"/>
              </a:rPr>
              <a:t>Draw it on a blank sheet of paper, write all your names and student IDs, then submit it.</a:t>
            </a:r>
            <a:r>
              <a:rPr b="0" lang="en-US" sz="1800" spc="-1" strike="noStrike">
                <a:solidFill>
                  <a:srgbClr val="800000"/>
                </a:solidFill>
                <a:latin typeface="Gill Sans MT Pro Book"/>
                <a:ea typeface="ＭＳ Ｐゴシック"/>
              </a:rPr>
              <a:t> (You can take a photo so that you have a copy.)</a:t>
            </a:r>
            <a:endParaRPr b="0" lang="en-US" sz="1800" spc="-1" strike="noStrike">
              <a:latin typeface="Lato"/>
            </a:endParaRPr>
          </a:p>
          <a:p>
            <a:pPr>
              <a:lnSpc>
                <a:spcPct val="100000"/>
              </a:lnSpc>
              <a:spcBef>
                <a:spcPts val="360"/>
              </a:spcBef>
            </a:pPr>
            <a:endParaRPr b="0" lang="en-US" sz="1800" spc="-1" strike="noStrike">
              <a:latin typeface="Lato"/>
            </a:endParaRPr>
          </a:p>
        </p:txBody>
      </p:sp>
      <p:pic>
        <p:nvPicPr>
          <p:cNvPr id="2286" name="Image 7" descr=""/>
          <p:cNvPicPr/>
          <p:nvPr/>
        </p:nvPicPr>
        <p:blipFill>
          <a:blip r:embed="rId2"/>
          <a:srcRect l="843" t="3780" r="3659" b="8637"/>
          <a:stretch/>
        </p:blipFill>
        <p:spPr>
          <a:xfrm>
            <a:off x="3960" y="4732200"/>
            <a:ext cx="5831280" cy="2827080"/>
          </a:xfrm>
          <a:prstGeom prst="rect">
            <a:avLst/>
          </a:prstGeom>
          <a:ln>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7" name="TextShape 1"/>
          <p:cNvSpPr txBox="1"/>
          <p:nvPr/>
        </p:nvSpPr>
        <p:spPr>
          <a:xfrm>
            <a:off x="708480" y="128520"/>
            <a:ext cx="8567640" cy="1031400"/>
          </a:xfrm>
          <a:prstGeom prst="rect">
            <a:avLst/>
          </a:prstGeom>
          <a:noFill/>
          <a:ln>
            <a:noFill/>
          </a:ln>
        </p:spPr>
        <p:txBody>
          <a:bodyPr anchor="b">
            <a:noAutofit/>
          </a:bodyPr>
          <a:p>
            <a:pPr>
              <a:lnSpc>
                <a:spcPct val="100000"/>
              </a:lnSpc>
            </a:pPr>
            <a:r>
              <a:rPr b="1" lang="en-US" sz="3200" spc="-1" strike="noStrike">
                <a:solidFill>
                  <a:srgbClr val="800000"/>
                </a:solidFill>
                <a:latin typeface="Gill Sans MT Pro Bold"/>
                <a:ea typeface="ＭＳ Ｐゴシック"/>
              </a:rPr>
              <a:t>Sources</a:t>
            </a:r>
            <a:endParaRPr b="1" lang="en-US" sz="3200" spc="-1" strike="noStrike">
              <a:latin typeface="Lato Black"/>
            </a:endParaRPr>
          </a:p>
        </p:txBody>
      </p:sp>
      <p:sp>
        <p:nvSpPr>
          <p:cNvPr id="2288" name="TextShape 2"/>
          <p:cNvSpPr txBox="1"/>
          <p:nvPr/>
        </p:nvSpPr>
        <p:spPr>
          <a:xfrm>
            <a:off x="756000" y="1636560"/>
            <a:ext cx="8567640" cy="5082840"/>
          </a:xfrm>
          <a:prstGeom prst="rect">
            <a:avLst/>
          </a:prstGeom>
          <a:noFill/>
          <a:ln>
            <a:noFill/>
          </a:ln>
        </p:spPr>
        <p:txBody>
          <a:bodyPr>
            <a:noAutofit/>
          </a:bodyPr>
          <a:p>
            <a:pPr marL="343080" indent="-342720">
              <a:lnSpc>
                <a:spcPct val="100000"/>
              </a:lnSpc>
              <a:spcBef>
                <a:spcPts val="479"/>
              </a:spcBef>
              <a:buClr>
                <a:srgbClr val="800000"/>
              </a:buClr>
              <a:buFont typeface="Symbol" charset="2"/>
              <a:buChar char=""/>
            </a:pPr>
            <a:r>
              <a:rPr b="0" lang="en-US" sz="2400" spc="-1" strike="noStrike">
                <a:solidFill>
                  <a:srgbClr val="800000"/>
                </a:solidFill>
                <a:latin typeface="Gill Sans MT Pro Book"/>
                <a:ea typeface="ＭＳ Ｐゴシック"/>
              </a:rPr>
              <a:t>Most of the slides are adapted from </a:t>
            </a:r>
            <a:r>
              <a:rPr b="1" i="1" lang="en-US" sz="2400" spc="-1" strike="noStrike">
                <a:solidFill>
                  <a:srgbClr val="800000"/>
                </a:solidFill>
                <a:latin typeface="Gill Sans MT Pro Book"/>
                <a:ea typeface="ＭＳ Ｐゴシック"/>
              </a:rPr>
              <a:t>COMM 226 Business Technology Management</a:t>
            </a:r>
            <a:r>
              <a:rPr b="0" lang="en-US" sz="2400" spc="-1" strike="noStrike">
                <a:solidFill>
                  <a:srgbClr val="800000"/>
                </a:solidFill>
                <a:latin typeface="Gill Sans MT Pro Book"/>
                <a:ea typeface="ＭＳ Ｐゴシック"/>
              </a:rPr>
              <a:t> by David M. Kroenke, Andrew Gemino, Peter Tingling, and Earl H. McKinney, Jr. 2nd Custom Edition for Concordia University (2014) published by Pearson Canada. ISBN 13: 978-1-269-96956-7</a:t>
            </a:r>
            <a:endParaRPr b="0" lang="en-US" sz="2400" spc="-1" strike="noStrike">
              <a:latin typeface="Lato"/>
            </a:endParaRPr>
          </a:p>
          <a:p>
            <a:pPr marL="343080" indent="-342720">
              <a:lnSpc>
                <a:spcPct val="100000"/>
              </a:lnSpc>
              <a:spcBef>
                <a:spcPts val="479"/>
              </a:spcBef>
              <a:buClr>
                <a:srgbClr val="800000"/>
              </a:buClr>
              <a:buFont typeface="Symbol" charset="2"/>
              <a:buChar char=""/>
            </a:pPr>
            <a:r>
              <a:rPr b="0" lang="en-US" sz="2400" spc="-1" strike="noStrike">
                <a:solidFill>
                  <a:srgbClr val="800000"/>
                </a:solidFill>
                <a:latin typeface="Gill Sans MT Pro Book"/>
                <a:ea typeface="ＭＳ Ｐゴシック"/>
              </a:rPr>
              <a:t>BPMN gateway shapes are adapted from </a:t>
            </a:r>
            <a:r>
              <a:rPr b="0" lang="en-US" sz="2400" spc="-1" strike="noStrike" u="sng">
                <a:solidFill>
                  <a:srgbClr val="cc3300"/>
                </a:solidFill>
                <a:uFillTx/>
                <a:latin typeface="Gill Sans MT Pro Book"/>
                <a:ea typeface="ＭＳ Ｐゴシック"/>
                <a:hlinkClick r:id="rId1"/>
              </a:rPr>
              <a:t>Wikipedia</a:t>
            </a:r>
            <a:endParaRPr b="0" lang="en-US" sz="2400" spc="-1" strike="noStrike">
              <a:latin typeface="Lato"/>
            </a:endParaRPr>
          </a:p>
          <a:p>
            <a:pPr marL="343080" indent="-342720">
              <a:lnSpc>
                <a:spcPct val="100000"/>
              </a:lnSpc>
              <a:spcBef>
                <a:spcPts val="479"/>
              </a:spcBef>
              <a:buClr>
                <a:srgbClr val="800000"/>
              </a:buClr>
              <a:buFont typeface="Symbol" charset="2"/>
              <a:buChar char=""/>
            </a:pPr>
            <a:r>
              <a:rPr b="0" lang="en-US" sz="2400" spc="-1" strike="noStrike">
                <a:solidFill>
                  <a:srgbClr val="800000"/>
                </a:solidFill>
                <a:latin typeface="Gill Sans MT Pro Book"/>
                <a:ea typeface="ＭＳ Ｐゴシック"/>
              </a:rPr>
              <a:t>I thank Gregory Kersten and Marc-André Léger for their assistance with various slide content and exercises</a:t>
            </a:r>
            <a:endParaRPr b="0" lang="en-US" sz="2400" spc="-1" strike="noStrike">
              <a:latin typeface="Lato"/>
            </a:endParaRPr>
          </a:p>
          <a:p>
            <a:pPr marL="343080" indent="-342720">
              <a:lnSpc>
                <a:spcPct val="100000"/>
              </a:lnSpc>
              <a:spcBef>
                <a:spcPts val="479"/>
              </a:spcBef>
              <a:buClr>
                <a:srgbClr val="800000"/>
              </a:buClr>
              <a:buFont typeface="Symbol" charset="2"/>
              <a:buChar char=""/>
            </a:pPr>
            <a:r>
              <a:rPr b="0" lang="en-US" sz="2400" spc="-1" strike="noStrike">
                <a:solidFill>
                  <a:srgbClr val="800000"/>
                </a:solidFill>
                <a:latin typeface="Gill Sans MT Pro Book"/>
                <a:ea typeface="ＭＳ Ｐゴシック"/>
              </a:rPr>
              <a:t>Other sources are noted on the slides themselves</a:t>
            </a:r>
            <a:endParaRPr b="0" lang="en-US" sz="2400" spc="-1" strike="noStrike">
              <a:latin typeface="Lato"/>
            </a:endParaRPr>
          </a:p>
          <a:p>
            <a:pPr>
              <a:lnSpc>
                <a:spcPct val="100000"/>
              </a:lnSpc>
              <a:spcBef>
                <a:spcPts val="479"/>
              </a:spcBef>
            </a:pPr>
            <a:endParaRPr b="0" lang="en-US" sz="2400" spc="-1" strike="noStrike">
              <a:latin typeface="Lato"/>
            </a:endParaRPr>
          </a:p>
        </p:txBody>
      </p:sp>
      <p:sp>
        <p:nvSpPr>
          <p:cNvPr id="2289" name="TextShape 3"/>
          <p:cNvSpPr txBox="1"/>
          <p:nvPr/>
        </p:nvSpPr>
        <p:spPr>
          <a:xfrm>
            <a:off x="1595880" y="6887880"/>
            <a:ext cx="4367880" cy="503640"/>
          </a:xfrm>
          <a:prstGeom prst="rect">
            <a:avLst/>
          </a:prstGeom>
          <a:noFill/>
          <a:ln w="9360">
            <a:noFill/>
          </a:ln>
        </p:spPr>
        <p:txBody>
          <a:bodyPr>
            <a:noAutofit/>
          </a:bodyPr>
          <a:p>
            <a:endParaRPr b="0" lang="en-US" sz="2400" spc="-1" strike="noStrike">
              <a:latin typeface="Times New Roman"/>
            </a:endParaRPr>
          </a:p>
        </p:txBody>
      </p:sp>
      <p:sp>
        <p:nvSpPr>
          <p:cNvPr id="2290" name="TextShape 4"/>
          <p:cNvSpPr txBox="1"/>
          <p:nvPr/>
        </p:nvSpPr>
        <p:spPr>
          <a:xfrm>
            <a:off x="756000" y="6887880"/>
            <a:ext cx="755640" cy="503640"/>
          </a:xfrm>
          <a:prstGeom prst="rect">
            <a:avLst/>
          </a:prstGeom>
          <a:noFill/>
          <a:ln w="9360">
            <a:noFill/>
          </a:ln>
        </p:spPr>
        <p:txBody>
          <a:bodyPr>
            <a:noAutofit/>
          </a:bodyPr>
          <a:p>
            <a:pPr>
              <a:lnSpc>
                <a:spcPct val="100000"/>
              </a:lnSpc>
            </a:pPr>
            <a:fld id="{BC651703-ECCB-4B94-9894-E138C87BDA6F}" type="slidenum">
              <a:rPr b="0" lang="en-US" sz="1400" spc="-1" strike="noStrike">
                <a:solidFill>
                  <a:srgbClr val="5c1f00"/>
                </a:solidFill>
                <a:latin typeface="Arial"/>
                <a:ea typeface="ＭＳ Ｐゴシック"/>
              </a:rPr>
              <a:t>&lt;number&gt;</a:t>
            </a:fld>
            <a:endParaRPr b="0" lang="en-US" sz="1400" spc="-1" strike="noStrike">
              <a:latin typeface="Times New Roman"/>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1" name="CustomShape 1"/>
          <p:cNvSpPr/>
          <p:nvPr/>
        </p:nvSpPr>
        <p:spPr>
          <a:xfrm>
            <a:off x="0" y="6073200"/>
            <a:ext cx="10080000" cy="822600"/>
          </a:xfrm>
          <a:prstGeom prst="rect">
            <a:avLst/>
          </a:prstGeom>
          <a:solidFill>
            <a:srgbClr val="dee6ef"/>
          </a:solidFill>
          <a:ln>
            <a:noFill/>
          </a:ln>
        </p:spPr>
        <p:style>
          <a:lnRef idx="0"/>
          <a:fillRef idx="0"/>
          <a:effectRef idx="0"/>
          <a:fontRef idx="minor"/>
        </p:style>
      </p:sp>
      <p:sp>
        <p:nvSpPr>
          <p:cNvPr id="2292" name="TextShape 2"/>
          <p:cNvSpPr txBox="1"/>
          <p:nvPr/>
        </p:nvSpPr>
        <p:spPr>
          <a:xfrm>
            <a:off x="91440" y="6073200"/>
            <a:ext cx="9692640" cy="822960"/>
          </a:xfrm>
          <a:prstGeom prst="rect">
            <a:avLst/>
          </a:prstGeom>
          <a:noFill/>
          <a:ln>
            <a:noFill/>
          </a:ln>
        </p:spPr>
        <p:txBody>
          <a:bodyPr lIns="0" rIns="0" tIns="0" bIns="0" anchor="ctr">
            <a:spAutoFit/>
          </a:bodyPr>
          <a:p>
            <a:pPr algn="ctr"/>
            <a:r>
              <a:rPr b="1" lang="en-US" sz="4400" spc="-1" strike="noStrike">
                <a:latin typeface="Lato Black"/>
              </a:rPr>
              <a:t>Camunda Modeller</a:t>
            </a:r>
            <a:endParaRPr b="1" lang="en-US" sz="4400" spc="-1" strike="noStrike">
              <a:latin typeface="Lato Black"/>
            </a:endParaRPr>
          </a:p>
        </p:txBody>
      </p:sp>
      <p:pic>
        <p:nvPicPr>
          <p:cNvPr id="2293" name="" descr=""/>
          <p:cNvPicPr/>
          <p:nvPr/>
        </p:nvPicPr>
        <p:blipFill>
          <a:blip r:embed="rId1"/>
          <a:stretch/>
        </p:blipFill>
        <p:spPr>
          <a:xfrm>
            <a:off x="1238400" y="1009080"/>
            <a:ext cx="7619760" cy="4762080"/>
          </a:xfrm>
          <a:prstGeom prst="rect">
            <a:avLst/>
          </a:prstGeom>
          <a:ln>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4" name="TextShape 1"/>
          <p:cNvSpPr txBox="1"/>
          <p:nvPr/>
        </p:nvSpPr>
        <p:spPr>
          <a:xfrm>
            <a:off x="478440" y="513720"/>
            <a:ext cx="9222480" cy="771480"/>
          </a:xfrm>
          <a:prstGeom prst="rect">
            <a:avLst/>
          </a:prstGeom>
          <a:noFill/>
          <a:ln>
            <a:noFill/>
          </a:ln>
        </p:spPr>
        <p:txBody>
          <a:bodyPr lIns="0" rIns="0" tIns="0" bIns="0" anchor="ctr">
            <a:spAutoFit/>
          </a:bodyPr>
          <a:p>
            <a:pPr algn="ctr"/>
            <a:r>
              <a:rPr b="1" lang="en-US" sz="4400" spc="-1" strike="noStrike">
                <a:latin typeface="Lato Black"/>
              </a:rPr>
              <a:t>Camunda</a:t>
            </a:r>
            <a:endParaRPr b="1" lang="en-US" sz="4400" spc="-1" strike="noStrike">
              <a:latin typeface="Lato Black"/>
            </a:endParaRPr>
          </a:p>
        </p:txBody>
      </p:sp>
      <p:sp>
        <p:nvSpPr>
          <p:cNvPr id="2295" name="TextShape 2"/>
          <p:cNvSpPr txBox="1"/>
          <p:nvPr/>
        </p:nvSpPr>
        <p:spPr>
          <a:xfrm>
            <a:off x="90720" y="1285200"/>
            <a:ext cx="9842400" cy="5849280"/>
          </a:xfrm>
          <a:prstGeom prst="rect">
            <a:avLst/>
          </a:prstGeom>
          <a:noFill/>
          <a:ln>
            <a:noFill/>
          </a:ln>
        </p:spPr>
        <p:txBody>
          <a:bodyPr lIns="0" rIns="0" tIns="0" bIns="0">
            <a:normAutofit/>
          </a:bodyPr>
          <a:p>
            <a:pPr marL="432000" indent="-324000">
              <a:spcAft>
                <a:spcPts val="1417"/>
              </a:spcAft>
              <a:buClr>
                <a:srgbClr val="000000"/>
              </a:buClr>
              <a:buSzPct val="45000"/>
              <a:buFont typeface="Wingdings" charset="2"/>
              <a:buChar char=""/>
            </a:pPr>
            <a:r>
              <a:rPr b="0" lang="en-US" sz="3200" spc="-1" strike="noStrike">
                <a:latin typeface="Lato"/>
              </a:rPr>
              <a:t>Camunda Modeller</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Camunda BPM Engine</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a:t>
            </a:r>
            <a:r>
              <a:rPr b="0" lang="en-US" sz="3200" spc="-1" strike="noStrike">
                <a:latin typeface="Lato"/>
              </a:rPr>
              <a:t>. </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Didownload pada </a:t>
            </a:r>
            <a:endParaRPr b="0" lang="en-US" sz="32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Versi community (free)</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Versi enterprise</a:t>
            </a:r>
            <a:endParaRPr b="0" lang="en-US" sz="2800" spc="-1" strike="noStrike">
              <a:latin typeface="Lato"/>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47" name="TextShape 1"/>
          <p:cNvSpPr txBox="1"/>
          <p:nvPr/>
        </p:nvSpPr>
        <p:spPr>
          <a:xfrm>
            <a:off x="1091880" y="419760"/>
            <a:ext cx="8483760" cy="109224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GB" sz="3600" spc="-1" strike="noStrike">
                <a:latin typeface="Lato Black"/>
              </a:rPr>
              <a:t>Application Model</a:t>
            </a:r>
            <a:endParaRPr b="1" lang="en-US" sz="3600" spc="-1" strike="noStrike">
              <a:latin typeface="Lato Black"/>
            </a:endParaRPr>
          </a:p>
        </p:txBody>
      </p:sp>
      <p:pic>
        <p:nvPicPr>
          <p:cNvPr id="948" name="" descr=""/>
          <p:cNvPicPr/>
          <p:nvPr/>
        </p:nvPicPr>
        <p:blipFill>
          <a:blip r:embed="rId1"/>
          <a:stretch/>
        </p:blipFill>
        <p:spPr>
          <a:xfrm>
            <a:off x="6215760" y="1595880"/>
            <a:ext cx="3444120" cy="2891160"/>
          </a:xfrm>
          <a:prstGeom prst="rect">
            <a:avLst/>
          </a:prstGeom>
          <a:ln>
            <a:noFill/>
          </a:ln>
        </p:spPr>
      </p:pic>
      <p:sp>
        <p:nvSpPr>
          <p:cNvPr id="949" name="TextShape 2"/>
          <p:cNvSpPr txBox="1"/>
          <p:nvPr/>
        </p:nvSpPr>
        <p:spPr>
          <a:xfrm>
            <a:off x="1091880" y="1847880"/>
            <a:ext cx="8483760" cy="4367880"/>
          </a:xfrm>
          <a:prstGeom prst="rect">
            <a:avLst/>
          </a:prstGeom>
          <a:noFill/>
          <a:ln>
            <a:noFill/>
          </a:ln>
        </p:spPr>
        <p:txBody>
          <a:bodyPr lIns="90000" rIns="90000" tIns="46800" bIns="46800">
            <a:normAutofit/>
          </a:bodyPr>
          <a:p>
            <a:pPr marL="342720" indent="-342720">
              <a:spcBef>
                <a:spcPts val="799"/>
              </a:spcBef>
              <a:spcAft>
                <a:spcPts val="1998"/>
              </a:spcAft>
            </a:pPr>
            <a:r>
              <a:rPr b="0" lang="en-GB" sz="3200" spc="-1" strike="noStrike">
                <a:latin typeface="Lato"/>
              </a:rPr>
              <a:t> </a:t>
            </a:r>
            <a:endParaRPr b="0" lang="en-US" sz="3200" spc="-1" strike="noStrike">
              <a:latin typeface="Lato"/>
            </a:endParaRPr>
          </a:p>
        </p:txBody>
      </p:sp>
      <p:pic>
        <p:nvPicPr>
          <p:cNvPr id="950" name="" descr=""/>
          <p:cNvPicPr/>
          <p:nvPr/>
        </p:nvPicPr>
        <p:blipFill>
          <a:blip r:embed="rId2"/>
          <a:stretch/>
        </p:blipFill>
        <p:spPr>
          <a:xfrm>
            <a:off x="944640" y="3191760"/>
            <a:ext cx="5019120" cy="3867840"/>
          </a:xfrm>
          <a:prstGeom prst="rect">
            <a:avLst/>
          </a:prstGeom>
          <a:ln>
            <a:noFill/>
          </a:ln>
        </p:spPr>
      </p:pic>
      <p:sp>
        <p:nvSpPr>
          <p:cNvPr id="951" name="CustomShape 3"/>
          <p:cNvSpPr/>
          <p:nvPr/>
        </p:nvSpPr>
        <p:spPr>
          <a:xfrm>
            <a:off x="6131880" y="1679760"/>
            <a:ext cx="3611880" cy="3024000"/>
          </a:xfrm>
          <a:prstGeom prst="rect">
            <a:avLst/>
          </a:prstGeom>
          <a:noFill/>
          <a:ln w="12600">
            <a:solidFill>
              <a:srgbClr val="000000"/>
            </a:solidFill>
            <a:miter/>
          </a:ln>
        </p:spPr>
        <p:style>
          <a:lnRef idx="0"/>
          <a:fillRef idx="0"/>
          <a:effectRef idx="0"/>
          <a:fontRef idx="minor"/>
        </p:style>
      </p:sp>
      <p:sp>
        <p:nvSpPr>
          <p:cNvPr id="952" name="CustomShape 4"/>
          <p:cNvSpPr/>
          <p:nvPr/>
        </p:nvSpPr>
        <p:spPr>
          <a:xfrm>
            <a:off x="756000" y="3191760"/>
            <a:ext cx="5124240" cy="3864240"/>
          </a:xfrm>
          <a:prstGeom prst="rect">
            <a:avLst/>
          </a:prstGeom>
          <a:noFill/>
          <a:ln w="12600">
            <a:solidFill>
              <a:srgbClr val="000000"/>
            </a:solidFill>
            <a:miter/>
          </a:ln>
        </p:spPr>
        <p:style>
          <a:lnRef idx="0"/>
          <a:fillRef idx="0"/>
          <a:effectRef idx="0"/>
          <a:fontRef idx="minor"/>
        </p:style>
      </p:sp>
      <p:sp>
        <p:nvSpPr>
          <p:cNvPr id="953" name="Line 5"/>
          <p:cNvSpPr/>
          <p:nvPr/>
        </p:nvSpPr>
        <p:spPr>
          <a:xfrm flipH="1">
            <a:off x="755280" y="1847880"/>
            <a:ext cx="5711760" cy="1343880"/>
          </a:xfrm>
          <a:prstGeom prst="line">
            <a:avLst/>
          </a:prstGeom>
          <a:ln w="12600">
            <a:solidFill>
              <a:srgbClr val="000000"/>
            </a:solidFill>
            <a:miter/>
          </a:ln>
        </p:spPr>
        <p:style>
          <a:lnRef idx="0"/>
          <a:fillRef idx="0"/>
          <a:effectRef idx="0"/>
          <a:fontRef idx="minor"/>
        </p:style>
      </p:sp>
      <p:sp>
        <p:nvSpPr>
          <p:cNvPr id="954" name="Line 6"/>
          <p:cNvSpPr/>
          <p:nvPr/>
        </p:nvSpPr>
        <p:spPr>
          <a:xfrm flipH="1">
            <a:off x="5879880" y="2687760"/>
            <a:ext cx="587880" cy="504000"/>
          </a:xfrm>
          <a:prstGeom prst="line">
            <a:avLst/>
          </a:prstGeom>
          <a:ln w="12600">
            <a:solidFill>
              <a:srgbClr val="000000"/>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6" name="TextShape 1"/>
          <p:cNvSpPr txBox="1"/>
          <p:nvPr/>
        </p:nvSpPr>
        <p:spPr>
          <a:xfrm>
            <a:off x="504000" y="302760"/>
            <a:ext cx="9071640" cy="1259640"/>
          </a:xfrm>
          <a:prstGeom prst="rect">
            <a:avLst/>
          </a:prstGeom>
          <a:noFill/>
          <a:ln w="9360">
            <a:noFill/>
          </a:ln>
        </p:spPr>
        <p:txBody>
          <a:bodyPr lIns="90000" rIns="90000" tIns="45000" bIns="45000" anchor="ctr">
            <a:noAutofit/>
          </a:bodyPr>
          <a:p>
            <a:pPr algn="ctr">
              <a:lnSpc>
                <a:spcPct val="100000"/>
              </a:lnSpc>
            </a:pPr>
            <a:r>
              <a:rPr b="0" lang="en-US" sz="4400" spc="-1" strike="noStrike">
                <a:solidFill>
                  <a:srgbClr val="000000"/>
                </a:solidFill>
                <a:latin typeface="Arial"/>
                <a:ea typeface="Arial"/>
              </a:rPr>
              <a:t>Camunda Modeller</a:t>
            </a:r>
            <a:endParaRPr b="1" lang="en-US" sz="4400" spc="-1" strike="noStrike">
              <a:latin typeface="Lato Black"/>
            </a:endParaRPr>
          </a:p>
        </p:txBody>
      </p:sp>
      <p:sp>
        <p:nvSpPr>
          <p:cNvPr id="2297" name="TextShape 2"/>
          <p:cNvSpPr txBox="1"/>
          <p:nvPr/>
        </p:nvSpPr>
        <p:spPr>
          <a:xfrm>
            <a:off x="504000" y="2012400"/>
            <a:ext cx="8882640" cy="4796280"/>
          </a:xfrm>
          <a:prstGeom prst="rect">
            <a:avLst/>
          </a:prstGeom>
          <a:noFill/>
          <a:ln w="9360">
            <a:noFill/>
          </a:ln>
        </p:spPr>
        <p:txBody>
          <a:bodyPr lIns="90000" rIns="90000" tIns="45000" bIns="45000">
            <a:noAutofit/>
          </a:bodyPr>
          <a:p>
            <a:pPr marL="343080" indent="-342720">
              <a:lnSpc>
                <a:spcPct val="100000"/>
              </a:lnSpc>
              <a:spcBef>
                <a:spcPts val="400"/>
              </a:spcBef>
              <a:buClr>
                <a:srgbClr val="000000"/>
              </a:buClr>
              <a:buFont typeface="Symbol" charset="2"/>
              <a:buChar char=""/>
            </a:pPr>
            <a:r>
              <a:rPr b="1" lang="en-US" sz="2000" spc="-1" strike="noStrike">
                <a:solidFill>
                  <a:srgbClr val="000000"/>
                </a:solidFill>
                <a:latin typeface="Arial"/>
                <a:ea typeface="Arial"/>
              </a:rPr>
              <a:t>Camunda BPM</a:t>
            </a:r>
            <a:r>
              <a:rPr b="0" lang="en-US" sz="2000" spc="-1" strike="noStrike">
                <a:solidFill>
                  <a:srgbClr val="000000"/>
                </a:solidFill>
                <a:latin typeface="Arial"/>
                <a:ea typeface="Arial"/>
              </a:rPr>
              <a:t> adalah platform alur kerja sumber terbuka dan otomatisasi pengambilan keputusan.</a:t>
            </a:r>
            <a:endParaRPr b="0" lang="en-US" sz="2000" spc="-1" strike="noStrike">
              <a:latin typeface="Lato"/>
            </a:endParaRPr>
          </a:p>
          <a:p>
            <a:pPr>
              <a:lnSpc>
                <a:spcPct val="100000"/>
              </a:lnSpc>
              <a:spcBef>
                <a:spcPts val="400"/>
              </a:spcBef>
            </a:pPr>
            <a:r>
              <a:rPr b="0" lang="en-US" sz="2000" spc="-1" strike="noStrike">
                <a:solidFill>
                  <a:srgbClr val="000000"/>
                </a:solidFill>
                <a:latin typeface="Arial"/>
                <a:ea typeface="Arial"/>
              </a:rPr>
              <a:t>Camunda BPM dilengkapi dengan alat untuk membuat alur kerja dan model keputusan , mengoperasikan model yang digunakan dalam produksi, dan memungkinkan pengguna untuk menjalankan tugas alur kerja yang ditugaskan untuk mereka. </a:t>
            </a:r>
            <a:endParaRPr b="0" lang="en-US" sz="2000" spc="-1" strike="noStrike">
              <a:latin typeface="Lato"/>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8" name="TextShape 1"/>
          <p:cNvSpPr txBox="1"/>
          <p:nvPr/>
        </p:nvSpPr>
        <p:spPr>
          <a:xfrm>
            <a:off x="504000" y="302760"/>
            <a:ext cx="9071640" cy="1259640"/>
          </a:xfrm>
          <a:prstGeom prst="rect">
            <a:avLst/>
          </a:prstGeom>
          <a:noFill/>
          <a:ln w="9360">
            <a:noFill/>
          </a:ln>
        </p:spPr>
        <p:txBody>
          <a:bodyPr lIns="90000" rIns="90000" tIns="45000" bIns="45000" anchor="ctr">
            <a:noAutofit/>
          </a:bodyPr>
          <a:p>
            <a:pPr algn="ctr">
              <a:lnSpc>
                <a:spcPct val="100000"/>
              </a:lnSpc>
            </a:pPr>
            <a:r>
              <a:rPr b="0" lang="en-US" sz="4400" spc="-1" strike="noStrike">
                <a:solidFill>
                  <a:srgbClr val="000000"/>
                </a:solidFill>
                <a:latin typeface="Arial"/>
                <a:ea typeface="Arial"/>
              </a:rPr>
              <a:t>Penggunaan Camunda</a:t>
            </a:r>
            <a:endParaRPr b="1" lang="en-US" sz="4400" spc="-1" strike="noStrike">
              <a:latin typeface="Lato Black"/>
            </a:endParaRPr>
          </a:p>
        </p:txBody>
      </p:sp>
      <p:sp>
        <p:nvSpPr>
          <p:cNvPr id="2299" name="TextShape 2"/>
          <p:cNvSpPr txBox="1"/>
          <p:nvPr/>
        </p:nvSpPr>
        <p:spPr>
          <a:xfrm>
            <a:off x="504000" y="2012400"/>
            <a:ext cx="8882640" cy="4796280"/>
          </a:xfrm>
          <a:prstGeom prst="rect">
            <a:avLst/>
          </a:prstGeom>
          <a:noFill/>
          <a:ln w="9360">
            <a:noFill/>
          </a:ln>
        </p:spPr>
        <p:txBody>
          <a:bodyPr lIns="90000" rIns="90000" tIns="45000" bIns="45000">
            <a:noAutofit/>
          </a:bodyPr>
          <a:p>
            <a:pPr>
              <a:lnSpc>
                <a:spcPct val="100000"/>
              </a:lnSpc>
              <a:spcBef>
                <a:spcPts val="641"/>
              </a:spcBef>
            </a:pPr>
            <a:r>
              <a:rPr b="0" lang="en-US" sz="3200" spc="-1" strike="noStrike">
                <a:solidFill>
                  <a:srgbClr val="000000"/>
                </a:solidFill>
                <a:latin typeface="Arial"/>
                <a:ea typeface="Arial"/>
              </a:rPr>
              <a:t>Tampilan awal Camunda</a:t>
            </a:r>
            <a:endParaRPr b="0" lang="en-US" sz="3200" spc="-1" strike="noStrike">
              <a:latin typeface="Lato"/>
            </a:endParaRPr>
          </a:p>
        </p:txBody>
      </p:sp>
      <p:pic>
        <p:nvPicPr>
          <p:cNvPr id="2300" name="Picture 2" descr=""/>
          <p:cNvPicPr/>
          <p:nvPr/>
        </p:nvPicPr>
        <p:blipFill>
          <a:blip r:embed="rId1"/>
          <a:stretch/>
        </p:blipFill>
        <p:spPr>
          <a:xfrm>
            <a:off x="645840" y="2838600"/>
            <a:ext cx="8418240" cy="4452840"/>
          </a:xfrm>
          <a:prstGeom prst="rect">
            <a:avLst/>
          </a:prstGeom>
          <a:ln>
            <a:noFill/>
          </a:ln>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1" name="TextShape 1"/>
          <p:cNvSpPr txBox="1"/>
          <p:nvPr/>
        </p:nvSpPr>
        <p:spPr>
          <a:xfrm>
            <a:off x="504000" y="302760"/>
            <a:ext cx="9071640" cy="1259640"/>
          </a:xfrm>
          <a:prstGeom prst="rect">
            <a:avLst/>
          </a:prstGeom>
          <a:noFill/>
          <a:ln w="9360">
            <a:noFill/>
          </a:ln>
        </p:spPr>
        <p:txBody>
          <a:bodyPr lIns="90000" rIns="90000" tIns="45000" bIns="45000" anchor="ctr">
            <a:noAutofit/>
          </a:bodyPr>
          <a:p>
            <a:pPr algn="ctr">
              <a:lnSpc>
                <a:spcPct val="100000"/>
              </a:lnSpc>
            </a:pPr>
            <a:r>
              <a:rPr b="0" lang="en-US" sz="4400" spc="-1" strike="noStrike">
                <a:solidFill>
                  <a:srgbClr val="000000"/>
                </a:solidFill>
                <a:latin typeface="Arial"/>
                <a:ea typeface="Arial"/>
              </a:rPr>
              <a:t>Penggunaan Camunda</a:t>
            </a:r>
            <a:endParaRPr b="1" lang="en-US" sz="4400" spc="-1" strike="noStrike">
              <a:latin typeface="Lato Black"/>
            </a:endParaRPr>
          </a:p>
        </p:txBody>
      </p:sp>
      <p:sp>
        <p:nvSpPr>
          <p:cNvPr id="2302" name="TextShape 2"/>
          <p:cNvSpPr txBox="1"/>
          <p:nvPr/>
        </p:nvSpPr>
        <p:spPr>
          <a:xfrm>
            <a:off x="504000" y="2012400"/>
            <a:ext cx="8882640" cy="4796280"/>
          </a:xfrm>
          <a:prstGeom prst="rect">
            <a:avLst/>
          </a:prstGeom>
          <a:noFill/>
          <a:ln w="9360">
            <a:noFill/>
          </a:ln>
        </p:spPr>
        <p:txBody>
          <a:bodyPr lIns="90000" rIns="90000" tIns="45000" bIns="45000">
            <a:noAutofit/>
          </a:bodyPr>
          <a:p>
            <a:pPr>
              <a:lnSpc>
                <a:spcPct val="100000"/>
              </a:lnSpc>
              <a:spcBef>
                <a:spcPts val="400"/>
              </a:spcBef>
            </a:pPr>
            <a:r>
              <a:rPr b="0" lang="en-US" sz="2000" spc="-1" strike="noStrike">
                <a:solidFill>
                  <a:srgbClr val="000000"/>
                </a:solidFill>
                <a:latin typeface="Arial"/>
                <a:ea typeface="Arial"/>
              </a:rPr>
              <a:t>Penjelasan tampilan awal Camunda</a:t>
            </a:r>
            <a:endParaRPr b="0" lang="en-US" sz="2000" spc="-1" strike="noStrike">
              <a:latin typeface="Lato"/>
            </a:endParaRPr>
          </a:p>
          <a:p>
            <a:pPr marL="343080" indent="-342720">
              <a:lnSpc>
                <a:spcPct val="100000"/>
              </a:lnSpc>
              <a:spcBef>
                <a:spcPts val="400"/>
              </a:spcBef>
              <a:buClr>
                <a:srgbClr val="000000"/>
              </a:buClr>
              <a:buFont typeface="Symbol" charset="2"/>
              <a:buChar char=""/>
            </a:pPr>
            <a:r>
              <a:rPr b="0" lang="en-US" sz="2000" spc="-1" strike="noStrike">
                <a:solidFill>
                  <a:srgbClr val="000000"/>
                </a:solidFill>
                <a:latin typeface="Arial"/>
                <a:ea typeface="Arial"/>
              </a:rPr>
              <a:t>Start event</a:t>
            </a:r>
            <a:endParaRPr b="0" lang="en-US" sz="2000" spc="-1" strike="noStrike">
              <a:latin typeface="Lato"/>
            </a:endParaRPr>
          </a:p>
          <a:p>
            <a:pPr marL="343080" indent="-342720">
              <a:lnSpc>
                <a:spcPct val="100000"/>
              </a:lnSpc>
              <a:spcBef>
                <a:spcPts val="400"/>
              </a:spcBef>
              <a:buClr>
                <a:srgbClr val="000000"/>
              </a:buClr>
              <a:buFont typeface="Symbol" charset="2"/>
              <a:buChar char=""/>
            </a:pPr>
            <a:r>
              <a:rPr b="0" lang="en-US" sz="2000" spc="-1" strike="noStrike">
                <a:solidFill>
                  <a:srgbClr val="000000"/>
                </a:solidFill>
                <a:latin typeface="Arial"/>
                <a:ea typeface="Arial"/>
              </a:rPr>
              <a:t>End event</a:t>
            </a:r>
            <a:endParaRPr b="0" lang="en-US" sz="2000" spc="-1" strike="noStrike">
              <a:latin typeface="Lato"/>
            </a:endParaRPr>
          </a:p>
          <a:p>
            <a:pPr marL="343080" indent="-342720">
              <a:lnSpc>
                <a:spcPct val="100000"/>
              </a:lnSpc>
              <a:spcBef>
                <a:spcPts val="400"/>
              </a:spcBef>
              <a:buClr>
                <a:srgbClr val="000000"/>
              </a:buClr>
              <a:buFont typeface="Symbol" charset="2"/>
              <a:buChar char=""/>
            </a:pPr>
            <a:r>
              <a:rPr b="0" lang="en-US" sz="2000" spc="-1" strike="noStrike">
                <a:solidFill>
                  <a:srgbClr val="000000"/>
                </a:solidFill>
                <a:latin typeface="Arial"/>
                <a:ea typeface="Arial"/>
              </a:rPr>
              <a:t>Exclusive Gateway</a:t>
            </a:r>
            <a:endParaRPr b="0" lang="en-US" sz="2000" spc="-1" strike="noStrike">
              <a:latin typeface="Lato"/>
            </a:endParaRPr>
          </a:p>
          <a:p>
            <a:pPr marL="343080" indent="-342720">
              <a:lnSpc>
                <a:spcPct val="100000"/>
              </a:lnSpc>
              <a:spcBef>
                <a:spcPts val="400"/>
              </a:spcBef>
              <a:buClr>
                <a:srgbClr val="000000"/>
              </a:buClr>
              <a:buFont typeface="Symbol" charset="2"/>
              <a:buChar char=""/>
            </a:pPr>
            <a:r>
              <a:rPr b="0" lang="en-US" sz="2000" spc="-1" strike="noStrike">
                <a:solidFill>
                  <a:srgbClr val="000000"/>
                </a:solidFill>
                <a:latin typeface="Arial"/>
                <a:ea typeface="Arial"/>
              </a:rPr>
              <a:t>Data  </a:t>
            </a:r>
            <a:endParaRPr b="0" lang="en-US" sz="2000" spc="-1" strike="noStrike">
              <a:latin typeface="Lato"/>
            </a:endParaRPr>
          </a:p>
          <a:p>
            <a:pPr marL="343080" indent="-342720">
              <a:lnSpc>
                <a:spcPct val="100000"/>
              </a:lnSpc>
              <a:spcBef>
                <a:spcPts val="400"/>
              </a:spcBef>
              <a:buClr>
                <a:srgbClr val="000000"/>
              </a:buClr>
              <a:buFont typeface="Symbol" charset="2"/>
              <a:buChar char=""/>
            </a:pPr>
            <a:r>
              <a:rPr b="0" lang="en-US" sz="2000" spc="-1" strike="noStrike">
                <a:solidFill>
                  <a:srgbClr val="000000"/>
                </a:solidFill>
                <a:latin typeface="Arial"/>
                <a:ea typeface="Arial"/>
              </a:rPr>
              <a:t>Data Store </a:t>
            </a:r>
            <a:endParaRPr b="0" lang="en-US" sz="2000" spc="-1" strike="noStrike">
              <a:latin typeface="Lato"/>
            </a:endParaRPr>
          </a:p>
          <a:p>
            <a:pPr>
              <a:lnSpc>
                <a:spcPct val="100000"/>
              </a:lnSpc>
              <a:spcBef>
                <a:spcPts val="400"/>
              </a:spcBef>
            </a:pPr>
            <a:endParaRPr b="0" lang="en-US" sz="2000" spc="-1" strike="noStrike">
              <a:latin typeface="Lato"/>
            </a:endParaRPr>
          </a:p>
          <a:p>
            <a:pPr marL="343080" indent="-342720">
              <a:lnSpc>
                <a:spcPct val="100000"/>
              </a:lnSpc>
              <a:spcBef>
                <a:spcPts val="400"/>
              </a:spcBef>
              <a:buClr>
                <a:srgbClr val="000000"/>
              </a:buClr>
              <a:buFont typeface="Symbol" charset="2"/>
              <a:buChar char=""/>
            </a:pPr>
            <a:r>
              <a:rPr b="0" lang="en-US" sz="2000" spc="-1" strike="noStrike">
                <a:solidFill>
                  <a:srgbClr val="000000"/>
                </a:solidFill>
                <a:latin typeface="Arial"/>
                <a:ea typeface="Arial"/>
              </a:rPr>
              <a:t>Task</a:t>
            </a:r>
            <a:endParaRPr b="0" lang="en-US" sz="2000" spc="-1" strike="noStrike">
              <a:latin typeface="Lato"/>
            </a:endParaRPr>
          </a:p>
          <a:p>
            <a:pPr>
              <a:lnSpc>
                <a:spcPct val="100000"/>
              </a:lnSpc>
              <a:spcBef>
                <a:spcPts val="400"/>
              </a:spcBef>
            </a:pPr>
            <a:endParaRPr b="0" lang="en-US" sz="2000" spc="-1" strike="noStrike">
              <a:latin typeface="Lato"/>
            </a:endParaRPr>
          </a:p>
          <a:p>
            <a:pPr marL="343080" indent="-342720">
              <a:lnSpc>
                <a:spcPct val="100000"/>
              </a:lnSpc>
              <a:spcBef>
                <a:spcPts val="400"/>
              </a:spcBef>
              <a:buClr>
                <a:srgbClr val="000000"/>
              </a:buClr>
              <a:buFont typeface="Symbol" charset="2"/>
              <a:buChar char=""/>
            </a:pPr>
            <a:r>
              <a:rPr b="0" lang="en-US" sz="2000" spc="-1" strike="noStrike">
                <a:solidFill>
                  <a:srgbClr val="000000"/>
                </a:solidFill>
                <a:latin typeface="Arial"/>
                <a:ea typeface="Arial"/>
              </a:rPr>
              <a:t>Pool </a:t>
            </a:r>
            <a:endParaRPr b="0" lang="en-US" sz="2000" spc="-1" strike="noStrike">
              <a:latin typeface="Lato"/>
            </a:endParaRPr>
          </a:p>
          <a:p>
            <a:pPr>
              <a:lnSpc>
                <a:spcPct val="100000"/>
              </a:lnSpc>
              <a:spcBef>
                <a:spcPts val="400"/>
              </a:spcBef>
            </a:pPr>
            <a:endParaRPr b="0" lang="en-US" sz="2000" spc="-1" strike="noStrike">
              <a:latin typeface="Lato"/>
            </a:endParaRPr>
          </a:p>
          <a:p>
            <a:pPr>
              <a:lnSpc>
                <a:spcPct val="100000"/>
              </a:lnSpc>
              <a:spcBef>
                <a:spcPts val="400"/>
              </a:spcBef>
            </a:pPr>
            <a:endParaRPr b="0" lang="en-US" sz="2000" spc="-1" strike="noStrike">
              <a:latin typeface="Lato"/>
            </a:endParaRPr>
          </a:p>
        </p:txBody>
      </p:sp>
      <p:pic>
        <p:nvPicPr>
          <p:cNvPr id="2303" name="Picture 2" descr=""/>
          <p:cNvPicPr/>
          <p:nvPr/>
        </p:nvPicPr>
        <p:blipFill>
          <a:blip r:embed="rId1"/>
          <a:stretch/>
        </p:blipFill>
        <p:spPr>
          <a:xfrm>
            <a:off x="2518920" y="2386800"/>
            <a:ext cx="640080" cy="503640"/>
          </a:xfrm>
          <a:prstGeom prst="rect">
            <a:avLst/>
          </a:prstGeom>
          <a:ln>
            <a:noFill/>
          </a:ln>
        </p:spPr>
      </p:pic>
      <p:pic>
        <p:nvPicPr>
          <p:cNvPr id="2304" name="Picture 4" descr=""/>
          <p:cNvPicPr/>
          <p:nvPr/>
        </p:nvPicPr>
        <p:blipFill>
          <a:blip r:embed="rId2"/>
          <a:stretch/>
        </p:blipFill>
        <p:spPr>
          <a:xfrm>
            <a:off x="2603160" y="2831400"/>
            <a:ext cx="472320" cy="482400"/>
          </a:xfrm>
          <a:prstGeom prst="rect">
            <a:avLst/>
          </a:prstGeom>
          <a:ln>
            <a:noFill/>
          </a:ln>
        </p:spPr>
      </p:pic>
      <p:pic>
        <p:nvPicPr>
          <p:cNvPr id="2305" name="Picture 5" descr=""/>
          <p:cNvPicPr/>
          <p:nvPr/>
        </p:nvPicPr>
        <p:blipFill>
          <a:blip r:embed="rId3"/>
          <a:stretch/>
        </p:blipFill>
        <p:spPr>
          <a:xfrm>
            <a:off x="3404160" y="3181680"/>
            <a:ext cx="671400" cy="629640"/>
          </a:xfrm>
          <a:prstGeom prst="rect">
            <a:avLst/>
          </a:prstGeom>
          <a:ln>
            <a:noFill/>
          </a:ln>
        </p:spPr>
      </p:pic>
      <p:pic>
        <p:nvPicPr>
          <p:cNvPr id="2306" name="Picture 6" descr=""/>
          <p:cNvPicPr/>
          <p:nvPr/>
        </p:nvPicPr>
        <p:blipFill>
          <a:blip r:embed="rId4"/>
          <a:stretch/>
        </p:blipFill>
        <p:spPr>
          <a:xfrm>
            <a:off x="1720800" y="4441320"/>
            <a:ext cx="1353960" cy="1081080"/>
          </a:xfrm>
          <a:prstGeom prst="rect">
            <a:avLst/>
          </a:prstGeom>
          <a:ln>
            <a:noFill/>
          </a:ln>
        </p:spPr>
      </p:pic>
      <p:pic>
        <p:nvPicPr>
          <p:cNvPr id="2307" name="Picture 7" descr=""/>
          <p:cNvPicPr/>
          <p:nvPr/>
        </p:nvPicPr>
        <p:blipFill>
          <a:blip r:embed="rId5"/>
          <a:srcRect l="0" t="0" r="0" b="15116"/>
          <a:stretch/>
        </p:blipFill>
        <p:spPr>
          <a:xfrm>
            <a:off x="1805040" y="3534120"/>
            <a:ext cx="797760" cy="596520"/>
          </a:xfrm>
          <a:prstGeom prst="rect">
            <a:avLst/>
          </a:prstGeom>
          <a:ln>
            <a:noFill/>
          </a:ln>
        </p:spPr>
      </p:pic>
      <p:pic>
        <p:nvPicPr>
          <p:cNvPr id="2308" name="Picture 8" descr=""/>
          <p:cNvPicPr/>
          <p:nvPr/>
        </p:nvPicPr>
        <p:blipFill>
          <a:blip r:embed="rId6"/>
          <a:stretch/>
        </p:blipFill>
        <p:spPr>
          <a:xfrm>
            <a:off x="2429280" y="3961440"/>
            <a:ext cx="766080" cy="608760"/>
          </a:xfrm>
          <a:prstGeom prst="rect">
            <a:avLst/>
          </a:prstGeom>
          <a:ln>
            <a:noFill/>
          </a:ln>
        </p:spPr>
      </p:pic>
      <p:pic>
        <p:nvPicPr>
          <p:cNvPr id="2309" name="Picture 9" descr=""/>
          <p:cNvPicPr/>
          <p:nvPr/>
        </p:nvPicPr>
        <p:blipFill>
          <a:blip r:embed="rId7"/>
          <a:stretch/>
        </p:blipFill>
        <p:spPr>
          <a:xfrm>
            <a:off x="1820520" y="5577480"/>
            <a:ext cx="3475440" cy="1479240"/>
          </a:xfrm>
          <a:prstGeom prst="rect">
            <a:avLst/>
          </a:prstGeom>
          <a:ln>
            <a:noFill/>
          </a:ln>
        </p:spPr>
      </p:pic>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0" name="TextShape 1"/>
          <p:cNvSpPr txBox="1"/>
          <p:nvPr/>
        </p:nvSpPr>
        <p:spPr>
          <a:xfrm>
            <a:off x="504000" y="302760"/>
            <a:ext cx="9071640" cy="1259640"/>
          </a:xfrm>
          <a:prstGeom prst="rect">
            <a:avLst/>
          </a:prstGeom>
          <a:noFill/>
          <a:ln w="9360">
            <a:noFill/>
          </a:ln>
        </p:spPr>
        <p:txBody>
          <a:bodyPr lIns="90000" rIns="90000" tIns="45000" bIns="45000" anchor="ctr">
            <a:noAutofit/>
          </a:bodyPr>
          <a:p>
            <a:pPr algn="ctr">
              <a:lnSpc>
                <a:spcPct val="100000"/>
              </a:lnSpc>
            </a:pPr>
            <a:r>
              <a:rPr b="0" lang="en-US" sz="4400" spc="-1" strike="noStrike">
                <a:solidFill>
                  <a:srgbClr val="000000"/>
                </a:solidFill>
                <a:latin typeface="Arial"/>
                <a:ea typeface="Arial"/>
              </a:rPr>
              <a:t>Penggunaan Camunda</a:t>
            </a:r>
            <a:endParaRPr b="1" lang="en-US" sz="4400" spc="-1" strike="noStrike">
              <a:latin typeface="Lato Black"/>
            </a:endParaRPr>
          </a:p>
        </p:txBody>
      </p:sp>
      <p:sp>
        <p:nvSpPr>
          <p:cNvPr id="2311" name="TextShape 2"/>
          <p:cNvSpPr txBox="1"/>
          <p:nvPr/>
        </p:nvSpPr>
        <p:spPr>
          <a:xfrm>
            <a:off x="504000" y="2012400"/>
            <a:ext cx="8882640" cy="4796280"/>
          </a:xfrm>
          <a:prstGeom prst="rect">
            <a:avLst/>
          </a:prstGeom>
          <a:noFill/>
          <a:ln w="9360">
            <a:noFill/>
          </a:ln>
        </p:spPr>
        <p:txBody>
          <a:bodyPr lIns="90000" rIns="90000" tIns="45000" bIns="45000">
            <a:noAutofit/>
          </a:bodyPr>
          <a:p>
            <a:pPr marL="343080" indent="-342720">
              <a:lnSpc>
                <a:spcPct val="100000"/>
              </a:lnSpc>
              <a:spcBef>
                <a:spcPts val="400"/>
              </a:spcBef>
              <a:buClr>
                <a:srgbClr val="000000"/>
              </a:buClr>
              <a:buFont typeface="Symbol" charset="2"/>
              <a:buChar char=""/>
            </a:pPr>
            <a:r>
              <a:rPr b="0" lang="en-US" sz="2000" spc="-1" strike="noStrike">
                <a:solidFill>
                  <a:srgbClr val="000000"/>
                </a:solidFill>
                <a:latin typeface="Arial"/>
                <a:ea typeface="Arial"/>
              </a:rPr>
              <a:t>Mula-mula tempatkan Start Event dalam Pool. Fungsi Pool mewakili Peserta dalam (B2B) Diagram Bisnis Proses interaktif</a:t>
            </a:r>
            <a:endParaRPr b="0" lang="en-US" sz="2000" spc="-1" strike="noStrike">
              <a:latin typeface="Lato"/>
            </a:endParaRPr>
          </a:p>
          <a:p>
            <a:pPr marL="343080" indent="-342720">
              <a:lnSpc>
                <a:spcPct val="100000"/>
              </a:lnSpc>
              <a:spcBef>
                <a:spcPts val="400"/>
              </a:spcBef>
              <a:buClr>
                <a:srgbClr val="000000"/>
              </a:buClr>
              <a:buFont typeface="Symbol" charset="2"/>
              <a:buChar char=""/>
            </a:pPr>
            <a:r>
              <a:rPr b="0" lang="en-US" sz="2000" spc="-1" strike="noStrike">
                <a:solidFill>
                  <a:srgbClr val="000000"/>
                </a:solidFill>
                <a:latin typeface="Arial"/>
                <a:ea typeface="Arial"/>
              </a:rPr>
              <a:t>Buat Task, lalu hubungkan Start Event dengan task dengan menggunakan Connecting Object. Klik Start Event </a:t>
            </a:r>
            <a:endParaRPr b="0" lang="en-US" sz="2000" spc="-1" strike="noStrike">
              <a:latin typeface="Lato"/>
            </a:endParaRPr>
          </a:p>
          <a:p>
            <a:pPr>
              <a:lnSpc>
                <a:spcPct val="100000"/>
              </a:lnSpc>
              <a:spcBef>
                <a:spcPts val="400"/>
              </a:spcBef>
            </a:pPr>
            <a:r>
              <a:rPr b="0" lang="en-US" sz="2000" spc="-1" strike="noStrike">
                <a:solidFill>
                  <a:srgbClr val="000000"/>
                </a:solidFill>
                <a:latin typeface="Arial"/>
                <a:ea typeface="Arial"/>
              </a:rPr>
              <a:t>     </a:t>
            </a:r>
            <a:r>
              <a:rPr b="0" lang="en-US" sz="2000" spc="-1" strike="noStrike">
                <a:solidFill>
                  <a:srgbClr val="000000"/>
                </a:solidFill>
                <a:latin typeface="Arial"/>
                <a:ea typeface="Arial"/>
              </a:rPr>
              <a:t>kemudian pilih tanda panah arahkan pada Task.</a:t>
            </a:r>
            <a:endParaRPr b="0" lang="en-US" sz="2000" spc="-1" strike="noStrike">
              <a:latin typeface="Lato"/>
            </a:endParaRPr>
          </a:p>
          <a:p>
            <a:pPr>
              <a:lnSpc>
                <a:spcPct val="100000"/>
              </a:lnSpc>
              <a:spcBef>
                <a:spcPts val="400"/>
              </a:spcBef>
            </a:pPr>
            <a:endParaRPr b="0" lang="en-US" sz="2000" spc="-1" strike="noStrike">
              <a:latin typeface="Lato"/>
            </a:endParaRPr>
          </a:p>
          <a:p>
            <a:pPr marL="343080" indent="-342720">
              <a:lnSpc>
                <a:spcPct val="100000"/>
              </a:lnSpc>
              <a:spcBef>
                <a:spcPts val="400"/>
              </a:spcBef>
              <a:buClr>
                <a:srgbClr val="000000"/>
              </a:buClr>
              <a:buFont typeface="Symbol" charset="2"/>
              <a:buChar char=""/>
            </a:pPr>
            <a:r>
              <a:rPr b="0" lang="en-US" sz="2000" spc="-1" strike="noStrike">
                <a:solidFill>
                  <a:srgbClr val="000000"/>
                </a:solidFill>
                <a:latin typeface="Arial"/>
                <a:ea typeface="Arial"/>
              </a:rPr>
              <a:t>Jika diperlukan Gateway terdapat beberapa pilihan Gateway, cara merubah Gateway yaitu dengan ikon    , maka akan muncul seperti gambar disamping </a:t>
            </a:r>
            <a:endParaRPr b="0" lang="en-US" sz="2000" spc="-1" strike="noStrike">
              <a:latin typeface="Lato"/>
            </a:endParaRPr>
          </a:p>
        </p:txBody>
      </p:sp>
      <p:pic>
        <p:nvPicPr>
          <p:cNvPr id="2312" name="Picture 3" descr=""/>
          <p:cNvPicPr/>
          <p:nvPr/>
        </p:nvPicPr>
        <p:blipFill>
          <a:blip r:embed="rId1"/>
          <a:stretch/>
        </p:blipFill>
        <p:spPr>
          <a:xfrm>
            <a:off x="7344000" y="3160440"/>
            <a:ext cx="1353960" cy="1238400"/>
          </a:xfrm>
          <a:prstGeom prst="rect">
            <a:avLst/>
          </a:prstGeom>
          <a:ln>
            <a:noFill/>
          </a:ln>
        </p:spPr>
      </p:pic>
      <p:pic>
        <p:nvPicPr>
          <p:cNvPr id="2313" name="Picture 4" descr=""/>
          <p:cNvPicPr/>
          <p:nvPr/>
        </p:nvPicPr>
        <p:blipFill>
          <a:blip r:embed="rId2"/>
          <a:stretch/>
        </p:blipFill>
        <p:spPr>
          <a:xfrm>
            <a:off x="5626800" y="4753800"/>
            <a:ext cx="188640" cy="209520"/>
          </a:xfrm>
          <a:prstGeom prst="rect">
            <a:avLst/>
          </a:prstGeom>
          <a:ln>
            <a:noFill/>
          </a:ln>
        </p:spPr>
      </p:pic>
      <p:pic>
        <p:nvPicPr>
          <p:cNvPr id="2314" name="Picture 5" descr=""/>
          <p:cNvPicPr/>
          <p:nvPr/>
        </p:nvPicPr>
        <p:blipFill>
          <a:blip r:embed="rId3"/>
          <a:stretch/>
        </p:blipFill>
        <p:spPr>
          <a:xfrm>
            <a:off x="3366360" y="5150880"/>
            <a:ext cx="2282760" cy="1918080"/>
          </a:xfrm>
          <a:prstGeom prst="rect">
            <a:avLst/>
          </a:prstGeom>
          <a:ln>
            <a:noFill/>
          </a:ln>
        </p:spPr>
      </p:pic>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5" name="TextShape 1"/>
          <p:cNvSpPr txBox="1"/>
          <p:nvPr/>
        </p:nvSpPr>
        <p:spPr>
          <a:xfrm>
            <a:off x="504000" y="302760"/>
            <a:ext cx="9071640" cy="1259640"/>
          </a:xfrm>
          <a:prstGeom prst="rect">
            <a:avLst/>
          </a:prstGeom>
          <a:noFill/>
          <a:ln w="9360">
            <a:noFill/>
          </a:ln>
        </p:spPr>
        <p:txBody>
          <a:bodyPr lIns="90000" rIns="90000" tIns="45000" bIns="45000" anchor="ctr">
            <a:noAutofit/>
          </a:bodyPr>
          <a:p>
            <a:pPr algn="ctr">
              <a:lnSpc>
                <a:spcPct val="100000"/>
              </a:lnSpc>
            </a:pPr>
            <a:r>
              <a:rPr b="0" lang="en-US" sz="4400" spc="-1" strike="noStrike">
                <a:solidFill>
                  <a:srgbClr val="000000"/>
                </a:solidFill>
                <a:latin typeface="Arial"/>
                <a:ea typeface="Arial"/>
              </a:rPr>
              <a:t>Contoh BPMN Camunda</a:t>
            </a:r>
            <a:endParaRPr b="1" lang="en-US" sz="4400" spc="-1" strike="noStrike">
              <a:latin typeface="Lato Black"/>
            </a:endParaRPr>
          </a:p>
        </p:txBody>
      </p:sp>
      <p:sp>
        <p:nvSpPr>
          <p:cNvPr id="2316" name="TextShape 2"/>
          <p:cNvSpPr txBox="1"/>
          <p:nvPr/>
        </p:nvSpPr>
        <p:spPr>
          <a:xfrm>
            <a:off x="504000" y="2012400"/>
            <a:ext cx="8882640" cy="4796280"/>
          </a:xfrm>
          <a:prstGeom prst="rect">
            <a:avLst/>
          </a:prstGeom>
          <a:noFill/>
          <a:ln w="9360">
            <a:noFill/>
          </a:ln>
        </p:spPr>
        <p:txBody>
          <a:bodyPr lIns="90000" rIns="90000" tIns="45000" bIns="45000">
            <a:noAutofit/>
          </a:bodyPr>
          <a:p>
            <a:pPr>
              <a:lnSpc>
                <a:spcPct val="100000"/>
              </a:lnSpc>
              <a:spcBef>
                <a:spcPts val="641"/>
              </a:spcBef>
            </a:pPr>
            <a:endParaRPr b="0" lang="en-US" sz="3200" spc="-1" strike="noStrike">
              <a:latin typeface="Lato"/>
            </a:endParaRPr>
          </a:p>
          <a:p>
            <a:pPr>
              <a:lnSpc>
                <a:spcPct val="100000"/>
              </a:lnSpc>
              <a:spcBef>
                <a:spcPts val="641"/>
              </a:spcBef>
            </a:pPr>
            <a:endParaRPr b="0" lang="en-US" sz="3200" spc="-1" strike="noStrike">
              <a:latin typeface="Lato"/>
            </a:endParaRPr>
          </a:p>
          <a:p>
            <a:pPr>
              <a:lnSpc>
                <a:spcPct val="100000"/>
              </a:lnSpc>
              <a:spcBef>
                <a:spcPts val="641"/>
              </a:spcBef>
            </a:pPr>
            <a:endParaRPr b="0" lang="en-US" sz="3200" spc="-1" strike="noStrike">
              <a:latin typeface="Lato"/>
            </a:endParaRPr>
          </a:p>
          <a:p>
            <a:pPr>
              <a:lnSpc>
                <a:spcPct val="100000"/>
              </a:lnSpc>
              <a:spcBef>
                <a:spcPts val="641"/>
              </a:spcBef>
            </a:pPr>
            <a:endParaRPr b="0" lang="en-US" sz="3200" spc="-1" strike="noStrike">
              <a:latin typeface="Lato"/>
            </a:endParaRPr>
          </a:p>
          <a:p>
            <a:pPr>
              <a:lnSpc>
                <a:spcPct val="100000"/>
              </a:lnSpc>
              <a:spcBef>
                <a:spcPts val="400"/>
              </a:spcBef>
            </a:pPr>
            <a:endParaRPr b="0" lang="en-US" sz="3200" spc="-1" strike="noStrike">
              <a:latin typeface="Lato"/>
            </a:endParaRPr>
          </a:p>
          <a:p>
            <a:pPr marL="343080" indent="-342720">
              <a:lnSpc>
                <a:spcPct val="100000"/>
              </a:lnSpc>
              <a:spcBef>
                <a:spcPts val="400"/>
              </a:spcBef>
              <a:buClr>
                <a:srgbClr val="000000"/>
              </a:buClr>
              <a:buFont typeface="Symbol" charset="2"/>
              <a:buChar char=""/>
            </a:pPr>
            <a:r>
              <a:rPr b="0" lang="en-US" sz="2000" spc="-1" strike="noStrike">
                <a:solidFill>
                  <a:srgbClr val="000000"/>
                </a:solidFill>
                <a:latin typeface="Arial"/>
                <a:ea typeface="Arial"/>
              </a:rPr>
              <a:t>Buat Pool terlebih dahulu lalu buat menjadi dua line. Terdapat dua peserta pada Pool diatas yaitu Admin dan Pengelola SDM. </a:t>
            </a:r>
            <a:endParaRPr b="0" lang="en-US" sz="2000" spc="-1" strike="noStrike">
              <a:latin typeface="Lato"/>
            </a:endParaRPr>
          </a:p>
          <a:p>
            <a:pPr marL="343080" indent="-342720">
              <a:lnSpc>
                <a:spcPct val="100000"/>
              </a:lnSpc>
              <a:spcBef>
                <a:spcPts val="400"/>
              </a:spcBef>
              <a:buClr>
                <a:srgbClr val="000000"/>
              </a:buClr>
              <a:buFont typeface="Symbol" charset="2"/>
              <a:buChar char=""/>
            </a:pPr>
            <a:r>
              <a:rPr b="0" lang="en-US" sz="2000" spc="-1" strike="noStrike">
                <a:solidFill>
                  <a:srgbClr val="000000"/>
                </a:solidFill>
                <a:latin typeface="Arial"/>
                <a:ea typeface="Arial"/>
              </a:rPr>
              <a:t>Buat Task masing-masing kemudian hubungkan dengan Connecting Object.</a:t>
            </a:r>
            <a:endParaRPr b="0" lang="en-US" sz="2000" spc="-1" strike="noStrike">
              <a:latin typeface="Lato"/>
            </a:endParaRPr>
          </a:p>
        </p:txBody>
      </p:sp>
      <p:pic>
        <p:nvPicPr>
          <p:cNvPr id="2317" name="Picture 2" descr=""/>
          <p:cNvPicPr/>
          <p:nvPr/>
        </p:nvPicPr>
        <p:blipFill>
          <a:blip r:embed="rId1"/>
          <a:stretch/>
        </p:blipFill>
        <p:spPr>
          <a:xfrm>
            <a:off x="504000" y="1898640"/>
            <a:ext cx="8942760" cy="2786040"/>
          </a:xfrm>
          <a:prstGeom prst="rect">
            <a:avLst/>
          </a:prstGeom>
          <a:ln>
            <a:noFill/>
          </a:ln>
        </p:spPr>
      </p:pic>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18" name="" descr=""/>
          <p:cNvPicPr/>
          <p:nvPr/>
        </p:nvPicPr>
        <p:blipFill>
          <a:blip r:embed="rId1"/>
          <a:srcRect l="28125" t="0" r="0" b="0"/>
          <a:stretch/>
        </p:blipFill>
        <p:spPr>
          <a:xfrm>
            <a:off x="0" y="0"/>
            <a:ext cx="10080000" cy="7560000"/>
          </a:xfrm>
          <a:prstGeom prst="rect">
            <a:avLst/>
          </a:prstGeom>
          <a:ln>
            <a:noFill/>
          </a:ln>
        </p:spPr>
      </p:pic>
      <p:pic>
        <p:nvPicPr>
          <p:cNvPr id="2319" name="" descr=""/>
          <p:cNvPicPr/>
          <p:nvPr/>
        </p:nvPicPr>
        <p:blipFill>
          <a:blip r:embed="rId2"/>
          <a:stretch/>
        </p:blipFill>
        <p:spPr>
          <a:xfrm>
            <a:off x="0" y="4844880"/>
            <a:ext cx="1138320" cy="1554120"/>
          </a:xfrm>
          <a:prstGeom prst="rect">
            <a:avLst/>
          </a:prstGeom>
          <a:ln>
            <a:noFill/>
          </a:ln>
        </p:spPr>
      </p:pic>
      <p:sp>
        <p:nvSpPr>
          <p:cNvPr id="2320" name="CustomShape 1"/>
          <p:cNvSpPr/>
          <p:nvPr/>
        </p:nvSpPr>
        <p:spPr>
          <a:xfrm>
            <a:off x="1415520" y="4748400"/>
            <a:ext cx="2974680" cy="1193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ctr">
            <a:noAutofit/>
          </a:bodyPr>
          <a:p>
            <a:pPr/>
            <a:r>
              <a:rPr b="1" lang="en-GB" sz="8000" spc="-1" strike="noStrike">
                <a:solidFill>
                  <a:srgbClr val="003366"/>
                </a:solidFill>
                <a:latin typeface="Lato"/>
              </a:rPr>
              <a:t>IPKIN</a:t>
            </a:r>
            <a:endParaRPr b="0" lang="en-US" sz="8000" spc="-1" strike="noStrike">
              <a:latin typeface="Arial"/>
            </a:endParaRPr>
          </a:p>
        </p:txBody>
      </p:sp>
      <p:sp>
        <p:nvSpPr>
          <p:cNvPr id="2321" name="CustomShape 2"/>
          <p:cNvSpPr/>
          <p:nvPr/>
        </p:nvSpPr>
        <p:spPr>
          <a:xfrm>
            <a:off x="2197800" y="6025320"/>
            <a:ext cx="7772400" cy="465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oAutofit/>
          </a:bodyPr>
          <a:p>
            <a:pPr algn="r">
              <a:lnSpc>
                <a:spcPct val="80000"/>
              </a:lnSpc>
              <a:spcBef>
                <a:spcPts val="499"/>
              </a:spcBef>
            </a:pPr>
            <a:r>
              <a:rPr b="1" lang="en-US" sz="2400" spc="-1" strike="noStrike">
                <a:solidFill>
                  <a:srgbClr val="ffffff"/>
                </a:solidFill>
                <a:latin typeface="Californian FB"/>
              </a:rPr>
              <a:t>Perjalanan Keprofesian TIK</a:t>
            </a:r>
            <a:endParaRPr b="0" lang="en-US" sz="2400" spc="-1" strike="noStrike">
              <a:latin typeface="Arial"/>
            </a:endParaRPr>
          </a:p>
        </p:txBody>
      </p:sp>
      <p:sp>
        <p:nvSpPr>
          <p:cNvPr id="2322" name="CustomShape 3"/>
          <p:cNvSpPr/>
          <p:nvPr/>
        </p:nvSpPr>
        <p:spPr>
          <a:xfrm>
            <a:off x="6402600" y="4935960"/>
            <a:ext cx="3475800" cy="736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nchor="ctr">
            <a:noAutofit/>
          </a:bodyPr>
          <a:p>
            <a:pPr algn="r"/>
            <a:r>
              <a:rPr b="1" lang="en-GB" sz="2000" spc="-1" strike="noStrike">
                <a:solidFill>
                  <a:srgbClr val="003366"/>
                </a:solidFill>
                <a:latin typeface="Lato"/>
              </a:rPr>
              <a:t>Ikatan Profesi Komputer dan Informatika Indonesia</a:t>
            </a:r>
            <a:endParaRPr b="0" lang="en-US" sz="2000" spc="-1" strike="noStrike">
              <a:latin typeface="Arial"/>
            </a:endParaRPr>
          </a:p>
          <a:p>
            <a:pPr algn="r"/>
            <a:r>
              <a:rPr b="1" lang="en-GB" sz="2000" spc="-1" strike="noStrike">
                <a:solidFill>
                  <a:srgbClr val="003366"/>
                </a:solidFill>
                <a:latin typeface="Lato"/>
              </a:rPr>
              <a:t>http://www.ipkin.or.id </a:t>
            </a:r>
            <a:endParaRPr b="0" lang="en-US" sz="2000" spc="-1" strike="noStrike">
              <a:latin typeface="Arial"/>
            </a:endParaRPr>
          </a:p>
        </p:txBody>
      </p:sp>
      <p:pic>
        <p:nvPicPr>
          <p:cNvPr id="2323" name="" descr=""/>
          <p:cNvPicPr/>
          <p:nvPr/>
        </p:nvPicPr>
        <p:blipFill>
          <a:blip r:embed="rId3"/>
          <a:stretch/>
        </p:blipFill>
        <p:spPr>
          <a:xfrm>
            <a:off x="41400" y="6473520"/>
            <a:ext cx="873360" cy="1022040"/>
          </a:xfrm>
          <a:prstGeom prst="rect">
            <a:avLst/>
          </a:prstGeom>
          <a:ln>
            <a:noFill/>
          </a:ln>
        </p:spPr>
      </p:pic>
      <p:pic>
        <p:nvPicPr>
          <p:cNvPr id="2324" name="Rectangle 3" descr=""/>
          <p:cNvPicPr/>
          <p:nvPr/>
        </p:nvPicPr>
        <p:blipFill>
          <a:blip r:embed="rId4"/>
          <a:stretch/>
        </p:blipFill>
        <p:spPr>
          <a:xfrm>
            <a:off x="995400" y="6478560"/>
            <a:ext cx="2480040" cy="1017000"/>
          </a:xfrm>
          <a:prstGeom prst="rect">
            <a:avLst/>
          </a:prstGeom>
          <a:ln>
            <a:noFill/>
          </a:ln>
        </p:spPr>
      </p:pic>
      <p:sp>
        <p:nvSpPr>
          <p:cNvPr id="2325" name="TextShape 4"/>
          <p:cNvSpPr txBox="1"/>
          <p:nvPr/>
        </p:nvSpPr>
        <p:spPr>
          <a:xfrm>
            <a:off x="5213520" y="182520"/>
            <a:ext cx="4847760" cy="4570560"/>
          </a:xfrm>
          <a:prstGeom prst="rect">
            <a:avLst/>
          </a:prstGeom>
          <a:noFill/>
          <a:ln>
            <a:noFill/>
          </a:ln>
        </p:spPr>
        <p:txBody>
          <a:bodyPr lIns="0" rIns="0" tIns="0" bIns="0">
            <a:normAutofit fontScale="14000"/>
          </a:bodyPr>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1979 : Konferensi Komputer Nasiponal (KKN) Pertama di Indonesia, </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1980:  Konferensi SEARCC 3 di Indonesia</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Kode Etik Profesi bidang TIK </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Doktoral dan Master Kollokuium, Klinik Jurnal Ilmiah (Dirjen Dikti – HIVOS), Internasional Conference dan Journal Ilmiah</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Pemetaan dan survey SDM TIK (Kominfo, Aptikom)</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Pengembangan Standard Profesi dari era SRIG-PS 1995 dengan SEARCC, Pengembangan Standard Kompetensi Kerja Nasional Inodnesia (SKKNI, Pemaketan Kerangka Kualifikasi Nasional Indonesia ( KKNI) dan Peta Okupasi (dari tahun 2005) – Kominfo, Kemnaker, </a:t>
            </a:r>
            <a:endParaRPr b="0" lang="en-US" sz="3200" spc="-1" strike="noStrike">
              <a:latin typeface="Lato"/>
            </a:endParaRPr>
          </a:p>
        </p:txBody>
      </p:sp>
      <p:sp>
        <p:nvSpPr>
          <p:cNvPr id="2326" name="TextShape 5"/>
          <p:cNvSpPr txBox="1"/>
          <p:nvPr/>
        </p:nvSpPr>
        <p:spPr>
          <a:xfrm>
            <a:off x="0" y="731160"/>
            <a:ext cx="3475800" cy="4113720"/>
          </a:xfrm>
          <a:prstGeom prst="rect">
            <a:avLst/>
          </a:prstGeom>
          <a:noFill/>
          <a:ln>
            <a:noFill/>
          </a:ln>
        </p:spPr>
        <p:txBody>
          <a:bodyPr lIns="0" rIns="0" tIns="0" bIns="0">
            <a:normAutofit fontScale="13000"/>
          </a:bodyPr>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1962, komputer pertama diinstal di Indonesia (PT Stanvac)</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1965, kelompok pengguna IBM</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20 Mei 1965, Badan Kerjasama Otomasi Negara (BAKOTAN)</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18 April 1974  - Himpunan Pengguna Komputer Indonesia (HPKI)</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20 Juli 1974 – Ikatan Pengguna Komputer Indonesia (IPKIN)</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1975 IPKIN  berbadan  hukum</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solidFill>
                  <a:srgbClr val="fff450"/>
                </a:solidFill>
                <a:latin typeface="Lato"/>
              </a:rPr>
              <a:t>1990, Ikatan Profesi Komputer dan Informatika Indonesia</a:t>
            </a:r>
            <a:endParaRPr b="0" lang="en-US" sz="3200" spc="-1" strike="noStrike">
              <a:latin typeface="Lato"/>
            </a:endParaRPr>
          </a:p>
        </p:txBody>
      </p:sp>
      <p:pic>
        <p:nvPicPr>
          <p:cNvPr id="2327" name="Content Placeholder 7" descr=""/>
          <p:cNvPicPr/>
          <p:nvPr/>
        </p:nvPicPr>
        <p:blipFill>
          <a:blip r:embed="rId5"/>
          <a:stretch/>
        </p:blipFill>
        <p:spPr>
          <a:xfrm>
            <a:off x="3567240" y="6490080"/>
            <a:ext cx="1630800" cy="1005480"/>
          </a:xfrm>
          <a:prstGeom prst="rect">
            <a:avLst/>
          </a:prstGeom>
          <a:ln>
            <a:noFill/>
          </a:ln>
        </p:spPr>
      </p:pic>
      <p:pic>
        <p:nvPicPr>
          <p:cNvPr id="2328" name="" descr=""/>
          <p:cNvPicPr/>
          <p:nvPr/>
        </p:nvPicPr>
        <p:blipFill>
          <a:blip r:embed="rId6"/>
          <a:stretch/>
        </p:blipFill>
        <p:spPr>
          <a:xfrm>
            <a:off x="8232120" y="6490080"/>
            <a:ext cx="1789200" cy="1005480"/>
          </a:xfrm>
          <a:prstGeom prst="rect">
            <a:avLst/>
          </a:prstGeom>
          <a:ln>
            <a:noFill/>
          </a:ln>
        </p:spPr>
      </p:pic>
      <p:pic>
        <p:nvPicPr>
          <p:cNvPr id="2329" name="" descr=""/>
          <p:cNvPicPr/>
          <p:nvPr/>
        </p:nvPicPr>
        <p:blipFill>
          <a:blip r:embed="rId7"/>
          <a:srcRect l="0" t="6322" r="0" b="0"/>
          <a:stretch/>
        </p:blipFill>
        <p:spPr>
          <a:xfrm>
            <a:off x="5284440" y="6490080"/>
            <a:ext cx="1431000" cy="1005480"/>
          </a:xfrm>
          <a:prstGeom prst="rect">
            <a:avLst/>
          </a:prstGeom>
          <a:ln>
            <a:noFill/>
          </a:ln>
        </p:spPr>
      </p:pic>
      <p:pic>
        <p:nvPicPr>
          <p:cNvPr id="2330" name="" descr=""/>
          <p:cNvPicPr/>
          <p:nvPr/>
        </p:nvPicPr>
        <p:blipFill>
          <a:blip r:embed="rId8"/>
          <a:srcRect l="15351" t="0" r="18818" b="0"/>
          <a:stretch/>
        </p:blipFill>
        <p:spPr>
          <a:xfrm>
            <a:off x="6768720" y="6483240"/>
            <a:ext cx="1371960" cy="1012320"/>
          </a:xfrm>
          <a:prstGeom prst="rect">
            <a:avLst/>
          </a:prstGeom>
          <a:ln>
            <a:noFill/>
          </a:ln>
        </p:spPr>
      </p:pic>
      <p:sp>
        <p:nvSpPr>
          <p:cNvPr id="2331" name="CustomShape 6"/>
          <p:cNvSpPr/>
          <p:nvPr/>
        </p:nvSpPr>
        <p:spPr>
          <a:xfrm>
            <a:off x="182880" y="91080"/>
            <a:ext cx="4482000" cy="639720"/>
          </a:xfrm>
          <a:custGeom>
            <a:avLst/>
            <a:gdLst/>
            <a:ahLst/>
            <a:rect l="0" t="0" r="r" b="b"/>
            <a:pathLst>
              <a:path w="12452" h="1779">
                <a:moveTo>
                  <a:pt x="296" y="0"/>
                </a:moveTo>
                <a:cubicBezTo>
                  <a:pt x="148" y="0"/>
                  <a:pt x="0" y="148"/>
                  <a:pt x="0" y="296"/>
                </a:cubicBezTo>
                <a:lnTo>
                  <a:pt x="0" y="1481"/>
                </a:lnTo>
                <a:cubicBezTo>
                  <a:pt x="0" y="1629"/>
                  <a:pt x="148" y="1778"/>
                  <a:pt x="296" y="1778"/>
                </a:cubicBezTo>
                <a:lnTo>
                  <a:pt x="12154" y="1778"/>
                </a:lnTo>
                <a:cubicBezTo>
                  <a:pt x="12302" y="1778"/>
                  <a:pt x="12451" y="1629"/>
                  <a:pt x="12451" y="1481"/>
                </a:cubicBezTo>
                <a:lnTo>
                  <a:pt x="12451" y="296"/>
                </a:lnTo>
                <a:cubicBezTo>
                  <a:pt x="12451" y="148"/>
                  <a:pt x="12302" y="0"/>
                  <a:pt x="12154" y="0"/>
                </a:cubicBezTo>
                <a:lnTo>
                  <a:pt x="296" y="0"/>
                </a:lnTo>
              </a:path>
            </a:pathLst>
          </a:custGeom>
          <a:solidFill>
            <a:srgbClr val="0d1f63"/>
          </a:solidFill>
          <a:ln>
            <a:solidFill>
              <a:srgbClr val="3465a4"/>
            </a:solidFill>
          </a:ln>
        </p:spPr>
        <p:style>
          <a:lnRef idx="0"/>
          <a:fillRef idx="0"/>
          <a:effectRef idx="0"/>
          <a:fontRef idx="minor"/>
        </p:style>
      </p:sp>
      <p:sp>
        <p:nvSpPr>
          <p:cNvPr id="2332" name="TextShape 7"/>
          <p:cNvSpPr txBox="1"/>
          <p:nvPr/>
        </p:nvSpPr>
        <p:spPr>
          <a:xfrm>
            <a:off x="274320" y="-183240"/>
            <a:ext cx="4299120" cy="1097640"/>
          </a:xfrm>
          <a:prstGeom prst="rect">
            <a:avLst/>
          </a:prstGeom>
          <a:noFill/>
          <a:ln>
            <a:noFill/>
          </a:ln>
        </p:spPr>
        <p:txBody>
          <a:bodyPr lIns="0" rIns="0" tIns="0" bIns="0" anchor="ctr">
            <a:spAutoFit/>
          </a:bodyPr>
          <a:p>
            <a:pPr algn="ctr"/>
            <a:r>
              <a:rPr b="1" lang="en-US" sz="3200" spc="-1" strike="noStrike">
                <a:solidFill>
                  <a:srgbClr val="ffffff"/>
                </a:solidFill>
                <a:latin typeface="Lato Black"/>
              </a:rPr>
              <a:t>Sejarah dan Aktifitas</a:t>
            </a:r>
            <a:endParaRPr b="1" lang="en-US" sz="3200" spc="-1" strike="noStrike">
              <a:latin typeface="Lato Black"/>
            </a:endParaRPr>
          </a:p>
        </p:txBody>
      </p:sp>
      <p:pic>
        <p:nvPicPr>
          <p:cNvPr id="2333" name="" descr=""/>
          <p:cNvPicPr/>
          <p:nvPr/>
        </p:nvPicPr>
        <p:blipFill>
          <a:blip r:embed="rId9"/>
          <a:stretch/>
        </p:blipFill>
        <p:spPr>
          <a:xfrm>
            <a:off x="3475800" y="640080"/>
            <a:ext cx="1738080" cy="4296240"/>
          </a:xfrm>
          <a:prstGeom prst="rect">
            <a:avLst/>
          </a:prstGeom>
          <a:ln>
            <a:noFill/>
          </a:ln>
        </p:spPr>
      </p:pic>
      <p:sp>
        <p:nvSpPr>
          <p:cNvPr id="2334" name="TextShape 8"/>
          <p:cNvSpPr txBox="1"/>
          <p:nvPr/>
        </p:nvSpPr>
        <p:spPr>
          <a:xfrm>
            <a:off x="3567240" y="1736640"/>
            <a:ext cx="1554840" cy="3016800"/>
          </a:xfrm>
          <a:prstGeom prst="rect">
            <a:avLst/>
          </a:prstGeom>
          <a:noFill/>
          <a:ln>
            <a:noFill/>
          </a:ln>
        </p:spPr>
        <p:txBody>
          <a:bodyPr lIns="90000" rIns="90000" tIns="45000" bIns="45000">
            <a:spAutoFit/>
          </a:bodyPr>
          <a:p>
            <a:r>
              <a:rPr b="0" lang="en-US" sz="1260" spc="-1" strike="noStrike">
                <a:solidFill>
                  <a:srgbClr val="000000"/>
                </a:solidFill>
                <a:latin typeface="Lato"/>
              </a:rPr>
              <a:t>Prinsip Standar Teknis</a:t>
            </a:r>
            <a:endParaRPr b="0" lang="en-US" sz="1260" spc="-1" strike="noStrike">
              <a:latin typeface="Arial"/>
            </a:endParaRPr>
          </a:p>
          <a:p>
            <a:r>
              <a:rPr b="0" lang="en-US" sz="1260" spc="-1" strike="noStrike">
                <a:solidFill>
                  <a:srgbClr val="000000"/>
                </a:solidFill>
                <a:latin typeface="Lato"/>
              </a:rPr>
              <a:t>Prinsip Kompetensi </a:t>
            </a:r>
            <a:endParaRPr b="0" lang="en-US" sz="1260" spc="-1" strike="noStrike">
              <a:latin typeface="Arial"/>
            </a:endParaRPr>
          </a:p>
          <a:p>
            <a:r>
              <a:rPr b="0" lang="en-US" sz="1260" spc="-1" strike="noStrike">
                <a:solidFill>
                  <a:srgbClr val="000000"/>
                </a:solidFill>
                <a:latin typeface="Lato"/>
              </a:rPr>
              <a:t>Prinsip Tanggung Jawab Profesi</a:t>
            </a:r>
            <a:endParaRPr b="0" lang="en-US" sz="1260" spc="-1" strike="noStrike">
              <a:latin typeface="Arial"/>
            </a:endParaRPr>
          </a:p>
          <a:p>
            <a:r>
              <a:rPr b="0" lang="en-US" sz="1260" spc="-1" strike="noStrike">
                <a:solidFill>
                  <a:srgbClr val="000000"/>
                </a:solidFill>
                <a:latin typeface="Lato"/>
              </a:rPr>
              <a:t>Prinsip Kepentingan Publik</a:t>
            </a:r>
            <a:endParaRPr b="0" lang="en-US" sz="1260" spc="-1" strike="noStrike">
              <a:latin typeface="Arial"/>
            </a:endParaRPr>
          </a:p>
          <a:p>
            <a:r>
              <a:rPr b="0" lang="en-US" sz="1260" spc="-1" strike="noStrike">
                <a:solidFill>
                  <a:srgbClr val="000000"/>
                </a:solidFill>
                <a:latin typeface="Lato"/>
              </a:rPr>
              <a:t>Prinsip Integritas</a:t>
            </a:r>
            <a:endParaRPr b="0" lang="en-US" sz="1260" spc="-1" strike="noStrike">
              <a:latin typeface="Arial"/>
            </a:endParaRPr>
          </a:p>
          <a:p>
            <a:r>
              <a:rPr b="0" lang="en-US" sz="1260" spc="-1" strike="noStrike">
                <a:solidFill>
                  <a:srgbClr val="000000"/>
                </a:solidFill>
                <a:latin typeface="Lato"/>
              </a:rPr>
              <a:t>Prinsip Objektivitas </a:t>
            </a:r>
            <a:endParaRPr b="0" lang="en-US" sz="1260" spc="-1" strike="noStrike">
              <a:latin typeface="Arial"/>
            </a:endParaRPr>
          </a:p>
          <a:p>
            <a:r>
              <a:rPr b="0" lang="en-US" sz="1260" spc="-1" strike="noStrike">
                <a:solidFill>
                  <a:srgbClr val="000000"/>
                </a:solidFill>
                <a:latin typeface="Lato"/>
              </a:rPr>
              <a:t>Prinsip Kerahasiaan</a:t>
            </a:r>
            <a:endParaRPr b="0" lang="en-US" sz="1260" spc="-1" strike="noStrike">
              <a:latin typeface="Arial"/>
            </a:endParaRPr>
          </a:p>
          <a:p>
            <a:r>
              <a:rPr b="0" lang="en-US" sz="1260" spc="-1" strike="noStrike">
                <a:solidFill>
                  <a:srgbClr val="000000"/>
                </a:solidFill>
                <a:latin typeface="Lato"/>
              </a:rPr>
              <a:t>Prinsip Perilaku Profesional</a:t>
            </a:r>
            <a:endParaRPr b="0" lang="en-US" sz="1260" spc="-1" strike="noStrike">
              <a:latin typeface="Arial"/>
            </a:endParaRPr>
          </a:p>
        </p:txBody>
      </p:sp>
      <p:sp>
        <p:nvSpPr>
          <p:cNvPr id="2335" name="TextShape 9"/>
          <p:cNvSpPr txBox="1"/>
          <p:nvPr/>
        </p:nvSpPr>
        <p:spPr>
          <a:xfrm>
            <a:off x="3658680" y="1005480"/>
            <a:ext cx="1280520" cy="493200"/>
          </a:xfrm>
          <a:prstGeom prst="rect">
            <a:avLst/>
          </a:prstGeom>
          <a:noFill/>
          <a:ln>
            <a:noFill/>
          </a:ln>
        </p:spPr>
        <p:txBody>
          <a:bodyPr lIns="90000" rIns="90000" tIns="45000" bIns="45000">
            <a:spAutoFit/>
          </a:bodyPr>
          <a:p>
            <a:r>
              <a:rPr b="1" lang="en-US" sz="1600" spc="-1" strike="noStrike">
                <a:solidFill>
                  <a:srgbClr val="000000"/>
                </a:solidFill>
                <a:latin typeface="Lato"/>
              </a:rPr>
              <a:t>KODE ETIK</a:t>
            </a:r>
            <a:endParaRPr b="0" lang="en-US" sz="1600" spc="-1" strike="noStrike">
              <a:latin typeface="Arial"/>
            </a:endParaRPr>
          </a:p>
          <a:p>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6" name="CustomShape 1"/>
          <p:cNvSpPr/>
          <p:nvPr/>
        </p:nvSpPr>
        <p:spPr>
          <a:xfrm>
            <a:off x="3748680" y="5668920"/>
            <a:ext cx="6047280" cy="981000"/>
          </a:xfrm>
          <a:prstGeom prst="rect">
            <a:avLst/>
          </a:prstGeom>
          <a:gradFill rotWithShape="0">
            <a:gsLst>
              <a:gs pos="0">
                <a:srgbClr val="c0c0c0"/>
              </a:gs>
              <a:gs pos="100000">
                <a:srgbClr val="ffffff"/>
              </a:gs>
            </a:gsLst>
            <a:lin ang="5400000"/>
          </a:gradFill>
          <a:ln>
            <a:solidFill>
              <a:srgbClr val="000000"/>
            </a:solidFill>
          </a:ln>
        </p:spPr>
        <p:style>
          <a:lnRef idx="0"/>
          <a:fillRef idx="0"/>
          <a:effectRef idx="0"/>
          <a:fontRef idx="minor"/>
        </p:style>
      </p:sp>
      <p:sp>
        <p:nvSpPr>
          <p:cNvPr id="2337" name="TextShape 2"/>
          <p:cNvSpPr txBox="1"/>
          <p:nvPr/>
        </p:nvSpPr>
        <p:spPr>
          <a:xfrm>
            <a:off x="3657240" y="5760360"/>
            <a:ext cx="6275520" cy="856440"/>
          </a:xfrm>
          <a:prstGeom prst="rect">
            <a:avLst/>
          </a:prstGeom>
          <a:noFill/>
          <a:ln>
            <a:noFill/>
          </a:ln>
        </p:spPr>
        <p:txBody>
          <a:bodyPr lIns="0" rIns="0" tIns="0" bIns="0" anchor="ctr">
            <a:spAutoFit/>
          </a:bodyPr>
          <a:p>
            <a:pPr algn="ctr"/>
            <a:r>
              <a:rPr b="1" lang="en-US" sz="4400" spc="-1" strike="noStrike">
                <a:latin typeface="Lato Black"/>
              </a:rPr>
              <a:t>Terima kasih</a:t>
            </a:r>
            <a:endParaRPr b="1" lang="en-US" sz="4400" spc="-1" strike="noStrike">
              <a:latin typeface="Lato Black"/>
            </a:endParaRPr>
          </a:p>
        </p:txBody>
      </p:sp>
      <p:sp>
        <p:nvSpPr>
          <p:cNvPr id="2338" name="CustomShape 3"/>
          <p:cNvSpPr/>
          <p:nvPr/>
        </p:nvSpPr>
        <p:spPr>
          <a:xfrm>
            <a:off x="9768600" y="360"/>
            <a:ext cx="311040" cy="917640"/>
          </a:xfrm>
          <a:prstGeom prst="rect">
            <a:avLst/>
          </a:prstGeom>
          <a:solidFill>
            <a:srgbClr val="004586"/>
          </a:solidFill>
          <a:ln>
            <a:solidFill>
              <a:srgbClr val="000000"/>
            </a:solidFill>
          </a:ln>
        </p:spPr>
        <p:style>
          <a:lnRef idx="0"/>
          <a:fillRef idx="0"/>
          <a:effectRef idx="0"/>
          <a:fontRef idx="minor"/>
        </p:style>
      </p:sp>
      <p:pic>
        <p:nvPicPr>
          <p:cNvPr id="2339" name="Picture 1" descr=""/>
          <p:cNvPicPr/>
          <p:nvPr/>
        </p:nvPicPr>
        <p:blipFill>
          <a:blip r:embed="rId1"/>
          <a:stretch/>
        </p:blipFill>
        <p:spPr>
          <a:xfrm>
            <a:off x="3583800" y="1409760"/>
            <a:ext cx="6108480" cy="3436200"/>
          </a:xfrm>
          <a:prstGeom prst="rect">
            <a:avLst/>
          </a:prstGeom>
          <a:ln>
            <a:noFill/>
          </a:ln>
        </p:spPr>
      </p:pic>
      <p:pic>
        <p:nvPicPr>
          <p:cNvPr id="2340" name="" descr=""/>
          <p:cNvPicPr/>
          <p:nvPr/>
        </p:nvPicPr>
        <p:blipFill>
          <a:blip r:embed="rId2"/>
          <a:stretch/>
        </p:blipFill>
        <p:spPr>
          <a:xfrm>
            <a:off x="432360" y="702000"/>
            <a:ext cx="2878200" cy="633132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5" name="TextShape 1"/>
          <p:cNvSpPr txBox="1"/>
          <p:nvPr/>
        </p:nvSpPr>
        <p:spPr>
          <a:xfrm>
            <a:off x="0" y="261000"/>
            <a:ext cx="10080000" cy="1341000"/>
          </a:xfrm>
          <a:prstGeom prst="rect">
            <a:avLst/>
          </a:prstGeom>
          <a:noFill/>
          <a:ln>
            <a:noFill/>
          </a:ln>
        </p:spPr>
        <p:txBody>
          <a:bodyPr lIns="0" rIns="0" tIns="0" bIns="0" anchor="ctr">
            <a:spAutoFit/>
          </a:bodyPr>
          <a:p>
            <a:pPr algn="ctr"/>
            <a:r>
              <a:rPr b="1" lang="en-US" sz="3200" spc="-1" strike="noStrike">
                <a:latin typeface="Lato Black"/>
              </a:rPr>
              <a:t>IDEF</a:t>
            </a:r>
            <a:endParaRPr b="1" lang="en-US" sz="3200" spc="-1" strike="noStrike">
              <a:latin typeface="Lato Black"/>
            </a:endParaRPr>
          </a:p>
        </p:txBody>
      </p:sp>
      <p:sp>
        <p:nvSpPr>
          <p:cNvPr id="956" name="TextShape 2"/>
          <p:cNvSpPr txBox="1"/>
          <p:nvPr/>
        </p:nvSpPr>
        <p:spPr>
          <a:xfrm>
            <a:off x="91440" y="1371600"/>
            <a:ext cx="9875520" cy="1554480"/>
          </a:xfrm>
          <a:prstGeom prst="rect">
            <a:avLst/>
          </a:prstGeom>
          <a:noFill/>
          <a:ln>
            <a:noFill/>
          </a:ln>
        </p:spPr>
        <p:txBody>
          <a:bodyPr lIns="0" rIns="0" tIns="0" bIns="0">
            <a:normAutofit fontScale="54000"/>
          </a:bodyPr>
          <a:p>
            <a:pPr>
              <a:spcAft>
                <a:spcPts val="1417"/>
              </a:spcAft>
              <a:buClr>
                <a:srgbClr val="000000"/>
              </a:buClr>
              <a:buSzPct val="45000"/>
              <a:buFont typeface="Wingdings" charset="2"/>
              <a:buChar char=""/>
            </a:pPr>
            <a:r>
              <a:rPr b="0" lang="en-US" sz="3200" spc="-1" strike="noStrike">
                <a:latin typeface="Lato"/>
              </a:rPr>
              <a:t>  </a:t>
            </a:r>
            <a:r>
              <a:rPr b="0" lang="en-US" sz="3200" spc="-1" strike="noStrike">
                <a:latin typeface="Lato"/>
              </a:rPr>
              <a:t>Arsitektur informasi adalah rancangan terstruktur dari lingkungan informasi. </a:t>
            </a:r>
            <a:endParaRPr b="0" lang="en-US" sz="3200" spc="-1" strike="noStrike">
              <a:latin typeface="Lato"/>
            </a:endParaRPr>
          </a:p>
          <a:p>
            <a:pPr>
              <a:spcAft>
                <a:spcPts val="1417"/>
              </a:spcAft>
              <a:buClr>
                <a:srgbClr val="000000"/>
              </a:buClr>
              <a:buSzPct val="45000"/>
              <a:buFont typeface="Wingdings" charset="2"/>
              <a:buChar char=""/>
            </a:pPr>
            <a:r>
              <a:rPr b="0" lang="en-US" sz="3200" spc="-1" strike="noStrike">
                <a:latin typeface="Lato"/>
              </a:rPr>
              <a:t>  </a:t>
            </a:r>
            <a:r>
              <a:rPr b="0" lang="en-US" sz="3200" spc="-1" strike="noStrike">
                <a:latin typeface="Lato"/>
              </a:rPr>
              <a:t>Definisi Fungsi dengan IDEF0</a:t>
            </a:r>
            <a:endParaRPr b="0" lang="en-US" sz="3200" spc="-1" strike="noStrike">
              <a:latin typeface="Lato"/>
            </a:endParaRPr>
          </a:p>
          <a:p>
            <a:pPr>
              <a:spcAft>
                <a:spcPts val="1417"/>
              </a:spcAft>
              <a:buClr>
                <a:srgbClr val="000000"/>
              </a:buClr>
              <a:buSzPct val="45000"/>
              <a:buFont typeface="Wingdings" charset="2"/>
              <a:buChar char=""/>
            </a:pPr>
            <a:r>
              <a:rPr b="0" lang="en-US" sz="3200" spc="-1" strike="noStrike">
                <a:latin typeface="Lato"/>
              </a:rPr>
              <a:t> </a:t>
            </a:r>
            <a:r>
              <a:rPr b="0" lang="en-US" sz="3200" spc="-1" strike="noStrike">
                <a:latin typeface="Lato"/>
              </a:rPr>
              <a:t>Definisi Informasi dengan IDEF1</a:t>
            </a:r>
            <a:endParaRPr b="0" lang="en-US" sz="3200" spc="-1" strike="noStrike">
              <a:latin typeface="Lato"/>
            </a:endParaRPr>
          </a:p>
        </p:txBody>
      </p:sp>
      <p:pic>
        <p:nvPicPr>
          <p:cNvPr id="957" name="" descr=""/>
          <p:cNvPicPr/>
          <p:nvPr/>
        </p:nvPicPr>
        <p:blipFill>
          <a:blip r:embed="rId1"/>
          <a:stretch/>
        </p:blipFill>
        <p:spPr>
          <a:xfrm>
            <a:off x="5419440" y="3017520"/>
            <a:ext cx="4341600" cy="3116160"/>
          </a:xfrm>
          <a:prstGeom prst="rect">
            <a:avLst/>
          </a:prstGeom>
          <a:ln>
            <a:noFill/>
          </a:ln>
        </p:spPr>
      </p:pic>
      <p:pic>
        <p:nvPicPr>
          <p:cNvPr id="958" name="" descr=""/>
          <p:cNvPicPr/>
          <p:nvPr/>
        </p:nvPicPr>
        <p:blipFill>
          <a:blip r:embed="rId2"/>
          <a:stretch/>
        </p:blipFill>
        <p:spPr>
          <a:xfrm>
            <a:off x="822960" y="3333960"/>
            <a:ext cx="4307400" cy="2533320"/>
          </a:xfrm>
          <a:prstGeom prst="rect">
            <a:avLst/>
          </a:prstGeom>
          <a:ln>
            <a:noFill/>
          </a:ln>
        </p:spPr>
      </p:pic>
      <p:sp>
        <p:nvSpPr>
          <p:cNvPr id="959" name="CustomShape 3"/>
          <p:cNvSpPr/>
          <p:nvPr/>
        </p:nvSpPr>
        <p:spPr>
          <a:xfrm>
            <a:off x="1542600" y="6205680"/>
            <a:ext cx="2849040" cy="56088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Pemodelan Fungsi (IDEF0)</a:t>
            </a:r>
            <a:endParaRPr b="0" lang="en-US" sz="1800" spc="-1" strike="noStrike">
              <a:latin typeface="Arial"/>
            </a:endParaRPr>
          </a:p>
        </p:txBody>
      </p:sp>
      <p:sp>
        <p:nvSpPr>
          <p:cNvPr id="960" name="CustomShape 4"/>
          <p:cNvSpPr/>
          <p:nvPr/>
        </p:nvSpPr>
        <p:spPr>
          <a:xfrm>
            <a:off x="5973120" y="6205680"/>
            <a:ext cx="3052440" cy="56088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Arial"/>
              </a:rPr>
              <a:t>Pemodelan Informasi (IDEF1)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 name="CustomShape 1"/>
          <p:cNvSpPr/>
          <p:nvPr/>
        </p:nvSpPr>
        <p:spPr>
          <a:xfrm>
            <a:off x="0" y="6073200"/>
            <a:ext cx="10080000" cy="822600"/>
          </a:xfrm>
          <a:prstGeom prst="rect">
            <a:avLst/>
          </a:prstGeom>
          <a:solidFill>
            <a:srgbClr val="dee6ef"/>
          </a:solidFill>
          <a:ln>
            <a:noFill/>
          </a:ln>
        </p:spPr>
        <p:style>
          <a:lnRef idx="0"/>
          <a:fillRef idx="0"/>
          <a:effectRef idx="0"/>
          <a:fontRef idx="minor"/>
        </p:style>
      </p:sp>
      <p:sp>
        <p:nvSpPr>
          <p:cNvPr id="962" name="TextShape 2"/>
          <p:cNvSpPr txBox="1"/>
          <p:nvPr/>
        </p:nvSpPr>
        <p:spPr>
          <a:xfrm>
            <a:off x="91440" y="6073200"/>
            <a:ext cx="9692640" cy="822960"/>
          </a:xfrm>
          <a:prstGeom prst="rect">
            <a:avLst/>
          </a:prstGeom>
          <a:noFill/>
          <a:ln>
            <a:noFill/>
          </a:ln>
        </p:spPr>
        <p:txBody>
          <a:bodyPr lIns="0" rIns="0" tIns="0" bIns="0" anchor="ctr">
            <a:spAutoFit/>
          </a:bodyPr>
          <a:p>
            <a:pPr algn="ctr"/>
            <a:r>
              <a:rPr b="1" lang="en-US" sz="4400" spc="-1" strike="noStrike">
                <a:latin typeface="Lato Black"/>
              </a:rPr>
              <a:t>Permodelan Proses Bisnis</a:t>
            </a:r>
            <a:endParaRPr b="1" lang="en-US" sz="4400" spc="-1" strike="noStrike">
              <a:latin typeface="Lato Black"/>
            </a:endParaRPr>
          </a:p>
        </p:txBody>
      </p:sp>
      <p:pic>
        <p:nvPicPr>
          <p:cNvPr id="963" name="" descr=""/>
          <p:cNvPicPr/>
          <p:nvPr/>
        </p:nvPicPr>
        <p:blipFill>
          <a:blip r:embed="rId1"/>
          <a:stretch/>
        </p:blipFill>
        <p:spPr>
          <a:xfrm>
            <a:off x="1238400" y="1009080"/>
            <a:ext cx="7619760" cy="476208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TextShape 1"/>
          <p:cNvSpPr txBox="1"/>
          <p:nvPr/>
        </p:nvSpPr>
        <p:spPr>
          <a:xfrm>
            <a:off x="478440" y="513720"/>
            <a:ext cx="9222480" cy="771480"/>
          </a:xfrm>
          <a:prstGeom prst="rect">
            <a:avLst/>
          </a:prstGeom>
          <a:noFill/>
          <a:ln>
            <a:noFill/>
          </a:ln>
        </p:spPr>
        <p:txBody>
          <a:bodyPr lIns="0" rIns="0" tIns="0" bIns="0" anchor="ctr">
            <a:spAutoFit/>
          </a:bodyPr>
          <a:p>
            <a:pPr algn="ctr"/>
            <a:r>
              <a:rPr b="1" lang="en-US" sz="4400" spc="-1" strike="noStrike">
                <a:latin typeface="Lato Black"/>
              </a:rPr>
              <a:t>Bisnis Proses</a:t>
            </a:r>
            <a:endParaRPr b="1" lang="en-US" sz="4400" spc="-1" strike="noStrike">
              <a:latin typeface="Lato Black"/>
            </a:endParaRPr>
          </a:p>
        </p:txBody>
      </p:sp>
      <p:sp>
        <p:nvSpPr>
          <p:cNvPr id="965" name="TextShape 2"/>
          <p:cNvSpPr txBox="1"/>
          <p:nvPr/>
        </p:nvSpPr>
        <p:spPr>
          <a:xfrm>
            <a:off x="90720" y="1285200"/>
            <a:ext cx="9842400" cy="5849280"/>
          </a:xfrm>
          <a:prstGeom prst="rect">
            <a:avLst/>
          </a:prstGeom>
          <a:noFill/>
          <a:ln>
            <a:noFill/>
          </a:ln>
        </p:spPr>
        <p:txBody>
          <a:bodyPr lIns="0" rIns="0" tIns="0" bIns="0">
            <a:normAutofit fontScale="94000"/>
          </a:bodyPr>
          <a:p>
            <a:pPr marL="432000" indent="-324000">
              <a:spcAft>
                <a:spcPts val="1417"/>
              </a:spcAft>
              <a:buClr>
                <a:srgbClr val="000000"/>
              </a:buClr>
              <a:buSzPct val="45000"/>
              <a:buFont typeface="Wingdings" charset="2"/>
              <a:buChar char=""/>
            </a:pPr>
            <a:r>
              <a:rPr b="0" lang="en-US" sz="2600" spc="-1" strike="noStrike">
                <a:solidFill>
                  <a:srgbClr val="000000"/>
                </a:solidFill>
                <a:latin typeface="Lato"/>
                <a:ea typeface="Arial"/>
              </a:rPr>
              <a:t>Proses bisnis merupakan sekumpulan pekerjaan atau aktivitas yang terstruktur dan saling berkaitan untuk menyelesaikan suatu masalah atau untuk menghasilkan produk ataupun layanan (untuk meraih sebuah tujuan tertentu).</a:t>
            </a:r>
            <a:r>
              <a:rPr b="0" lang="en-US" sz="2600" spc="-1" strike="noStrike">
                <a:solidFill>
                  <a:srgbClr val="000000"/>
                </a:solidFill>
                <a:latin typeface="Lato"/>
                <a:ea typeface="Arial"/>
              </a:rPr>
              <a:t>	</a:t>
            </a:r>
            <a:endParaRPr b="0" lang="en-US" sz="2600" spc="-1" strike="noStrike">
              <a:latin typeface="Lato"/>
            </a:endParaRPr>
          </a:p>
          <a:p>
            <a:pPr marL="432000" indent="-324000">
              <a:spcAft>
                <a:spcPts val="1417"/>
              </a:spcAft>
              <a:buClr>
                <a:srgbClr val="000000"/>
              </a:buClr>
              <a:buSzPct val="45000"/>
              <a:buFont typeface="Wingdings" charset="2"/>
              <a:buChar char=""/>
            </a:pPr>
            <a:r>
              <a:rPr b="0" lang="en-US" sz="2600" spc="-1" strike="noStrike">
                <a:solidFill>
                  <a:srgbClr val="000000"/>
                </a:solidFill>
                <a:latin typeface="Lato"/>
                <a:ea typeface="Arial"/>
              </a:rPr>
              <a:t>Jenis Proses Bisnis :</a:t>
            </a:r>
            <a:endParaRPr b="0" lang="en-US" sz="2600" spc="-1" strike="noStrike">
              <a:latin typeface="Lato"/>
            </a:endParaRPr>
          </a:p>
          <a:p>
            <a:pPr lvl="1" marL="864000" indent="-324000">
              <a:spcAft>
                <a:spcPts val="1134"/>
              </a:spcAft>
              <a:buClr>
                <a:srgbClr val="000000"/>
              </a:buClr>
              <a:buSzPct val="45000"/>
              <a:buFont typeface="Wingdings" charset="2"/>
              <a:buChar char=""/>
            </a:pPr>
            <a:r>
              <a:rPr b="1" lang="en-US" sz="2600" spc="-1" strike="noStrike">
                <a:solidFill>
                  <a:srgbClr val="000000"/>
                </a:solidFill>
                <a:latin typeface="Lato"/>
                <a:ea typeface="Arial"/>
              </a:rPr>
              <a:t>Proses manajemen</a:t>
            </a:r>
            <a:r>
              <a:rPr b="0" lang="en-US" sz="2600" spc="-1" strike="noStrike">
                <a:solidFill>
                  <a:srgbClr val="000000"/>
                </a:solidFill>
                <a:latin typeface="Lato"/>
                <a:ea typeface="Arial"/>
              </a:rPr>
              <a:t> merupakan sebuah proses yang mengendalikan operasional sebuah sistem. Misalnya Manajemen Strategis</a:t>
            </a:r>
            <a:endParaRPr b="0" lang="en-US" sz="2600" spc="-1" strike="noStrike">
              <a:latin typeface="Lato"/>
            </a:endParaRPr>
          </a:p>
          <a:p>
            <a:pPr lvl="1" marL="864000" indent="-324000">
              <a:lnSpc>
                <a:spcPct val="100000"/>
              </a:lnSpc>
              <a:spcBef>
                <a:spcPts val="360"/>
              </a:spcBef>
              <a:buClr>
                <a:srgbClr val="000000"/>
              </a:buClr>
              <a:buSzPct val="45000"/>
              <a:buFont typeface="Wingdings" charset="2"/>
              <a:buChar char=""/>
            </a:pPr>
            <a:r>
              <a:rPr b="1" lang="en-US" sz="2600" spc="-1" strike="noStrike">
                <a:solidFill>
                  <a:srgbClr val="000000"/>
                </a:solidFill>
                <a:latin typeface="Lato"/>
                <a:ea typeface="Arial"/>
              </a:rPr>
              <a:t>Proses operasional</a:t>
            </a:r>
            <a:r>
              <a:rPr b="0" lang="en-US" sz="2600" spc="-1" strike="noStrike">
                <a:solidFill>
                  <a:srgbClr val="000000"/>
                </a:solidFill>
                <a:latin typeface="Lato"/>
                <a:ea typeface="Arial"/>
              </a:rPr>
              <a:t> merupakan sebuah proses yang mempunyai bisnis inti dan meliputi aliran nilai utama. Misalnya proses pembelian, manufaktur, pengiklanan dan pemasaran, dan penjualan.</a:t>
            </a:r>
            <a:endParaRPr b="0" lang="en-US" sz="2600" spc="-1" strike="noStrike">
              <a:latin typeface="Lato"/>
            </a:endParaRPr>
          </a:p>
          <a:p>
            <a:pPr lvl="1" marL="864000" indent="-324000">
              <a:spcAft>
                <a:spcPts val="1134"/>
              </a:spcAft>
              <a:buClr>
                <a:srgbClr val="000000"/>
              </a:buClr>
              <a:buSzPct val="45000"/>
              <a:buFont typeface="Wingdings" charset="2"/>
              <a:buChar char=""/>
            </a:pPr>
            <a:r>
              <a:rPr b="1" lang="en-US" sz="2600" spc="-1" strike="noStrike">
                <a:solidFill>
                  <a:srgbClr val="000000"/>
                </a:solidFill>
                <a:latin typeface="Lato"/>
                <a:ea typeface="Arial"/>
              </a:rPr>
              <a:t>Proses pendukung</a:t>
            </a:r>
            <a:r>
              <a:rPr b="0" lang="en-US" sz="2600" spc="-1" strike="noStrike">
                <a:solidFill>
                  <a:srgbClr val="000000"/>
                </a:solidFill>
                <a:latin typeface="Lato"/>
                <a:ea typeface="Arial"/>
              </a:rPr>
              <a:t>, yang mendukung proses inti. Misalnya rekrutmen, akunting, pusat bantuan dll.</a:t>
            </a:r>
            <a:endParaRPr b="0" lang="en-US" sz="2600" spc="-1" strike="noStrike">
              <a:latin typeface="Lato"/>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66" name="TextShape 1"/>
          <p:cNvSpPr txBox="1"/>
          <p:nvPr/>
        </p:nvSpPr>
        <p:spPr>
          <a:xfrm>
            <a:off x="1091880" y="419760"/>
            <a:ext cx="8483760" cy="109224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GB" sz="3600" spc="-1" strike="noStrike">
                <a:latin typeface="Lato Black"/>
              </a:rPr>
              <a:t>Business Process Lifecycle</a:t>
            </a:r>
            <a:endParaRPr b="1" lang="en-US" sz="3600" spc="-1" strike="noStrike">
              <a:latin typeface="Lato Black"/>
            </a:endParaRPr>
          </a:p>
        </p:txBody>
      </p:sp>
      <p:grpSp>
        <p:nvGrpSpPr>
          <p:cNvPr id="967" name="Group 2"/>
          <p:cNvGrpSpPr/>
          <p:nvPr/>
        </p:nvGrpSpPr>
        <p:grpSpPr>
          <a:xfrm>
            <a:off x="3233880" y="2257200"/>
            <a:ext cx="4158000" cy="4158000"/>
            <a:chOff x="3233880" y="2257200"/>
            <a:chExt cx="4158000" cy="4158000"/>
          </a:xfrm>
        </p:grpSpPr>
        <p:sp>
          <p:nvSpPr>
            <p:cNvPr id="968" name="CustomShape 3"/>
            <p:cNvSpPr/>
            <p:nvPr/>
          </p:nvSpPr>
          <p:spPr>
            <a:xfrm>
              <a:off x="3898800" y="2257200"/>
              <a:ext cx="2828160" cy="2828160"/>
            </a:xfrm>
            <a:custGeom>
              <a:avLst/>
              <a:gdLst/>
              <a:ahLst/>
              <a:rect l="0" t="0" r="r" b="b"/>
              <a:pathLst>
                <a:path w="4042" h="3242">
                  <a:moveTo>
                    <a:pt x="2328" y="2268"/>
                  </a:moveTo>
                  <a:lnTo>
                    <a:pt x="2213" y="2255"/>
                  </a:lnTo>
                  <a:lnTo>
                    <a:pt x="2098" y="2246"/>
                  </a:lnTo>
                  <a:lnTo>
                    <a:pt x="1982" y="2243"/>
                  </a:lnTo>
                  <a:lnTo>
                    <a:pt x="1866" y="2245"/>
                  </a:lnTo>
                  <a:lnTo>
                    <a:pt x="1751" y="2252"/>
                  </a:lnTo>
                  <a:lnTo>
                    <a:pt x="1636" y="2264"/>
                  </a:lnTo>
                  <a:lnTo>
                    <a:pt x="1521" y="2281"/>
                  </a:lnTo>
                  <a:lnTo>
                    <a:pt x="1407" y="2303"/>
                  </a:lnTo>
                  <a:lnTo>
                    <a:pt x="1295" y="2330"/>
                  </a:lnTo>
                  <a:lnTo>
                    <a:pt x="1183" y="2362"/>
                  </a:lnTo>
                  <a:lnTo>
                    <a:pt x="1074" y="2399"/>
                  </a:lnTo>
                  <a:lnTo>
                    <a:pt x="966" y="2441"/>
                  </a:lnTo>
                  <a:lnTo>
                    <a:pt x="860" y="2487"/>
                  </a:lnTo>
                  <a:lnTo>
                    <a:pt x="756" y="2538"/>
                  </a:lnTo>
                  <a:lnTo>
                    <a:pt x="654" y="2594"/>
                  </a:lnTo>
                  <a:lnTo>
                    <a:pt x="0" y="1460"/>
                  </a:lnTo>
                  <a:lnTo>
                    <a:pt x="152" y="1377"/>
                  </a:lnTo>
                  <a:lnTo>
                    <a:pt x="308" y="1300"/>
                  </a:lnTo>
                  <a:lnTo>
                    <a:pt x="467" y="1230"/>
                  </a:lnTo>
                  <a:lnTo>
                    <a:pt x="629" y="1168"/>
                  </a:lnTo>
                  <a:lnTo>
                    <a:pt x="794" y="1112"/>
                  </a:lnTo>
                  <a:lnTo>
                    <a:pt x="961" y="1064"/>
                  </a:lnTo>
                  <a:lnTo>
                    <a:pt x="1130" y="1024"/>
                  </a:lnTo>
                  <a:lnTo>
                    <a:pt x="1300" y="991"/>
                  </a:lnTo>
                  <a:lnTo>
                    <a:pt x="1472" y="965"/>
                  </a:lnTo>
                  <a:lnTo>
                    <a:pt x="1645" y="947"/>
                  </a:lnTo>
                  <a:lnTo>
                    <a:pt x="1818" y="937"/>
                  </a:lnTo>
                  <a:lnTo>
                    <a:pt x="1992" y="934"/>
                  </a:lnTo>
                  <a:lnTo>
                    <a:pt x="2165" y="939"/>
                  </a:lnTo>
                  <a:lnTo>
                    <a:pt x="2338" y="952"/>
                  </a:lnTo>
                  <a:lnTo>
                    <a:pt x="2511" y="972"/>
                  </a:lnTo>
                  <a:lnTo>
                    <a:pt x="2647" y="0"/>
                  </a:lnTo>
                  <a:lnTo>
                    <a:pt x="4041" y="1848"/>
                  </a:lnTo>
                  <a:lnTo>
                    <a:pt x="2192" y="3241"/>
                  </a:lnTo>
                  <a:lnTo>
                    <a:pt x="2328" y="2268"/>
                  </a:lnTo>
                </a:path>
              </a:pathLst>
            </a:custGeom>
            <a:gradFill rotWithShape="0">
              <a:gsLst>
                <a:gs pos="0">
                  <a:srgbClr val="0000ff"/>
                </a:gs>
                <a:gs pos="100000">
                  <a:srgbClr val="ffffff"/>
                </a:gs>
              </a:gsLst>
              <a:lin ang="8100000"/>
            </a:gradFill>
            <a:ln w="9360">
              <a:solidFill>
                <a:srgbClr val="0000ff"/>
              </a:solidFill>
              <a:miter/>
            </a:ln>
          </p:spPr>
          <p:style>
            <a:lnRef idx="0"/>
            <a:fillRef idx="0"/>
            <a:effectRef idx="0"/>
            <a:fontRef idx="minor"/>
          </p:style>
        </p:sp>
        <p:sp>
          <p:nvSpPr>
            <p:cNvPr id="969" name="CustomShape 4"/>
            <p:cNvSpPr/>
            <p:nvPr/>
          </p:nvSpPr>
          <p:spPr>
            <a:xfrm rot="5400000">
              <a:off x="4564080" y="2922120"/>
              <a:ext cx="2827800" cy="2827800"/>
            </a:xfrm>
            <a:custGeom>
              <a:avLst/>
              <a:gdLst/>
              <a:ahLst/>
              <a:rect l="0" t="0" r="r" b="b"/>
              <a:pathLst>
                <a:path w="4041" h="3242">
                  <a:moveTo>
                    <a:pt x="2328" y="2269"/>
                  </a:moveTo>
                  <a:lnTo>
                    <a:pt x="2213" y="2255"/>
                  </a:lnTo>
                  <a:lnTo>
                    <a:pt x="2097" y="2246"/>
                  </a:lnTo>
                  <a:lnTo>
                    <a:pt x="1982" y="2243"/>
                  </a:lnTo>
                  <a:lnTo>
                    <a:pt x="1866" y="2245"/>
                  </a:lnTo>
                  <a:lnTo>
                    <a:pt x="1750" y="2252"/>
                  </a:lnTo>
                  <a:lnTo>
                    <a:pt x="1635" y="2264"/>
                  </a:lnTo>
                  <a:lnTo>
                    <a:pt x="1521" y="2281"/>
                  </a:lnTo>
                  <a:lnTo>
                    <a:pt x="1407" y="2303"/>
                  </a:lnTo>
                  <a:lnTo>
                    <a:pt x="1294" y="2330"/>
                  </a:lnTo>
                  <a:lnTo>
                    <a:pt x="1183" y="2362"/>
                  </a:lnTo>
                  <a:lnTo>
                    <a:pt x="1073" y="2399"/>
                  </a:lnTo>
                  <a:lnTo>
                    <a:pt x="965" y="2441"/>
                  </a:lnTo>
                  <a:lnTo>
                    <a:pt x="859" y="2487"/>
                  </a:lnTo>
                  <a:lnTo>
                    <a:pt x="755" y="2538"/>
                  </a:lnTo>
                  <a:lnTo>
                    <a:pt x="654" y="2594"/>
                  </a:lnTo>
                  <a:lnTo>
                    <a:pt x="0" y="1460"/>
                  </a:lnTo>
                  <a:lnTo>
                    <a:pt x="152" y="1377"/>
                  </a:lnTo>
                  <a:lnTo>
                    <a:pt x="308" y="1300"/>
                  </a:lnTo>
                  <a:lnTo>
                    <a:pt x="467" y="1230"/>
                  </a:lnTo>
                  <a:lnTo>
                    <a:pt x="629" y="1168"/>
                  </a:lnTo>
                  <a:lnTo>
                    <a:pt x="794" y="1112"/>
                  </a:lnTo>
                  <a:lnTo>
                    <a:pt x="960" y="1064"/>
                  </a:lnTo>
                  <a:lnTo>
                    <a:pt x="1129" y="1024"/>
                  </a:lnTo>
                  <a:lnTo>
                    <a:pt x="1300" y="991"/>
                  </a:lnTo>
                  <a:lnTo>
                    <a:pt x="1471" y="965"/>
                  </a:lnTo>
                  <a:lnTo>
                    <a:pt x="1644" y="947"/>
                  </a:lnTo>
                  <a:lnTo>
                    <a:pt x="1817" y="937"/>
                  </a:lnTo>
                  <a:lnTo>
                    <a:pt x="1991" y="934"/>
                  </a:lnTo>
                  <a:lnTo>
                    <a:pt x="2164" y="939"/>
                  </a:lnTo>
                  <a:lnTo>
                    <a:pt x="2338" y="952"/>
                  </a:lnTo>
                  <a:lnTo>
                    <a:pt x="2510" y="972"/>
                  </a:lnTo>
                  <a:lnTo>
                    <a:pt x="2647" y="0"/>
                  </a:lnTo>
                  <a:lnTo>
                    <a:pt x="4040" y="1848"/>
                  </a:lnTo>
                  <a:lnTo>
                    <a:pt x="2191" y="3241"/>
                  </a:lnTo>
                  <a:lnTo>
                    <a:pt x="2328" y="2269"/>
                  </a:lnTo>
                </a:path>
              </a:pathLst>
            </a:custGeom>
            <a:gradFill rotWithShape="0">
              <a:gsLst>
                <a:gs pos="0">
                  <a:srgbClr val="3333cc"/>
                </a:gs>
                <a:gs pos="100000">
                  <a:srgbClr val="ffffff"/>
                </a:gs>
              </a:gsLst>
              <a:lin ang="13500000"/>
            </a:gradFill>
            <a:ln w="9360">
              <a:solidFill>
                <a:srgbClr val="3333cc"/>
              </a:solidFill>
              <a:miter/>
            </a:ln>
          </p:spPr>
          <p:style>
            <a:lnRef idx="0"/>
            <a:fillRef idx="0"/>
            <a:effectRef idx="0"/>
            <a:fontRef idx="minor"/>
          </p:style>
        </p:sp>
        <p:sp>
          <p:nvSpPr>
            <p:cNvPr id="970" name="CustomShape 5"/>
            <p:cNvSpPr/>
            <p:nvPr/>
          </p:nvSpPr>
          <p:spPr>
            <a:xfrm rot="10800000">
              <a:off x="3898800" y="3586680"/>
              <a:ext cx="2828160" cy="2828160"/>
            </a:xfrm>
            <a:custGeom>
              <a:avLst/>
              <a:gdLst/>
              <a:ahLst/>
              <a:rect l="0" t="0" r="r" b="b"/>
              <a:pathLst>
                <a:path w="4042" h="3242">
                  <a:moveTo>
                    <a:pt x="2328" y="2268"/>
                  </a:moveTo>
                  <a:lnTo>
                    <a:pt x="2213" y="2255"/>
                  </a:lnTo>
                  <a:lnTo>
                    <a:pt x="2098" y="2246"/>
                  </a:lnTo>
                  <a:lnTo>
                    <a:pt x="1982" y="2243"/>
                  </a:lnTo>
                  <a:lnTo>
                    <a:pt x="1866" y="2245"/>
                  </a:lnTo>
                  <a:lnTo>
                    <a:pt x="1751" y="2252"/>
                  </a:lnTo>
                  <a:lnTo>
                    <a:pt x="1636" y="2264"/>
                  </a:lnTo>
                  <a:lnTo>
                    <a:pt x="1521" y="2281"/>
                  </a:lnTo>
                  <a:lnTo>
                    <a:pt x="1407" y="2303"/>
                  </a:lnTo>
                  <a:lnTo>
                    <a:pt x="1295" y="2330"/>
                  </a:lnTo>
                  <a:lnTo>
                    <a:pt x="1183" y="2362"/>
                  </a:lnTo>
                  <a:lnTo>
                    <a:pt x="1074" y="2399"/>
                  </a:lnTo>
                  <a:lnTo>
                    <a:pt x="966" y="2441"/>
                  </a:lnTo>
                  <a:lnTo>
                    <a:pt x="860" y="2487"/>
                  </a:lnTo>
                  <a:lnTo>
                    <a:pt x="756" y="2538"/>
                  </a:lnTo>
                  <a:lnTo>
                    <a:pt x="654" y="2594"/>
                  </a:lnTo>
                  <a:lnTo>
                    <a:pt x="0" y="1460"/>
                  </a:lnTo>
                  <a:lnTo>
                    <a:pt x="152" y="1377"/>
                  </a:lnTo>
                  <a:lnTo>
                    <a:pt x="308" y="1300"/>
                  </a:lnTo>
                  <a:lnTo>
                    <a:pt x="467" y="1230"/>
                  </a:lnTo>
                  <a:lnTo>
                    <a:pt x="629" y="1168"/>
                  </a:lnTo>
                  <a:lnTo>
                    <a:pt x="794" y="1112"/>
                  </a:lnTo>
                  <a:lnTo>
                    <a:pt x="961" y="1064"/>
                  </a:lnTo>
                  <a:lnTo>
                    <a:pt x="1130" y="1024"/>
                  </a:lnTo>
                  <a:lnTo>
                    <a:pt x="1300" y="991"/>
                  </a:lnTo>
                  <a:lnTo>
                    <a:pt x="1472" y="965"/>
                  </a:lnTo>
                  <a:lnTo>
                    <a:pt x="1645" y="947"/>
                  </a:lnTo>
                  <a:lnTo>
                    <a:pt x="1818" y="937"/>
                  </a:lnTo>
                  <a:lnTo>
                    <a:pt x="1992" y="934"/>
                  </a:lnTo>
                  <a:lnTo>
                    <a:pt x="2165" y="939"/>
                  </a:lnTo>
                  <a:lnTo>
                    <a:pt x="2338" y="952"/>
                  </a:lnTo>
                  <a:lnTo>
                    <a:pt x="2511" y="972"/>
                  </a:lnTo>
                  <a:lnTo>
                    <a:pt x="2647" y="0"/>
                  </a:lnTo>
                  <a:lnTo>
                    <a:pt x="4041" y="1848"/>
                  </a:lnTo>
                  <a:lnTo>
                    <a:pt x="2192" y="3241"/>
                  </a:lnTo>
                  <a:lnTo>
                    <a:pt x="2328" y="2268"/>
                  </a:lnTo>
                </a:path>
              </a:pathLst>
            </a:custGeom>
            <a:gradFill rotWithShape="0">
              <a:gsLst>
                <a:gs pos="0">
                  <a:srgbClr val="00cc99"/>
                </a:gs>
                <a:gs pos="100000">
                  <a:srgbClr val="ffffff"/>
                </a:gs>
              </a:gsLst>
              <a:lin ang="18900000"/>
            </a:gradFill>
            <a:ln w="9360">
              <a:solidFill>
                <a:srgbClr val="00cc99"/>
              </a:solidFill>
              <a:miter/>
            </a:ln>
          </p:spPr>
          <p:style>
            <a:lnRef idx="0"/>
            <a:fillRef idx="0"/>
            <a:effectRef idx="0"/>
            <a:fontRef idx="minor"/>
          </p:style>
        </p:sp>
        <p:sp>
          <p:nvSpPr>
            <p:cNvPr id="971" name="CustomShape 6"/>
            <p:cNvSpPr/>
            <p:nvPr/>
          </p:nvSpPr>
          <p:spPr>
            <a:xfrm rot="16200000">
              <a:off x="3233880" y="2922480"/>
              <a:ext cx="2827800" cy="2827800"/>
            </a:xfrm>
            <a:custGeom>
              <a:avLst/>
              <a:gdLst/>
              <a:ahLst/>
              <a:rect l="0" t="0" r="r" b="b"/>
              <a:pathLst>
                <a:path w="4041" h="3242">
                  <a:moveTo>
                    <a:pt x="2328" y="2269"/>
                  </a:moveTo>
                  <a:lnTo>
                    <a:pt x="2213" y="2255"/>
                  </a:lnTo>
                  <a:lnTo>
                    <a:pt x="2097" y="2246"/>
                  </a:lnTo>
                  <a:lnTo>
                    <a:pt x="1982" y="2243"/>
                  </a:lnTo>
                  <a:lnTo>
                    <a:pt x="1866" y="2245"/>
                  </a:lnTo>
                  <a:lnTo>
                    <a:pt x="1750" y="2252"/>
                  </a:lnTo>
                  <a:lnTo>
                    <a:pt x="1635" y="2264"/>
                  </a:lnTo>
                  <a:lnTo>
                    <a:pt x="1521" y="2281"/>
                  </a:lnTo>
                  <a:lnTo>
                    <a:pt x="1407" y="2303"/>
                  </a:lnTo>
                  <a:lnTo>
                    <a:pt x="1294" y="2330"/>
                  </a:lnTo>
                  <a:lnTo>
                    <a:pt x="1183" y="2362"/>
                  </a:lnTo>
                  <a:lnTo>
                    <a:pt x="1073" y="2399"/>
                  </a:lnTo>
                  <a:lnTo>
                    <a:pt x="965" y="2441"/>
                  </a:lnTo>
                  <a:lnTo>
                    <a:pt x="859" y="2487"/>
                  </a:lnTo>
                  <a:lnTo>
                    <a:pt x="755" y="2538"/>
                  </a:lnTo>
                  <a:lnTo>
                    <a:pt x="654" y="2594"/>
                  </a:lnTo>
                  <a:lnTo>
                    <a:pt x="0" y="1460"/>
                  </a:lnTo>
                  <a:lnTo>
                    <a:pt x="152" y="1377"/>
                  </a:lnTo>
                  <a:lnTo>
                    <a:pt x="308" y="1300"/>
                  </a:lnTo>
                  <a:lnTo>
                    <a:pt x="467" y="1230"/>
                  </a:lnTo>
                  <a:lnTo>
                    <a:pt x="629" y="1168"/>
                  </a:lnTo>
                  <a:lnTo>
                    <a:pt x="794" y="1112"/>
                  </a:lnTo>
                  <a:lnTo>
                    <a:pt x="960" y="1064"/>
                  </a:lnTo>
                  <a:lnTo>
                    <a:pt x="1129" y="1024"/>
                  </a:lnTo>
                  <a:lnTo>
                    <a:pt x="1300" y="991"/>
                  </a:lnTo>
                  <a:lnTo>
                    <a:pt x="1471" y="965"/>
                  </a:lnTo>
                  <a:lnTo>
                    <a:pt x="1644" y="947"/>
                  </a:lnTo>
                  <a:lnTo>
                    <a:pt x="1817" y="937"/>
                  </a:lnTo>
                  <a:lnTo>
                    <a:pt x="1991" y="934"/>
                  </a:lnTo>
                  <a:lnTo>
                    <a:pt x="2164" y="939"/>
                  </a:lnTo>
                  <a:lnTo>
                    <a:pt x="2338" y="952"/>
                  </a:lnTo>
                  <a:lnTo>
                    <a:pt x="2510" y="972"/>
                  </a:lnTo>
                  <a:lnTo>
                    <a:pt x="2647" y="0"/>
                  </a:lnTo>
                  <a:lnTo>
                    <a:pt x="4040" y="1848"/>
                  </a:lnTo>
                  <a:lnTo>
                    <a:pt x="2191" y="3241"/>
                  </a:lnTo>
                  <a:lnTo>
                    <a:pt x="2328" y="2269"/>
                  </a:lnTo>
                </a:path>
              </a:pathLst>
            </a:custGeom>
            <a:gradFill rotWithShape="0">
              <a:gsLst>
                <a:gs pos="0">
                  <a:srgbClr val="3333ff"/>
                </a:gs>
                <a:gs pos="100000">
                  <a:srgbClr val="ffffff"/>
                </a:gs>
              </a:gsLst>
              <a:lin ang="2700000"/>
            </a:gradFill>
            <a:ln w="9360">
              <a:solidFill>
                <a:srgbClr val="3333ff"/>
              </a:solidFill>
              <a:miter/>
            </a:ln>
          </p:spPr>
          <p:style>
            <a:lnRef idx="0"/>
            <a:fillRef idx="0"/>
            <a:effectRef idx="0"/>
            <a:fontRef idx="minor"/>
          </p:style>
        </p:sp>
        <p:sp>
          <p:nvSpPr>
            <p:cNvPr id="972" name="CustomShape 7"/>
            <p:cNvSpPr/>
            <p:nvPr/>
          </p:nvSpPr>
          <p:spPr>
            <a:xfrm>
              <a:off x="6067440" y="5088960"/>
              <a:ext cx="1065240" cy="1065600"/>
            </a:xfrm>
            <a:prstGeom prst="rect">
              <a:avLst/>
            </a:prstGeom>
            <a:noFill/>
            <a:ln>
              <a:noFill/>
            </a:ln>
          </p:spPr>
          <p:style>
            <a:lnRef idx="0"/>
            <a:fillRef idx="0"/>
            <a:effectRef idx="0"/>
            <a:fontRef idx="minor"/>
          </p:style>
          <p:txBody>
            <a:bodyPr wrap="none" lIns="0" rIns="0" tIns="0" bIns="0" anchor="ctr">
              <a:noAutofit/>
            </a:bodyPr>
            <a:p>
              <a:pPr algn="ctr">
                <a:lnSpc>
                  <a:spcPct val="100000"/>
                </a:lnSpc>
              </a:pPr>
              <a:r>
                <a:rPr b="1" lang="en-GB" sz="1600" spc="-1" strike="noStrike">
                  <a:solidFill>
                    <a:srgbClr val="000000"/>
                  </a:solidFill>
                  <a:latin typeface="Arial"/>
                </a:rPr>
                <a:t>Execute</a:t>
              </a:r>
              <a:endParaRPr b="0" lang="en-US" sz="1600" spc="-1" strike="noStrike">
                <a:solidFill>
                  <a:srgbClr val="000000"/>
                </a:solidFill>
                <a:latin typeface="Times New Roman"/>
              </a:endParaRPr>
            </a:p>
          </p:txBody>
        </p:sp>
        <p:sp>
          <p:nvSpPr>
            <p:cNvPr id="973" name="CustomShape 8"/>
            <p:cNvSpPr/>
            <p:nvPr/>
          </p:nvSpPr>
          <p:spPr>
            <a:xfrm>
              <a:off x="3496680" y="5090400"/>
              <a:ext cx="1065240" cy="1065960"/>
            </a:xfrm>
            <a:prstGeom prst="rect">
              <a:avLst/>
            </a:prstGeom>
            <a:noFill/>
            <a:ln>
              <a:noFill/>
            </a:ln>
          </p:spPr>
          <p:style>
            <a:lnRef idx="0"/>
            <a:fillRef idx="0"/>
            <a:effectRef idx="0"/>
            <a:fontRef idx="minor"/>
          </p:style>
          <p:txBody>
            <a:bodyPr wrap="none" lIns="0" rIns="0" tIns="0" bIns="0" anchor="ctr">
              <a:noAutofit/>
            </a:bodyPr>
            <a:p>
              <a:pPr algn="ctr">
                <a:lnSpc>
                  <a:spcPct val="100000"/>
                </a:lnSpc>
              </a:pPr>
              <a:r>
                <a:rPr b="1" lang="en-GB" sz="1600" spc="-1" strike="noStrike">
                  <a:solidFill>
                    <a:srgbClr val="000000"/>
                  </a:solidFill>
                  <a:latin typeface="Arial"/>
                </a:rPr>
                <a:t>Measure</a:t>
              </a:r>
              <a:endParaRPr b="0" lang="en-US" sz="1600" spc="-1" strike="noStrike">
                <a:solidFill>
                  <a:srgbClr val="000000"/>
                </a:solidFill>
                <a:latin typeface="Times New Roman"/>
              </a:endParaRPr>
            </a:p>
          </p:txBody>
        </p:sp>
        <p:sp>
          <p:nvSpPr>
            <p:cNvPr id="974" name="CustomShape 9"/>
            <p:cNvSpPr/>
            <p:nvPr/>
          </p:nvSpPr>
          <p:spPr>
            <a:xfrm>
              <a:off x="3494520" y="2519640"/>
              <a:ext cx="1065960" cy="1065960"/>
            </a:xfrm>
            <a:prstGeom prst="rect">
              <a:avLst/>
            </a:prstGeom>
            <a:noFill/>
            <a:ln>
              <a:noFill/>
            </a:ln>
          </p:spPr>
          <p:style>
            <a:lnRef idx="0"/>
            <a:fillRef idx="0"/>
            <a:effectRef idx="0"/>
            <a:fontRef idx="minor"/>
          </p:style>
          <p:txBody>
            <a:bodyPr wrap="none" lIns="0" rIns="0" tIns="0" bIns="0" anchor="ctr">
              <a:noAutofit/>
            </a:bodyPr>
            <a:p>
              <a:pPr algn="ctr">
                <a:lnSpc>
                  <a:spcPct val="100000"/>
                </a:lnSpc>
              </a:pPr>
              <a:r>
                <a:rPr b="1" lang="en-GB" sz="1600" spc="-1" strike="noStrike">
                  <a:solidFill>
                    <a:srgbClr val="000000"/>
                  </a:solidFill>
                  <a:latin typeface="Arial"/>
                </a:rPr>
                <a:t>Model and </a:t>
              </a:r>
              <a:endParaRPr b="0" lang="en-US" sz="1600" spc="-1" strike="noStrike">
                <a:solidFill>
                  <a:srgbClr val="000000"/>
                </a:solidFill>
                <a:latin typeface="Times New Roman"/>
              </a:endParaRPr>
            </a:p>
            <a:p>
              <a:pPr algn="ctr">
                <a:lnSpc>
                  <a:spcPct val="100000"/>
                </a:lnSpc>
              </a:pPr>
              <a:r>
                <a:rPr b="1" lang="en-GB" sz="1600" spc="-1" strike="noStrike">
                  <a:solidFill>
                    <a:srgbClr val="000000"/>
                  </a:solidFill>
                  <a:latin typeface="Arial"/>
                </a:rPr>
                <a:t>Redesign</a:t>
              </a:r>
              <a:endParaRPr b="0" lang="en-US" sz="1600" spc="-1" strike="noStrike">
                <a:solidFill>
                  <a:srgbClr val="000000"/>
                </a:solidFill>
                <a:latin typeface="Times New Roman"/>
              </a:endParaRPr>
            </a:p>
          </p:txBody>
        </p:sp>
        <p:sp>
          <p:nvSpPr>
            <p:cNvPr id="975" name="CustomShape 10"/>
            <p:cNvSpPr/>
            <p:nvPr/>
          </p:nvSpPr>
          <p:spPr>
            <a:xfrm>
              <a:off x="6065280" y="2518200"/>
              <a:ext cx="1065960" cy="1065600"/>
            </a:xfrm>
            <a:prstGeom prst="rect">
              <a:avLst/>
            </a:prstGeom>
            <a:noFill/>
            <a:ln>
              <a:noFill/>
            </a:ln>
          </p:spPr>
          <p:style>
            <a:lnRef idx="0"/>
            <a:fillRef idx="0"/>
            <a:effectRef idx="0"/>
            <a:fontRef idx="minor"/>
          </p:style>
          <p:txBody>
            <a:bodyPr wrap="none" lIns="0" rIns="0" tIns="0" bIns="0" anchor="ctr">
              <a:noAutofit/>
            </a:bodyPr>
            <a:p>
              <a:pPr algn="ctr">
                <a:lnSpc>
                  <a:spcPct val="100000"/>
                </a:lnSpc>
              </a:pPr>
              <a:r>
                <a:rPr b="1" lang="en-GB" sz="1600" spc="-1" strike="noStrike">
                  <a:solidFill>
                    <a:srgbClr val="000000"/>
                  </a:solidFill>
                  <a:latin typeface="Arial"/>
                </a:rPr>
                <a:t>Simulate and </a:t>
              </a:r>
              <a:endParaRPr b="0" lang="en-US" sz="1600" spc="-1" strike="noStrike">
                <a:solidFill>
                  <a:srgbClr val="000000"/>
                </a:solidFill>
                <a:latin typeface="Times New Roman"/>
              </a:endParaRPr>
            </a:p>
            <a:p>
              <a:pPr algn="ctr">
                <a:lnSpc>
                  <a:spcPct val="100000"/>
                </a:lnSpc>
              </a:pPr>
              <a:r>
                <a:rPr b="1" lang="en-GB" sz="1600" spc="-1" strike="noStrike">
                  <a:solidFill>
                    <a:srgbClr val="000000"/>
                  </a:solidFill>
                  <a:latin typeface="Arial"/>
                </a:rPr>
                <a:t>Optimize</a:t>
              </a:r>
              <a:endParaRPr b="0" lang="en-US" sz="1600" spc="-1" strike="noStrike">
                <a:solidFill>
                  <a:srgbClr val="000000"/>
                </a:solidFill>
                <a:latin typeface="Times New Roman"/>
              </a:endParaRPr>
            </a:p>
          </p:txBody>
        </p:sp>
      </p:grpSp>
      <p:sp>
        <p:nvSpPr>
          <p:cNvPr id="976" name="CustomShape 11"/>
          <p:cNvSpPr/>
          <p:nvPr/>
        </p:nvSpPr>
        <p:spPr>
          <a:xfrm>
            <a:off x="4564080" y="3779640"/>
            <a:ext cx="1586880" cy="700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gn="ctr">
              <a:lnSpc>
                <a:spcPct val="100000"/>
              </a:lnSpc>
              <a:spcBef>
                <a:spcPts val="1500"/>
              </a:spcBef>
            </a:pPr>
            <a:r>
              <a:rPr b="0" lang="en-GB" sz="1990" spc="-1" strike="noStrike">
                <a:solidFill>
                  <a:srgbClr val="000000"/>
                </a:solidFill>
                <a:latin typeface="Arial"/>
              </a:rPr>
              <a:t>System Architect</a:t>
            </a:r>
            <a:endParaRPr b="0" lang="en-US" sz="199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77" name="CustomShape 1"/>
          <p:cNvSpPr/>
          <p:nvPr/>
        </p:nvSpPr>
        <p:spPr>
          <a:xfrm>
            <a:off x="6786360" y="4255560"/>
            <a:ext cx="3134520" cy="2462760"/>
          </a:xfrm>
          <a:prstGeom prst="ellipse">
            <a:avLst/>
          </a:prstGeom>
          <a:solidFill>
            <a:srgbClr val="bbe0e3"/>
          </a:solidFill>
          <a:ln w="9360">
            <a:solidFill>
              <a:srgbClr val="000000"/>
            </a:solidFill>
            <a:miter/>
          </a:ln>
        </p:spPr>
        <p:style>
          <a:lnRef idx="0"/>
          <a:fillRef idx="0"/>
          <a:effectRef idx="0"/>
          <a:fontRef idx="minor"/>
        </p:style>
      </p:sp>
      <p:sp>
        <p:nvSpPr>
          <p:cNvPr id="978" name="CustomShape 2"/>
          <p:cNvSpPr/>
          <p:nvPr/>
        </p:nvSpPr>
        <p:spPr>
          <a:xfrm>
            <a:off x="6705720" y="1397880"/>
            <a:ext cx="3215160" cy="2223000"/>
          </a:xfrm>
          <a:prstGeom prst="ellipse">
            <a:avLst/>
          </a:prstGeom>
          <a:solidFill>
            <a:srgbClr val="bbe0e3"/>
          </a:solidFill>
          <a:ln w="9360">
            <a:solidFill>
              <a:srgbClr val="000000"/>
            </a:solidFill>
            <a:miter/>
          </a:ln>
        </p:spPr>
        <p:style>
          <a:lnRef idx="0"/>
          <a:fillRef idx="0"/>
          <a:effectRef idx="0"/>
          <a:fontRef idx="minor"/>
        </p:style>
      </p:sp>
      <p:sp>
        <p:nvSpPr>
          <p:cNvPr id="979" name="TextShape 3"/>
          <p:cNvSpPr txBox="1"/>
          <p:nvPr/>
        </p:nvSpPr>
        <p:spPr>
          <a:xfrm>
            <a:off x="427680" y="443520"/>
            <a:ext cx="9072000" cy="873000"/>
          </a:xfrm>
          <a:prstGeom prst="rect">
            <a:avLst/>
          </a:prstGeom>
          <a:noFill/>
          <a:ln>
            <a:noFill/>
          </a:ln>
        </p:spPr>
        <p:txBody>
          <a:bodyPr anchor="ctr">
            <a:noAutofit/>
          </a:bodyPr>
          <a:p>
            <a:pPr algn="ctr">
              <a:buClr>
                <a:srgbClr val="000000"/>
              </a:buClr>
              <a:buSzPct val="45000"/>
              <a:buFont typeface="Wingdings" charset="2"/>
              <a:buChar char=""/>
            </a:pPr>
            <a:r>
              <a:rPr b="1" lang="en-US" sz="4400" spc="-1" strike="noStrike">
                <a:latin typeface="Lato Black"/>
              </a:rPr>
              <a:t>Purposes of Process Modeling</a:t>
            </a:r>
            <a:endParaRPr b="1" lang="en-US" sz="4400" spc="-1" strike="noStrike">
              <a:latin typeface="Lato Black"/>
            </a:endParaRPr>
          </a:p>
        </p:txBody>
      </p:sp>
      <p:sp>
        <p:nvSpPr>
          <p:cNvPr id="980" name="CustomShape 4"/>
          <p:cNvSpPr/>
          <p:nvPr/>
        </p:nvSpPr>
        <p:spPr>
          <a:xfrm>
            <a:off x="6944040" y="1716480"/>
            <a:ext cx="2700000" cy="11941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gn="ctr">
              <a:lnSpc>
                <a:spcPct val="100000"/>
              </a:lnSpc>
              <a:spcBef>
                <a:spcPts val="998"/>
              </a:spcBef>
              <a:buClr>
                <a:srgbClr val="000000"/>
              </a:buClr>
              <a:buSzPct val="45000"/>
              <a:buFont typeface="Wingdings" charset="2"/>
              <a:buChar char=""/>
            </a:pPr>
            <a:endParaRPr b="0" lang="en-US" sz="1800" spc="-1" strike="noStrike">
              <a:latin typeface="Arial"/>
            </a:endParaRPr>
          </a:p>
          <a:p>
            <a:pPr algn="ctr">
              <a:lnSpc>
                <a:spcPct val="100000"/>
              </a:lnSpc>
              <a:spcBef>
                <a:spcPts val="998"/>
              </a:spcBef>
              <a:buClr>
                <a:srgbClr val="000000"/>
              </a:buClr>
              <a:buSzPct val="45000"/>
              <a:buFont typeface="Wingdings" charset="2"/>
              <a:buChar char=""/>
            </a:pPr>
            <a:r>
              <a:rPr b="0" lang="en-US" sz="1600" spc="-1" strike="noStrike">
                <a:latin typeface="Frutiger Linotype"/>
                <a:ea typeface="ＭＳ Ｐゴシック"/>
              </a:rPr>
              <a:t>Communication, simulation, activity-based costing…</a:t>
            </a:r>
            <a:endParaRPr b="0" lang="en-US" sz="1600" spc="-1" strike="noStrike">
              <a:latin typeface="Arial"/>
            </a:endParaRPr>
          </a:p>
        </p:txBody>
      </p:sp>
      <p:graphicFrame>
        <p:nvGraphicFramePr>
          <p:cNvPr id="981" name="Object 5"/>
          <p:cNvGraphicFramePr/>
          <p:nvPr/>
        </p:nvGraphicFramePr>
        <p:xfrm>
          <a:off x="232200" y="1316520"/>
          <a:ext cx="5731560" cy="5731920"/>
        </p:xfrm>
        <a:graphic>
          <a:graphicData uri="http://schemas.openxmlformats.org/presentationml/2006/ole">
            <p:oleObj r:id="rId1" spid="">
              <p:embed/>
              <p:pic>
                <p:nvPicPr>
                  <p:cNvPr id="982" name="Object 2" descr=""/>
                  <p:cNvPicPr/>
                  <p:nvPr/>
                </p:nvPicPr>
                <p:blipFill>
                  <a:blip r:embed="rId2"/>
                  <a:stretch/>
                </p:blipFill>
                <p:spPr>
                  <a:xfrm>
                    <a:off x="232200" y="1316520"/>
                    <a:ext cx="5731560" cy="5731920"/>
                  </a:xfrm>
                  <a:prstGeom prst="rect">
                    <a:avLst/>
                  </a:prstGeom>
                  <a:ln>
                    <a:noFill/>
                  </a:ln>
                </p:spPr>
              </p:pic>
            </p:oleObj>
          </a:graphicData>
        </a:graphic>
      </p:graphicFrame>
      <p:sp>
        <p:nvSpPr>
          <p:cNvPr id="983" name="CustomShape 6"/>
          <p:cNvSpPr/>
          <p:nvPr/>
        </p:nvSpPr>
        <p:spPr>
          <a:xfrm>
            <a:off x="6772320" y="4488480"/>
            <a:ext cx="3228840" cy="18075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gn="ctr">
              <a:lnSpc>
                <a:spcPct val="100000"/>
              </a:lnSpc>
              <a:spcBef>
                <a:spcPts val="998"/>
              </a:spcBef>
              <a:buClr>
                <a:srgbClr val="000000"/>
              </a:buClr>
              <a:buSzPct val="45000"/>
              <a:buFont typeface="Wingdings" charset="2"/>
              <a:buChar char=""/>
            </a:pPr>
            <a:r>
              <a:rPr b="0" i="1" lang="en-US" sz="1600" spc="-1" strike="noStrike">
                <a:latin typeface="Frutiger Linotype"/>
                <a:ea typeface="ＭＳ Ｐゴシック"/>
              </a:rPr>
              <a:t>Detailed Models </a:t>
            </a:r>
            <a:br/>
            <a:r>
              <a:rPr b="0" i="1" lang="en-US" sz="1600" spc="-1" strike="noStrike">
                <a:latin typeface="Frutiger Linotype"/>
                <a:ea typeface="ＭＳ Ｐゴシック"/>
              </a:rPr>
              <a:t>including</a:t>
            </a:r>
            <a:endParaRPr b="0" lang="en-US" sz="1600" spc="-1" strike="noStrike">
              <a:latin typeface="Arial"/>
            </a:endParaRPr>
          </a:p>
          <a:p>
            <a:pPr algn="ctr">
              <a:lnSpc>
                <a:spcPct val="100000"/>
              </a:lnSpc>
              <a:spcBef>
                <a:spcPts val="998"/>
              </a:spcBef>
              <a:buClr>
                <a:srgbClr val="000000"/>
              </a:buClr>
              <a:buSzPct val="45000"/>
              <a:buFont typeface="Wingdings" charset="2"/>
              <a:buChar char=""/>
            </a:pPr>
            <a:r>
              <a:rPr b="0" lang="en-AU" sz="1600" spc="-1" strike="noStrike">
                <a:latin typeface="Frutiger Linotype"/>
                <a:ea typeface="ＭＳ Ｐゴシック"/>
              </a:rPr>
              <a:t>Data types, conditions, data mappings, fault handling…</a:t>
            </a:r>
            <a:endParaRPr b="0" lang="en-US" sz="1600" spc="-1" strike="noStrike">
              <a:latin typeface="Arial"/>
            </a:endParaRPr>
          </a:p>
          <a:p>
            <a:pPr algn="ctr">
              <a:lnSpc>
                <a:spcPct val="100000"/>
              </a:lnSpc>
              <a:spcBef>
                <a:spcPts val="998"/>
              </a:spcBef>
              <a:buClr>
                <a:srgbClr val="000000"/>
              </a:buClr>
              <a:buSzPct val="45000"/>
              <a:buFont typeface="Wingdings" charset="2"/>
              <a:buChar char=""/>
            </a:pPr>
            <a:r>
              <a:rPr b="0" lang="en-AU" sz="1600" spc="-1" strike="noStrike">
                <a:latin typeface="Frutiger Linotype"/>
                <a:ea typeface="ＭＳ Ｐゴシック"/>
              </a:rPr>
              <a:t>Integration, testing, deployment…</a:t>
            </a:r>
            <a:endParaRPr b="0" lang="en-US" sz="1600" spc="-1" strike="noStrike">
              <a:latin typeface="Arial"/>
            </a:endParaRPr>
          </a:p>
        </p:txBody>
      </p:sp>
      <p:sp>
        <p:nvSpPr>
          <p:cNvPr id="984" name="Line 7"/>
          <p:cNvSpPr/>
          <p:nvPr/>
        </p:nvSpPr>
        <p:spPr>
          <a:xfrm flipH="1" flipV="1">
            <a:off x="3327480" y="2158920"/>
            <a:ext cx="3377880" cy="192960"/>
          </a:xfrm>
          <a:prstGeom prst="line">
            <a:avLst/>
          </a:prstGeom>
          <a:ln w="19080">
            <a:solidFill>
              <a:srgbClr val="ff0000"/>
            </a:solidFill>
            <a:miter/>
            <a:tailEnd len="med" type="triangle" w="med"/>
          </a:ln>
        </p:spPr>
        <p:style>
          <a:lnRef idx="0"/>
          <a:fillRef idx="0"/>
          <a:effectRef idx="0"/>
          <a:fontRef idx="minor"/>
        </p:style>
      </p:sp>
      <p:sp>
        <p:nvSpPr>
          <p:cNvPr id="985" name="Line 8"/>
          <p:cNvSpPr/>
          <p:nvPr/>
        </p:nvSpPr>
        <p:spPr>
          <a:xfrm flipH="1">
            <a:off x="5220000" y="2351880"/>
            <a:ext cx="1486080" cy="1114920"/>
          </a:xfrm>
          <a:prstGeom prst="line">
            <a:avLst/>
          </a:prstGeom>
          <a:ln w="19080">
            <a:solidFill>
              <a:srgbClr val="ff0000"/>
            </a:solidFill>
            <a:miter/>
            <a:tailEnd len="med" type="triangle" w="med"/>
          </a:ln>
        </p:spPr>
        <p:style>
          <a:lnRef idx="0"/>
          <a:fillRef idx="0"/>
          <a:effectRef idx="0"/>
          <a:fontRef idx="minor"/>
        </p:style>
      </p:sp>
      <p:sp>
        <p:nvSpPr>
          <p:cNvPr id="986" name="Line 9"/>
          <p:cNvSpPr/>
          <p:nvPr/>
        </p:nvSpPr>
        <p:spPr>
          <a:xfrm flipH="1">
            <a:off x="5245200" y="5526360"/>
            <a:ext cx="1541160" cy="315360"/>
          </a:xfrm>
          <a:prstGeom prst="line">
            <a:avLst/>
          </a:prstGeom>
          <a:ln w="19080">
            <a:solidFill>
              <a:srgbClr val="ff0000"/>
            </a:solidFill>
            <a:miter/>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7" name="CustomShape 1"/>
          <p:cNvSpPr/>
          <p:nvPr/>
        </p:nvSpPr>
        <p:spPr>
          <a:xfrm>
            <a:off x="3200400" y="1463040"/>
            <a:ext cx="3566160" cy="3749040"/>
          </a:xfrm>
          <a:prstGeom prst="rect">
            <a:avLst/>
          </a:prstGeom>
          <a:solidFill>
            <a:srgbClr val="ffffd7"/>
          </a:solidFill>
          <a:ln>
            <a:solidFill>
              <a:srgbClr val="000000"/>
            </a:solidFill>
          </a:ln>
        </p:spPr>
        <p:style>
          <a:lnRef idx="0"/>
          <a:fillRef idx="0"/>
          <a:effectRef idx="0"/>
          <a:fontRef idx="minor"/>
        </p:style>
      </p:sp>
      <p:sp>
        <p:nvSpPr>
          <p:cNvPr id="988" name="TextShape 2"/>
          <p:cNvSpPr txBox="1"/>
          <p:nvPr/>
        </p:nvSpPr>
        <p:spPr>
          <a:xfrm>
            <a:off x="548640" y="539640"/>
            <a:ext cx="9222480" cy="771480"/>
          </a:xfrm>
          <a:prstGeom prst="rect">
            <a:avLst/>
          </a:prstGeom>
          <a:noFill/>
          <a:ln>
            <a:noFill/>
          </a:ln>
        </p:spPr>
        <p:txBody>
          <a:bodyPr lIns="0" rIns="0" tIns="0" bIns="0" anchor="ctr">
            <a:spAutoFit/>
          </a:bodyPr>
          <a:p>
            <a:pPr algn="ctr"/>
            <a:r>
              <a:rPr b="1" lang="en-US" sz="4400" spc="-1" strike="noStrike">
                <a:latin typeface="Lato Black"/>
              </a:rPr>
              <a:t>Penyusunan Sistem</a:t>
            </a:r>
            <a:endParaRPr b="1" lang="en-US" sz="4400" spc="-1" strike="noStrike">
              <a:latin typeface="Lato Black"/>
            </a:endParaRPr>
          </a:p>
        </p:txBody>
      </p:sp>
      <p:sp>
        <p:nvSpPr>
          <p:cNvPr id="989" name="CustomShape 3"/>
          <p:cNvSpPr/>
          <p:nvPr/>
        </p:nvSpPr>
        <p:spPr>
          <a:xfrm>
            <a:off x="146520" y="2560320"/>
            <a:ext cx="1554480" cy="1554480"/>
          </a:xfrm>
          <a:prstGeom prst="ellipse">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Perencanaan</a:t>
            </a:r>
            <a:endParaRPr b="0" lang="en-US" sz="1800" spc="-1" strike="noStrike">
              <a:latin typeface="Arial"/>
            </a:endParaRPr>
          </a:p>
        </p:txBody>
      </p:sp>
      <p:sp>
        <p:nvSpPr>
          <p:cNvPr id="990" name="CustomShape 4"/>
          <p:cNvSpPr/>
          <p:nvPr/>
        </p:nvSpPr>
        <p:spPr>
          <a:xfrm>
            <a:off x="8376120" y="2560320"/>
            <a:ext cx="1554480" cy="1554480"/>
          </a:xfrm>
          <a:prstGeom prst="ellipse">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Evaluasi</a:t>
            </a:r>
            <a:endParaRPr b="0" lang="en-US" sz="1800" spc="-1" strike="noStrike">
              <a:latin typeface="Arial"/>
            </a:endParaRPr>
          </a:p>
        </p:txBody>
      </p:sp>
      <p:sp>
        <p:nvSpPr>
          <p:cNvPr id="991" name="CustomShape 5"/>
          <p:cNvSpPr/>
          <p:nvPr/>
        </p:nvSpPr>
        <p:spPr>
          <a:xfrm>
            <a:off x="1883880" y="2377440"/>
            <a:ext cx="1225080" cy="1828800"/>
          </a:xfrm>
          <a:custGeom>
            <a:avLst/>
            <a:gdLst/>
            <a:ahLst/>
            <a:rect l="0" t="0" r="r" b="b"/>
            <a:pathLst>
              <a:path w="3405" h="5082">
                <a:moveTo>
                  <a:pt x="0" y="1270"/>
                </a:moveTo>
                <a:lnTo>
                  <a:pt x="2553" y="1270"/>
                </a:lnTo>
                <a:lnTo>
                  <a:pt x="2553" y="0"/>
                </a:lnTo>
                <a:lnTo>
                  <a:pt x="3404" y="2540"/>
                </a:lnTo>
                <a:lnTo>
                  <a:pt x="2553" y="5081"/>
                </a:lnTo>
                <a:lnTo>
                  <a:pt x="2553" y="3810"/>
                </a:lnTo>
                <a:lnTo>
                  <a:pt x="0" y="3810"/>
                </a:lnTo>
                <a:lnTo>
                  <a:pt x="0" y="1270"/>
                </a:lnTo>
              </a:path>
            </a:pathLst>
          </a:custGeom>
          <a:solidFill>
            <a:srgbClr val="f6f9d4"/>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Spesifikasi</a:t>
            </a:r>
            <a:endParaRPr b="0" lang="en-US" sz="1800" spc="-1" strike="noStrike">
              <a:latin typeface="Arial"/>
            </a:endParaRPr>
          </a:p>
        </p:txBody>
      </p:sp>
      <p:sp>
        <p:nvSpPr>
          <p:cNvPr id="992" name="CustomShape 6"/>
          <p:cNvSpPr/>
          <p:nvPr/>
        </p:nvSpPr>
        <p:spPr>
          <a:xfrm>
            <a:off x="6821640" y="2377440"/>
            <a:ext cx="1463040" cy="2011680"/>
          </a:xfrm>
          <a:custGeom>
            <a:avLst/>
            <a:gdLst/>
            <a:ahLst/>
            <a:rect l="0" t="0" r="r" b="b"/>
            <a:pathLst>
              <a:path w="4066" h="5590">
                <a:moveTo>
                  <a:pt x="0" y="1397"/>
                </a:moveTo>
                <a:lnTo>
                  <a:pt x="3048" y="1397"/>
                </a:lnTo>
                <a:lnTo>
                  <a:pt x="3048" y="0"/>
                </a:lnTo>
                <a:lnTo>
                  <a:pt x="4065" y="2794"/>
                </a:lnTo>
                <a:lnTo>
                  <a:pt x="3048" y="5589"/>
                </a:lnTo>
                <a:lnTo>
                  <a:pt x="3048" y="4191"/>
                </a:lnTo>
                <a:lnTo>
                  <a:pt x="0" y="4191"/>
                </a:lnTo>
                <a:lnTo>
                  <a:pt x="0" y="1397"/>
                </a:lnTo>
              </a:path>
            </a:pathLst>
          </a:custGeom>
          <a:solidFill>
            <a:srgbClr val="dde8cb"/>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Hasil</a:t>
            </a:r>
            <a:endParaRPr b="0" lang="en-US" sz="1800" spc="-1" strike="noStrike">
              <a:latin typeface="Arial"/>
            </a:endParaRPr>
          </a:p>
          <a:p>
            <a:pPr algn="ctr"/>
            <a:r>
              <a:rPr b="0" lang="en-US" sz="1800" spc="-1" strike="noStrike">
                <a:latin typeface="Lato"/>
              </a:rPr>
              <a:t>Kerja</a:t>
            </a:r>
            <a:endParaRPr b="0" lang="en-US" sz="1800" spc="-1" strike="noStrike">
              <a:latin typeface="Arial"/>
            </a:endParaRPr>
          </a:p>
        </p:txBody>
      </p:sp>
      <p:sp>
        <p:nvSpPr>
          <p:cNvPr id="993" name="CustomShape 7"/>
          <p:cNvSpPr/>
          <p:nvPr/>
        </p:nvSpPr>
        <p:spPr>
          <a:xfrm>
            <a:off x="4297680" y="5120640"/>
            <a:ext cx="1554480" cy="1554480"/>
          </a:xfrm>
          <a:prstGeom prst="ellipse">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Pengawasan</a:t>
            </a:r>
            <a:endParaRPr b="0" lang="en-US" sz="1800" spc="-1" strike="noStrike">
              <a:latin typeface="Arial"/>
            </a:endParaRPr>
          </a:p>
        </p:txBody>
      </p:sp>
      <p:pic>
        <p:nvPicPr>
          <p:cNvPr id="994" name="" descr=""/>
          <p:cNvPicPr/>
          <p:nvPr/>
        </p:nvPicPr>
        <p:blipFill>
          <a:blip r:embed="rId1"/>
          <a:stretch/>
        </p:blipFill>
        <p:spPr>
          <a:xfrm>
            <a:off x="3232800" y="2194560"/>
            <a:ext cx="3625200" cy="2419200"/>
          </a:xfrm>
          <a:prstGeom prst="rect">
            <a:avLst/>
          </a:prstGeom>
          <a:ln>
            <a:noFill/>
          </a:ln>
        </p:spPr>
      </p:pic>
      <p:sp>
        <p:nvSpPr>
          <p:cNvPr id="995" name="TextShape 8"/>
          <p:cNvSpPr txBox="1"/>
          <p:nvPr/>
        </p:nvSpPr>
        <p:spPr>
          <a:xfrm>
            <a:off x="3657600" y="1665360"/>
            <a:ext cx="2954520" cy="346320"/>
          </a:xfrm>
          <a:prstGeom prst="rect">
            <a:avLst/>
          </a:prstGeom>
          <a:noFill/>
          <a:ln>
            <a:noFill/>
          </a:ln>
        </p:spPr>
        <p:txBody>
          <a:bodyPr lIns="90000" rIns="90000" tIns="45000" bIns="45000">
            <a:spAutoFit/>
          </a:bodyPr>
          <a:p>
            <a:r>
              <a:rPr b="0" lang="en-US" sz="1800" spc="-1" strike="noStrike">
                <a:latin typeface="Arial"/>
              </a:rPr>
              <a:t>Pengadaan oleh pihak ke-3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6" name="CustomShape 1"/>
          <p:cNvSpPr/>
          <p:nvPr/>
        </p:nvSpPr>
        <p:spPr>
          <a:xfrm>
            <a:off x="6821640" y="2610720"/>
            <a:ext cx="2382840" cy="1136160"/>
          </a:xfrm>
          <a:prstGeom prst="rect">
            <a:avLst/>
          </a:prstGeom>
          <a:solidFill>
            <a:srgbClr val="eeeeee"/>
          </a:solidFill>
          <a:ln>
            <a:solidFill>
              <a:srgbClr val="000000"/>
            </a:solidFill>
          </a:ln>
        </p:spPr>
        <p:style>
          <a:lnRef idx="0"/>
          <a:fillRef idx="0"/>
          <a:effectRef idx="0"/>
          <a:fontRef idx="minor"/>
        </p:style>
      </p:sp>
      <p:sp>
        <p:nvSpPr>
          <p:cNvPr id="997" name="TextShape 2"/>
          <p:cNvSpPr txBox="1"/>
          <p:nvPr/>
        </p:nvSpPr>
        <p:spPr>
          <a:xfrm>
            <a:off x="504000" y="301320"/>
            <a:ext cx="9071640" cy="795960"/>
          </a:xfrm>
          <a:prstGeom prst="rect">
            <a:avLst/>
          </a:prstGeom>
          <a:noFill/>
          <a:ln>
            <a:noFill/>
          </a:ln>
        </p:spPr>
        <p:txBody>
          <a:bodyPr lIns="0" rIns="0" tIns="0" bIns="0" anchor="ctr">
            <a:spAutoFit/>
          </a:bodyPr>
          <a:p>
            <a:pPr algn="ctr"/>
            <a:r>
              <a:rPr b="1" lang="en-US" sz="4400" spc="-1" strike="noStrike">
                <a:latin typeface="Lato Black"/>
              </a:rPr>
              <a:t>Pelaksanaan pengadaan lelang</a:t>
            </a:r>
            <a:endParaRPr b="1" lang="en-US" sz="4400" spc="-1" strike="noStrike">
              <a:latin typeface="Lato Black"/>
            </a:endParaRPr>
          </a:p>
        </p:txBody>
      </p:sp>
      <p:sp>
        <p:nvSpPr>
          <p:cNvPr id="998" name="CustomShape 3"/>
          <p:cNvSpPr/>
          <p:nvPr/>
        </p:nvSpPr>
        <p:spPr>
          <a:xfrm>
            <a:off x="4322880" y="2610720"/>
            <a:ext cx="621360" cy="1079280"/>
          </a:xfrm>
          <a:custGeom>
            <a:avLst/>
            <a:gdLst/>
            <a:ahLst/>
            <a:rect l="0" t="0" r="r" b="b"/>
            <a:pathLst>
              <a:path w="1728" h="3000">
                <a:moveTo>
                  <a:pt x="0" y="0"/>
                </a:moveTo>
                <a:lnTo>
                  <a:pt x="964" y="0"/>
                </a:lnTo>
                <a:lnTo>
                  <a:pt x="1727" y="1499"/>
                </a:lnTo>
                <a:lnTo>
                  <a:pt x="964" y="2999"/>
                </a:lnTo>
                <a:lnTo>
                  <a:pt x="0" y="2999"/>
                </a:lnTo>
                <a:lnTo>
                  <a:pt x="0" y="0"/>
                </a:lnTo>
              </a:path>
            </a:pathLst>
          </a:cu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000" spc="-1" strike="noStrike">
                <a:latin typeface="Lato"/>
              </a:rPr>
              <a:t>Peren</a:t>
            </a:r>
            <a:endParaRPr b="0" lang="en-US" sz="1000" spc="-1" strike="noStrike">
              <a:latin typeface="Arial"/>
            </a:endParaRPr>
          </a:p>
          <a:p>
            <a:pPr algn="ctr"/>
            <a:r>
              <a:rPr b="0" lang="en-US" sz="1000" spc="-1" strike="noStrike">
                <a:latin typeface="Lato"/>
              </a:rPr>
              <a:t>canaan</a:t>
            </a:r>
            <a:endParaRPr b="0" lang="en-US" sz="1000" spc="-1" strike="noStrike">
              <a:latin typeface="Arial"/>
            </a:endParaRPr>
          </a:p>
        </p:txBody>
      </p:sp>
      <p:sp>
        <p:nvSpPr>
          <p:cNvPr id="999" name="CustomShape 4"/>
          <p:cNvSpPr/>
          <p:nvPr/>
        </p:nvSpPr>
        <p:spPr>
          <a:xfrm>
            <a:off x="4996080" y="2610720"/>
            <a:ext cx="621720" cy="1079280"/>
          </a:xfrm>
          <a:custGeom>
            <a:avLst/>
            <a:gdLst/>
            <a:ahLst/>
            <a:rect l="0" t="0" r="r" b="b"/>
            <a:pathLst>
              <a:path w="1729" h="3000">
                <a:moveTo>
                  <a:pt x="0" y="0"/>
                </a:moveTo>
                <a:lnTo>
                  <a:pt x="966" y="0"/>
                </a:lnTo>
                <a:lnTo>
                  <a:pt x="1728" y="1499"/>
                </a:lnTo>
                <a:lnTo>
                  <a:pt x="966" y="2999"/>
                </a:lnTo>
                <a:lnTo>
                  <a:pt x="0" y="2999"/>
                </a:lnTo>
                <a:lnTo>
                  <a:pt x="0" y="0"/>
                </a:lnTo>
              </a:path>
            </a:pathLst>
          </a:cu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000" spc="-1" strike="noStrike">
                <a:latin typeface="Lato"/>
              </a:rPr>
              <a:t>Feasibility</a:t>
            </a:r>
            <a:endParaRPr b="0" lang="en-US" sz="1000" spc="-1" strike="noStrike">
              <a:latin typeface="Arial"/>
            </a:endParaRPr>
          </a:p>
          <a:p>
            <a:pPr algn="ctr"/>
            <a:r>
              <a:rPr b="0" lang="en-US" sz="1000" spc="-1" strike="noStrike">
                <a:latin typeface="Lato"/>
              </a:rPr>
              <a:t>Assestment</a:t>
            </a:r>
            <a:endParaRPr b="0" lang="en-US" sz="1000" spc="-1" strike="noStrike">
              <a:latin typeface="Arial"/>
            </a:endParaRPr>
          </a:p>
        </p:txBody>
      </p:sp>
      <p:sp>
        <p:nvSpPr>
          <p:cNvPr id="1000" name="CustomShape 5"/>
          <p:cNvSpPr/>
          <p:nvPr/>
        </p:nvSpPr>
        <p:spPr>
          <a:xfrm>
            <a:off x="9256320" y="2610720"/>
            <a:ext cx="725040" cy="1079280"/>
          </a:xfrm>
          <a:custGeom>
            <a:avLst/>
            <a:gdLst/>
            <a:ahLst/>
            <a:rect l="0" t="0" r="r" b="b"/>
            <a:pathLst>
              <a:path w="2016" h="3000">
                <a:moveTo>
                  <a:pt x="0" y="0"/>
                </a:moveTo>
                <a:lnTo>
                  <a:pt x="1124" y="0"/>
                </a:lnTo>
                <a:lnTo>
                  <a:pt x="2015" y="1499"/>
                </a:lnTo>
                <a:lnTo>
                  <a:pt x="1124" y="2999"/>
                </a:lnTo>
                <a:lnTo>
                  <a:pt x="0" y="2999"/>
                </a:lnTo>
                <a:lnTo>
                  <a:pt x="0" y="0"/>
                </a:lnTo>
              </a:path>
            </a:pathLst>
          </a:cu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000" spc="-1" strike="noStrike">
                <a:latin typeface="Lato"/>
              </a:rPr>
              <a:t>Pengujian</a:t>
            </a:r>
            <a:endParaRPr b="0" lang="en-US" sz="1000" spc="-1" strike="noStrike">
              <a:latin typeface="Arial"/>
            </a:endParaRPr>
          </a:p>
        </p:txBody>
      </p:sp>
      <p:sp>
        <p:nvSpPr>
          <p:cNvPr id="1001" name="CustomShape 6"/>
          <p:cNvSpPr/>
          <p:nvPr/>
        </p:nvSpPr>
        <p:spPr>
          <a:xfrm>
            <a:off x="6239880" y="3235680"/>
            <a:ext cx="529920" cy="454320"/>
          </a:xfrm>
          <a:custGeom>
            <a:avLst/>
            <a:gdLst/>
            <a:ahLst/>
            <a:rect l="0" t="0" r="r" b="b"/>
            <a:pathLst>
              <a:path w="1474" h="1264">
                <a:moveTo>
                  <a:pt x="0" y="0"/>
                </a:moveTo>
                <a:lnTo>
                  <a:pt x="821" y="0"/>
                </a:lnTo>
                <a:lnTo>
                  <a:pt x="1473" y="631"/>
                </a:lnTo>
                <a:lnTo>
                  <a:pt x="821" y="1263"/>
                </a:lnTo>
                <a:lnTo>
                  <a:pt x="0" y="1263"/>
                </a:lnTo>
                <a:lnTo>
                  <a:pt x="0" y="0"/>
                </a:lnTo>
              </a:path>
            </a:pathLst>
          </a:custGeom>
          <a:solidFill>
            <a:srgbClr val="ff3333"/>
          </a:solidFill>
          <a:ln>
            <a:solidFill>
              <a:srgbClr val="000000"/>
            </a:solidFill>
          </a:ln>
        </p:spPr>
        <p:style>
          <a:lnRef idx="0"/>
          <a:fillRef idx="0"/>
          <a:effectRef idx="0"/>
          <a:fontRef idx="minor"/>
        </p:style>
        <p:txBody>
          <a:bodyPr wrap="none" lIns="90000" rIns="90000" tIns="45000" bIns="45000" anchor="ctr">
            <a:noAutofit/>
          </a:bodyPr>
          <a:p>
            <a:pPr algn="ctr"/>
            <a:r>
              <a:rPr b="0" lang="en-US" sz="1000" spc="-1" strike="noStrike">
                <a:latin typeface="Lato"/>
              </a:rPr>
              <a:t>Lelang</a:t>
            </a:r>
            <a:endParaRPr b="0" lang="en-US" sz="1000" spc="-1" strike="noStrike">
              <a:latin typeface="Arial"/>
            </a:endParaRPr>
          </a:p>
        </p:txBody>
      </p:sp>
      <p:sp>
        <p:nvSpPr>
          <p:cNvPr id="1002" name="CustomShape 7"/>
          <p:cNvSpPr/>
          <p:nvPr/>
        </p:nvSpPr>
        <p:spPr>
          <a:xfrm>
            <a:off x="6873480" y="3244320"/>
            <a:ext cx="2331000" cy="445680"/>
          </a:xfrm>
          <a:custGeom>
            <a:avLst/>
            <a:gdLst/>
            <a:ahLst/>
            <a:rect l="0" t="0" r="r" b="b"/>
            <a:pathLst>
              <a:path w="6477" h="1240">
                <a:moveTo>
                  <a:pt x="0" y="0"/>
                </a:moveTo>
                <a:lnTo>
                  <a:pt x="3618" y="0"/>
                </a:lnTo>
                <a:lnTo>
                  <a:pt x="6476" y="619"/>
                </a:lnTo>
                <a:lnTo>
                  <a:pt x="3618" y="1239"/>
                </a:lnTo>
                <a:lnTo>
                  <a:pt x="0" y="1239"/>
                </a:lnTo>
                <a:lnTo>
                  <a:pt x="0" y="0"/>
                </a:lnTo>
              </a:path>
            </a:pathLst>
          </a:custGeom>
          <a:solidFill>
            <a:srgbClr val="ffff66"/>
          </a:solidFill>
          <a:ln>
            <a:solidFill>
              <a:srgbClr val="000000"/>
            </a:solidFill>
          </a:ln>
        </p:spPr>
        <p:style>
          <a:lnRef idx="0"/>
          <a:fillRef idx="0"/>
          <a:effectRef idx="0"/>
          <a:fontRef idx="minor"/>
        </p:style>
      </p:sp>
      <p:sp>
        <p:nvSpPr>
          <p:cNvPr id="1003" name="CustomShape 8"/>
          <p:cNvSpPr/>
          <p:nvPr/>
        </p:nvSpPr>
        <p:spPr>
          <a:xfrm>
            <a:off x="6809040" y="4144320"/>
            <a:ext cx="3016800" cy="568080"/>
          </a:xfrm>
          <a:custGeom>
            <a:avLst/>
            <a:gdLst/>
            <a:ahLst/>
            <a:rect l="0" t="0" r="r" b="b"/>
            <a:pathLst>
              <a:path w="8382" h="1580">
                <a:moveTo>
                  <a:pt x="0" y="0"/>
                </a:moveTo>
                <a:lnTo>
                  <a:pt x="4682" y="0"/>
                </a:lnTo>
                <a:lnTo>
                  <a:pt x="8381" y="789"/>
                </a:lnTo>
                <a:lnTo>
                  <a:pt x="4682" y="1579"/>
                </a:lnTo>
                <a:lnTo>
                  <a:pt x="0" y="1579"/>
                </a:lnTo>
                <a:lnTo>
                  <a:pt x="0" y="0"/>
                </a:lnTo>
              </a:path>
            </a:pathLst>
          </a:cu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000" spc="-1" strike="noStrike">
                <a:latin typeface="Lato"/>
              </a:rPr>
              <a:t>Pengawasan</a:t>
            </a:r>
            <a:endParaRPr b="0" lang="en-US" sz="1000" spc="-1" strike="noStrike">
              <a:latin typeface="Arial"/>
            </a:endParaRPr>
          </a:p>
        </p:txBody>
      </p:sp>
      <p:sp>
        <p:nvSpPr>
          <p:cNvPr id="1004" name="CustomShape 9"/>
          <p:cNvSpPr/>
          <p:nvPr/>
        </p:nvSpPr>
        <p:spPr>
          <a:xfrm>
            <a:off x="7132320" y="3746880"/>
            <a:ext cx="362520" cy="340560"/>
          </a:xfrm>
          <a:custGeom>
            <a:avLst/>
            <a:gdLst/>
            <a:ahLst/>
            <a:rect l="0" t="0" r="r" b="b"/>
            <a:pathLst>
              <a:path w="1009" h="948">
                <a:moveTo>
                  <a:pt x="0" y="188"/>
                </a:moveTo>
                <a:lnTo>
                  <a:pt x="504" y="0"/>
                </a:lnTo>
                <a:lnTo>
                  <a:pt x="1008" y="188"/>
                </a:lnTo>
                <a:lnTo>
                  <a:pt x="756" y="188"/>
                </a:lnTo>
                <a:lnTo>
                  <a:pt x="756" y="758"/>
                </a:lnTo>
                <a:lnTo>
                  <a:pt x="1008" y="758"/>
                </a:lnTo>
                <a:lnTo>
                  <a:pt x="504" y="947"/>
                </a:lnTo>
                <a:lnTo>
                  <a:pt x="0" y="758"/>
                </a:lnTo>
                <a:lnTo>
                  <a:pt x="252" y="758"/>
                </a:lnTo>
                <a:lnTo>
                  <a:pt x="252" y="188"/>
                </a:lnTo>
                <a:lnTo>
                  <a:pt x="0" y="188"/>
                </a:lnTo>
              </a:path>
            </a:pathLst>
          </a:custGeom>
          <a:solidFill>
            <a:srgbClr val="99ccff"/>
          </a:solidFill>
          <a:ln>
            <a:solidFill>
              <a:srgbClr val="000000"/>
            </a:solidFill>
          </a:ln>
        </p:spPr>
        <p:style>
          <a:lnRef idx="0"/>
          <a:fillRef idx="0"/>
          <a:effectRef idx="0"/>
          <a:fontRef idx="minor"/>
        </p:style>
      </p:sp>
      <p:sp>
        <p:nvSpPr>
          <p:cNvPr id="1005" name="CustomShape 10"/>
          <p:cNvSpPr/>
          <p:nvPr/>
        </p:nvSpPr>
        <p:spPr>
          <a:xfrm>
            <a:off x="7857720" y="3746880"/>
            <a:ext cx="362520" cy="340560"/>
          </a:xfrm>
          <a:custGeom>
            <a:avLst/>
            <a:gdLst/>
            <a:ahLst/>
            <a:rect l="0" t="0" r="r" b="b"/>
            <a:pathLst>
              <a:path w="1009" h="948">
                <a:moveTo>
                  <a:pt x="0" y="188"/>
                </a:moveTo>
                <a:lnTo>
                  <a:pt x="504" y="0"/>
                </a:lnTo>
                <a:lnTo>
                  <a:pt x="1008" y="188"/>
                </a:lnTo>
                <a:lnTo>
                  <a:pt x="756" y="188"/>
                </a:lnTo>
                <a:lnTo>
                  <a:pt x="756" y="758"/>
                </a:lnTo>
                <a:lnTo>
                  <a:pt x="1008" y="758"/>
                </a:lnTo>
                <a:lnTo>
                  <a:pt x="504" y="947"/>
                </a:lnTo>
                <a:lnTo>
                  <a:pt x="0" y="758"/>
                </a:lnTo>
                <a:lnTo>
                  <a:pt x="252" y="758"/>
                </a:lnTo>
                <a:lnTo>
                  <a:pt x="252" y="188"/>
                </a:lnTo>
                <a:lnTo>
                  <a:pt x="0" y="188"/>
                </a:lnTo>
              </a:path>
            </a:pathLst>
          </a:custGeom>
          <a:solidFill>
            <a:srgbClr val="99ccff"/>
          </a:solidFill>
          <a:ln>
            <a:solidFill>
              <a:srgbClr val="000000"/>
            </a:solidFill>
          </a:ln>
        </p:spPr>
        <p:style>
          <a:lnRef idx="0"/>
          <a:fillRef idx="0"/>
          <a:effectRef idx="0"/>
          <a:fontRef idx="minor"/>
        </p:style>
      </p:sp>
      <p:sp>
        <p:nvSpPr>
          <p:cNvPr id="1006" name="CustomShape 11"/>
          <p:cNvSpPr/>
          <p:nvPr/>
        </p:nvSpPr>
        <p:spPr>
          <a:xfrm>
            <a:off x="9256320" y="3803400"/>
            <a:ext cx="362520" cy="340920"/>
          </a:xfrm>
          <a:custGeom>
            <a:avLst/>
            <a:gdLst/>
            <a:ahLst/>
            <a:rect l="0" t="0" r="r" b="b"/>
            <a:pathLst>
              <a:path w="1009" h="949">
                <a:moveTo>
                  <a:pt x="0" y="188"/>
                </a:moveTo>
                <a:lnTo>
                  <a:pt x="504" y="0"/>
                </a:lnTo>
                <a:lnTo>
                  <a:pt x="1008" y="188"/>
                </a:lnTo>
                <a:lnTo>
                  <a:pt x="756" y="188"/>
                </a:lnTo>
                <a:lnTo>
                  <a:pt x="756" y="759"/>
                </a:lnTo>
                <a:lnTo>
                  <a:pt x="1008" y="759"/>
                </a:lnTo>
                <a:lnTo>
                  <a:pt x="504" y="948"/>
                </a:lnTo>
                <a:lnTo>
                  <a:pt x="0" y="759"/>
                </a:lnTo>
                <a:lnTo>
                  <a:pt x="252" y="759"/>
                </a:lnTo>
                <a:lnTo>
                  <a:pt x="252" y="188"/>
                </a:lnTo>
                <a:lnTo>
                  <a:pt x="0" y="188"/>
                </a:lnTo>
              </a:path>
            </a:pathLst>
          </a:custGeom>
          <a:solidFill>
            <a:srgbClr val="99ccff"/>
          </a:solidFill>
          <a:ln>
            <a:solidFill>
              <a:srgbClr val="000000"/>
            </a:solidFill>
          </a:ln>
        </p:spPr>
        <p:style>
          <a:lnRef idx="0"/>
          <a:fillRef idx="0"/>
          <a:effectRef idx="0"/>
          <a:fontRef idx="minor"/>
        </p:style>
      </p:sp>
      <p:sp>
        <p:nvSpPr>
          <p:cNvPr id="1007" name="CustomShape 12"/>
          <p:cNvSpPr/>
          <p:nvPr/>
        </p:nvSpPr>
        <p:spPr>
          <a:xfrm>
            <a:off x="6239880" y="2724480"/>
            <a:ext cx="529920" cy="454320"/>
          </a:xfrm>
          <a:custGeom>
            <a:avLst/>
            <a:gdLst/>
            <a:ahLst/>
            <a:rect l="0" t="0" r="r" b="b"/>
            <a:pathLst>
              <a:path w="1474" h="1264">
                <a:moveTo>
                  <a:pt x="0" y="0"/>
                </a:moveTo>
                <a:lnTo>
                  <a:pt x="821" y="0"/>
                </a:lnTo>
                <a:lnTo>
                  <a:pt x="1473" y="631"/>
                </a:lnTo>
                <a:lnTo>
                  <a:pt x="821" y="1263"/>
                </a:lnTo>
                <a:lnTo>
                  <a:pt x="0" y="1263"/>
                </a:lnTo>
                <a:lnTo>
                  <a:pt x="0" y="0"/>
                </a:lnTo>
              </a:path>
            </a:pathLst>
          </a:custGeom>
          <a:solidFill>
            <a:srgbClr val="ff3333"/>
          </a:solidFill>
          <a:ln>
            <a:solidFill>
              <a:srgbClr val="000000"/>
            </a:solidFill>
          </a:ln>
        </p:spPr>
        <p:style>
          <a:lnRef idx="0"/>
          <a:fillRef idx="0"/>
          <a:effectRef idx="0"/>
          <a:fontRef idx="minor"/>
        </p:style>
        <p:txBody>
          <a:bodyPr wrap="none" lIns="90000" rIns="90000" tIns="45000" bIns="45000" anchor="ctr">
            <a:noAutofit/>
          </a:bodyPr>
          <a:p>
            <a:pPr algn="ctr"/>
            <a:r>
              <a:rPr b="0" lang="en-US" sz="1000" spc="-1" strike="noStrike">
                <a:latin typeface="Lato"/>
              </a:rPr>
              <a:t>Lelang</a:t>
            </a:r>
            <a:endParaRPr b="0" lang="en-US" sz="1000" spc="-1" strike="noStrike">
              <a:latin typeface="Arial"/>
            </a:endParaRPr>
          </a:p>
        </p:txBody>
      </p:sp>
      <p:sp>
        <p:nvSpPr>
          <p:cNvPr id="1008" name="TextShape 13"/>
          <p:cNvSpPr txBox="1"/>
          <p:nvPr/>
        </p:nvSpPr>
        <p:spPr>
          <a:xfrm>
            <a:off x="6940800" y="2679480"/>
            <a:ext cx="2170440" cy="261000"/>
          </a:xfrm>
          <a:prstGeom prst="rect">
            <a:avLst/>
          </a:prstGeom>
          <a:noFill/>
          <a:ln>
            <a:noFill/>
          </a:ln>
        </p:spPr>
        <p:txBody>
          <a:bodyPr lIns="90000" rIns="90000" tIns="45000" bIns="45000">
            <a:spAutoFit/>
          </a:bodyPr>
          <a:p>
            <a:r>
              <a:rPr b="0" lang="en-US" sz="1000" spc="-1" strike="noStrike">
                <a:latin typeface="Lato"/>
              </a:rPr>
              <a:t>Pelaksanaan PENGEMBANGAN</a:t>
            </a:r>
            <a:endParaRPr b="0" lang="en-US" sz="1000" spc="-1" strike="noStrike">
              <a:latin typeface="Arial"/>
            </a:endParaRPr>
          </a:p>
        </p:txBody>
      </p:sp>
      <p:sp>
        <p:nvSpPr>
          <p:cNvPr id="1009" name="TextShape 14"/>
          <p:cNvSpPr txBox="1"/>
          <p:nvPr/>
        </p:nvSpPr>
        <p:spPr>
          <a:xfrm>
            <a:off x="6903360" y="3350520"/>
            <a:ext cx="2036880" cy="261000"/>
          </a:xfrm>
          <a:prstGeom prst="rect">
            <a:avLst/>
          </a:prstGeom>
          <a:noFill/>
          <a:ln>
            <a:noFill/>
          </a:ln>
        </p:spPr>
        <p:txBody>
          <a:bodyPr lIns="90000" rIns="90000" tIns="45000" bIns="45000">
            <a:spAutoFit/>
          </a:bodyPr>
          <a:p>
            <a:r>
              <a:rPr b="0" lang="en-US" sz="1000" spc="-1" strike="noStrike">
                <a:latin typeface="Lato"/>
              </a:rPr>
              <a:t>SIM yang dikembangkan</a:t>
            </a:r>
            <a:endParaRPr b="0" lang="en-US" sz="1000" spc="-1" strike="noStrike">
              <a:latin typeface="Arial"/>
            </a:endParaRPr>
          </a:p>
        </p:txBody>
      </p:sp>
      <p:sp>
        <p:nvSpPr>
          <p:cNvPr id="1010" name="CustomShape 15"/>
          <p:cNvSpPr/>
          <p:nvPr/>
        </p:nvSpPr>
        <p:spPr>
          <a:xfrm flipH="1" flipV="1">
            <a:off x="4297680" y="4712400"/>
            <a:ext cx="595440" cy="511200"/>
          </a:xfrm>
          <a:prstGeom prst="foldedCorner">
            <a:avLst>
              <a:gd name="adj" fmla="val 12500"/>
            </a:avLst>
          </a:prstGeom>
          <a:solidFill>
            <a:srgbClr val="ccff99"/>
          </a:solidFill>
          <a:ln>
            <a:solidFill>
              <a:srgbClr val="000000"/>
            </a:solidFill>
          </a:ln>
        </p:spPr>
        <p:style>
          <a:lnRef idx="0"/>
          <a:fillRef idx="0"/>
          <a:effectRef idx="0"/>
          <a:fontRef idx="minor"/>
        </p:style>
      </p:sp>
      <p:sp>
        <p:nvSpPr>
          <p:cNvPr id="1011" name="TextShape 16"/>
          <p:cNvSpPr txBox="1"/>
          <p:nvPr/>
        </p:nvSpPr>
        <p:spPr>
          <a:xfrm>
            <a:off x="4299840" y="4825800"/>
            <a:ext cx="810360" cy="424800"/>
          </a:xfrm>
          <a:prstGeom prst="rect">
            <a:avLst/>
          </a:prstGeom>
          <a:noFill/>
          <a:ln>
            <a:noFill/>
          </a:ln>
        </p:spPr>
        <p:txBody>
          <a:bodyPr lIns="90000" rIns="90000" tIns="45000" bIns="45000">
            <a:spAutoFit/>
          </a:bodyPr>
          <a:p>
            <a:pPr algn="ctr"/>
            <a:r>
              <a:rPr b="0" lang="en-US" sz="1000" spc="-1" strike="noStrike">
                <a:latin typeface="Lato"/>
              </a:rPr>
              <a:t>Naskah</a:t>
            </a:r>
            <a:endParaRPr b="0" lang="en-US" sz="1000" spc="-1" strike="noStrike">
              <a:latin typeface="Arial"/>
            </a:endParaRPr>
          </a:p>
          <a:p>
            <a:pPr algn="ctr"/>
            <a:r>
              <a:rPr b="0" lang="en-US" sz="1000" spc="-1" strike="noStrike">
                <a:latin typeface="Lato"/>
              </a:rPr>
              <a:t>Akademik</a:t>
            </a:r>
            <a:endParaRPr b="0" lang="en-US" sz="1000" spc="-1" strike="noStrike">
              <a:latin typeface="Arial"/>
            </a:endParaRPr>
          </a:p>
        </p:txBody>
      </p:sp>
      <p:sp>
        <p:nvSpPr>
          <p:cNvPr id="1012" name="CustomShape 17"/>
          <p:cNvSpPr/>
          <p:nvPr/>
        </p:nvSpPr>
        <p:spPr>
          <a:xfrm flipH="1" flipV="1">
            <a:off x="4938840" y="4144320"/>
            <a:ext cx="646920" cy="511200"/>
          </a:xfrm>
          <a:prstGeom prst="foldedCorner">
            <a:avLst>
              <a:gd name="adj" fmla="val 12500"/>
            </a:avLst>
          </a:prstGeom>
          <a:solidFill>
            <a:srgbClr val="ccff99"/>
          </a:solidFill>
          <a:ln>
            <a:solidFill>
              <a:srgbClr val="000000"/>
            </a:solidFill>
          </a:ln>
        </p:spPr>
        <p:style>
          <a:lnRef idx="0"/>
          <a:fillRef idx="0"/>
          <a:effectRef idx="0"/>
          <a:fontRef idx="minor"/>
        </p:style>
      </p:sp>
      <p:sp>
        <p:nvSpPr>
          <p:cNvPr id="1013" name="TextShape 18"/>
          <p:cNvSpPr txBox="1"/>
          <p:nvPr/>
        </p:nvSpPr>
        <p:spPr>
          <a:xfrm>
            <a:off x="4906080" y="4201200"/>
            <a:ext cx="711720" cy="915840"/>
          </a:xfrm>
          <a:prstGeom prst="rect">
            <a:avLst/>
          </a:prstGeom>
          <a:noFill/>
          <a:ln>
            <a:noFill/>
          </a:ln>
        </p:spPr>
        <p:txBody>
          <a:bodyPr lIns="90000" rIns="90000" tIns="45000" bIns="45000">
            <a:spAutoFit/>
          </a:bodyPr>
          <a:p>
            <a:pPr algn="ctr"/>
            <a:r>
              <a:rPr b="0" lang="en-US" sz="1000" spc="-1" strike="noStrike">
                <a:latin typeface="Lato"/>
              </a:rPr>
              <a:t>Assestment</a:t>
            </a:r>
            <a:endParaRPr b="0" lang="en-US" sz="1000" spc="-1" strike="noStrike">
              <a:latin typeface="Arial"/>
            </a:endParaRPr>
          </a:p>
          <a:p>
            <a:pPr algn="ctr"/>
            <a:r>
              <a:rPr b="0" lang="en-US" sz="1000" spc="-1" strike="noStrike">
                <a:latin typeface="Lato"/>
              </a:rPr>
              <a:t>Dan</a:t>
            </a:r>
            <a:endParaRPr b="0" lang="en-US" sz="1000" spc="-1" strike="noStrike">
              <a:latin typeface="Arial"/>
            </a:endParaRPr>
          </a:p>
          <a:p>
            <a:pPr algn="ctr"/>
            <a:r>
              <a:rPr b="0" lang="en-US" sz="1000" spc="-1" strike="noStrike">
                <a:latin typeface="Lato"/>
              </a:rPr>
              <a:t>Rekomendasi</a:t>
            </a:r>
            <a:endParaRPr b="0" lang="en-US" sz="1000" spc="-1" strike="noStrike">
              <a:latin typeface="Arial"/>
            </a:endParaRPr>
          </a:p>
        </p:txBody>
      </p:sp>
      <p:sp>
        <p:nvSpPr>
          <p:cNvPr id="1014" name="CustomShape 19"/>
          <p:cNvSpPr/>
          <p:nvPr/>
        </p:nvSpPr>
        <p:spPr>
          <a:xfrm flipH="1" flipV="1">
            <a:off x="5711040" y="4144320"/>
            <a:ext cx="543240" cy="511200"/>
          </a:xfrm>
          <a:prstGeom prst="foldedCorner">
            <a:avLst>
              <a:gd name="adj" fmla="val 12500"/>
            </a:avLst>
          </a:prstGeom>
          <a:solidFill>
            <a:srgbClr val="ccff99"/>
          </a:solidFill>
          <a:ln>
            <a:solidFill>
              <a:srgbClr val="000000"/>
            </a:solidFill>
          </a:ln>
        </p:spPr>
        <p:style>
          <a:lnRef idx="0"/>
          <a:fillRef idx="0"/>
          <a:effectRef idx="0"/>
          <a:fontRef idx="minor"/>
        </p:style>
      </p:sp>
      <p:sp>
        <p:nvSpPr>
          <p:cNvPr id="1015" name="TextShape 20"/>
          <p:cNvSpPr txBox="1"/>
          <p:nvPr/>
        </p:nvSpPr>
        <p:spPr>
          <a:xfrm>
            <a:off x="5850360" y="4258080"/>
            <a:ext cx="513720" cy="424800"/>
          </a:xfrm>
          <a:prstGeom prst="rect">
            <a:avLst/>
          </a:prstGeom>
          <a:noFill/>
          <a:ln>
            <a:noFill/>
          </a:ln>
        </p:spPr>
        <p:txBody>
          <a:bodyPr lIns="90000" rIns="90000" tIns="45000" bIns="45000">
            <a:spAutoFit/>
          </a:bodyPr>
          <a:p>
            <a:pPr algn="ctr"/>
            <a:r>
              <a:rPr b="0" lang="en-US" sz="1000" spc="-1" strike="noStrike">
                <a:latin typeface="Lato"/>
              </a:rPr>
              <a:t>KAK </a:t>
            </a:r>
            <a:endParaRPr b="0" lang="en-US" sz="1000" spc="-1" strike="noStrike">
              <a:latin typeface="Arial"/>
            </a:endParaRPr>
          </a:p>
          <a:p>
            <a:pPr algn="ctr"/>
            <a:r>
              <a:rPr b="0" lang="en-US" sz="1000" spc="-1" strike="noStrike">
                <a:latin typeface="Lato"/>
              </a:rPr>
              <a:t>dsb</a:t>
            </a:r>
            <a:endParaRPr b="0" lang="en-US" sz="1000" spc="-1" strike="noStrike">
              <a:latin typeface="Arial"/>
            </a:endParaRPr>
          </a:p>
        </p:txBody>
      </p:sp>
      <p:sp>
        <p:nvSpPr>
          <p:cNvPr id="1016" name="Line 21"/>
          <p:cNvSpPr/>
          <p:nvPr/>
        </p:nvSpPr>
        <p:spPr>
          <a:xfrm flipV="1">
            <a:off x="4896720" y="3178800"/>
            <a:ext cx="51840" cy="1533600"/>
          </a:xfrm>
          <a:prstGeom prst="line">
            <a:avLst/>
          </a:prstGeom>
          <a:ln w="36720">
            <a:solidFill>
              <a:srgbClr val="ff3333"/>
            </a:solidFill>
            <a:round/>
            <a:headEnd len="med" type="triangle" w="med"/>
            <a:tailEnd len="med" type="oval" w="med"/>
          </a:ln>
        </p:spPr>
        <p:style>
          <a:lnRef idx="0"/>
          <a:fillRef idx="0"/>
          <a:effectRef idx="0"/>
          <a:fontRef idx="minor"/>
        </p:style>
      </p:sp>
      <p:sp>
        <p:nvSpPr>
          <p:cNvPr id="1017" name="Line 22"/>
          <p:cNvSpPr/>
          <p:nvPr/>
        </p:nvSpPr>
        <p:spPr>
          <a:xfrm flipV="1">
            <a:off x="5617800" y="3121920"/>
            <a:ext cx="3960" cy="1022400"/>
          </a:xfrm>
          <a:prstGeom prst="line">
            <a:avLst/>
          </a:prstGeom>
          <a:ln w="36720">
            <a:solidFill>
              <a:srgbClr val="ff3333"/>
            </a:solidFill>
            <a:round/>
            <a:headEnd len="med" type="triangle" w="med"/>
            <a:tailEnd len="med" type="oval" w="med"/>
          </a:ln>
        </p:spPr>
        <p:style>
          <a:lnRef idx="0"/>
          <a:fillRef idx="0"/>
          <a:effectRef idx="0"/>
          <a:fontRef idx="minor"/>
        </p:style>
      </p:sp>
      <p:sp>
        <p:nvSpPr>
          <p:cNvPr id="1018" name="Line 23"/>
          <p:cNvSpPr/>
          <p:nvPr/>
        </p:nvSpPr>
        <p:spPr>
          <a:xfrm flipV="1">
            <a:off x="6187680" y="3121920"/>
            <a:ext cx="3960" cy="1022400"/>
          </a:xfrm>
          <a:prstGeom prst="line">
            <a:avLst/>
          </a:prstGeom>
          <a:ln w="36720">
            <a:solidFill>
              <a:srgbClr val="ff3333"/>
            </a:solidFill>
            <a:round/>
            <a:headEnd len="med" type="triangle" w="med"/>
            <a:tailEnd len="med" type="oval" w="med"/>
          </a:ln>
        </p:spPr>
        <p:style>
          <a:lnRef idx="0"/>
          <a:fillRef idx="0"/>
          <a:effectRef idx="0"/>
          <a:fontRef idx="minor"/>
        </p:style>
      </p:sp>
      <p:sp>
        <p:nvSpPr>
          <p:cNvPr id="1019" name="CustomShape 24"/>
          <p:cNvSpPr/>
          <p:nvPr/>
        </p:nvSpPr>
        <p:spPr>
          <a:xfrm>
            <a:off x="5362920" y="1645200"/>
            <a:ext cx="2071800" cy="681480"/>
          </a:xfrm>
          <a:prstGeom prst="ellipse">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000" spc="-1" strike="noStrike">
                <a:latin typeface="Lato"/>
              </a:rPr>
              <a:t>Evaluasi</a:t>
            </a:r>
            <a:endParaRPr b="0" lang="en-US" sz="1000" spc="-1" strike="noStrike">
              <a:latin typeface="Arial"/>
            </a:endParaRPr>
          </a:p>
          <a:p>
            <a:pPr algn="ctr"/>
            <a:r>
              <a:rPr b="0" lang="en-US" sz="1000" spc="-1" strike="noStrike">
                <a:latin typeface="Lato"/>
              </a:rPr>
              <a:t>Termasuk</a:t>
            </a:r>
            <a:endParaRPr b="0" lang="en-US" sz="1000" spc="-1" strike="noStrike">
              <a:latin typeface="Arial"/>
            </a:endParaRPr>
          </a:p>
          <a:p>
            <a:pPr algn="ctr"/>
            <a:r>
              <a:rPr b="0" lang="en-US" sz="1000" spc="-1" strike="noStrike">
                <a:latin typeface="Lato"/>
              </a:rPr>
              <a:t>Paparan Proposal</a:t>
            </a:r>
            <a:endParaRPr b="0" lang="en-US" sz="1000" spc="-1" strike="noStrike">
              <a:latin typeface="Arial"/>
            </a:endParaRPr>
          </a:p>
          <a:p>
            <a:pPr algn="ctr"/>
            <a:r>
              <a:rPr b="0" lang="en-US" sz="1000" spc="-1" strike="noStrike">
                <a:latin typeface="Lato"/>
              </a:rPr>
              <a:t>Di depan pakar</a:t>
            </a:r>
            <a:endParaRPr b="0" lang="en-US" sz="1000" spc="-1" strike="noStrike">
              <a:latin typeface="Arial"/>
            </a:endParaRPr>
          </a:p>
        </p:txBody>
      </p:sp>
      <p:sp>
        <p:nvSpPr>
          <p:cNvPr id="1020" name="CustomShape 25"/>
          <p:cNvSpPr/>
          <p:nvPr/>
        </p:nvSpPr>
        <p:spPr>
          <a:xfrm>
            <a:off x="6307560" y="2326680"/>
            <a:ext cx="207000" cy="227160"/>
          </a:xfrm>
          <a:custGeom>
            <a:avLst/>
            <a:gdLst/>
            <a:ahLst/>
            <a:rect l="0" t="0" r="r" b="b"/>
            <a:pathLst>
              <a:path w="577" h="633">
                <a:moveTo>
                  <a:pt x="144" y="0"/>
                </a:moveTo>
                <a:lnTo>
                  <a:pt x="144" y="474"/>
                </a:lnTo>
                <a:lnTo>
                  <a:pt x="0" y="474"/>
                </a:lnTo>
                <a:lnTo>
                  <a:pt x="288" y="632"/>
                </a:lnTo>
                <a:lnTo>
                  <a:pt x="576" y="474"/>
                </a:lnTo>
                <a:lnTo>
                  <a:pt x="432" y="474"/>
                </a:lnTo>
                <a:lnTo>
                  <a:pt x="432" y="0"/>
                </a:lnTo>
                <a:lnTo>
                  <a:pt x="144" y="0"/>
                </a:lnTo>
              </a:path>
            </a:pathLst>
          </a:custGeom>
          <a:solidFill>
            <a:srgbClr val="99ccff"/>
          </a:solidFill>
          <a:ln>
            <a:solidFill>
              <a:srgbClr val="000000"/>
            </a:solidFill>
          </a:ln>
        </p:spPr>
        <p:style>
          <a:lnRef idx="0"/>
          <a:fillRef idx="0"/>
          <a:effectRef idx="0"/>
          <a:fontRef idx="minor"/>
        </p:style>
      </p:sp>
      <p:sp>
        <p:nvSpPr>
          <p:cNvPr id="1021" name="CustomShape 26"/>
          <p:cNvSpPr/>
          <p:nvPr/>
        </p:nvSpPr>
        <p:spPr>
          <a:xfrm>
            <a:off x="5656320" y="2610720"/>
            <a:ext cx="531360" cy="1072440"/>
          </a:xfrm>
          <a:custGeom>
            <a:avLst/>
            <a:gdLst/>
            <a:ahLst/>
            <a:rect l="0" t="0" r="r" b="b"/>
            <a:pathLst>
              <a:path w="1477" h="2981">
                <a:moveTo>
                  <a:pt x="0" y="0"/>
                </a:moveTo>
                <a:lnTo>
                  <a:pt x="822" y="0"/>
                </a:lnTo>
                <a:lnTo>
                  <a:pt x="1476" y="1490"/>
                </a:lnTo>
                <a:lnTo>
                  <a:pt x="822" y="2980"/>
                </a:lnTo>
                <a:lnTo>
                  <a:pt x="0" y="2980"/>
                </a:lnTo>
                <a:lnTo>
                  <a:pt x="0" y="0"/>
                </a:lnTo>
              </a:path>
            </a:pathLst>
          </a:cu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000" spc="-1" strike="noStrike">
                <a:latin typeface="Lato"/>
              </a:rPr>
              <a:t>Persiapan</a:t>
            </a:r>
            <a:endParaRPr b="0" lang="en-US" sz="1000" spc="-1" strike="noStrike">
              <a:latin typeface="Arial"/>
            </a:endParaRPr>
          </a:p>
          <a:p>
            <a:pPr algn="ctr"/>
            <a:r>
              <a:rPr b="0" lang="en-US" sz="1000" spc="-1" strike="noStrike">
                <a:latin typeface="Lato"/>
              </a:rPr>
              <a:t>Tender</a:t>
            </a:r>
            <a:endParaRPr b="0" lang="en-US" sz="1000" spc="-1" strike="noStrike">
              <a:latin typeface="Arial"/>
            </a:endParaRPr>
          </a:p>
        </p:txBody>
      </p:sp>
      <p:sp>
        <p:nvSpPr>
          <p:cNvPr id="1022" name="CustomShape 27"/>
          <p:cNvSpPr/>
          <p:nvPr/>
        </p:nvSpPr>
        <p:spPr>
          <a:xfrm>
            <a:off x="8160120" y="4769280"/>
            <a:ext cx="621360" cy="454320"/>
          </a:xfrm>
          <a:prstGeom prst="rect">
            <a:avLst/>
          </a:prstGeom>
          <a:solidFill>
            <a:srgbClr val="c2e0ae"/>
          </a:solidFill>
          <a:ln>
            <a:solidFill>
              <a:srgbClr val="000000"/>
            </a:solidFill>
          </a:ln>
        </p:spPr>
        <p:style>
          <a:lnRef idx="0"/>
          <a:fillRef idx="0"/>
          <a:effectRef idx="0"/>
          <a:fontRef idx="minor"/>
        </p:style>
        <p:txBody>
          <a:bodyPr wrap="none" lIns="90000" rIns="90000" tIns="45000" bIns="45000" anchor="ctr">
            <a:noAutofit/>
          </a:bodyPr>
          <a:p>
            <a:pPr algn="ctr"/>
            <a:r>
              <a:rPr b="0" lang="en-US" sz="1000" spc="-1" strike="noStrike">
                <a:latin typeface="Lato"/>
              </a:rPr>
              <a:t>Standar</a:t>
            </a:r>
            <a:endParaRPr b="0" lang="en-US" sz="1000" spc="-1" strike="noStrike">
              <a:latin typeface="Arial"/>
            </a:endParaRPr>
          </a:p>
        </p:txBody>
      </p:sp>
      <p:sp>
        <p:nvSpPr>
          <p:cNvPr id="1023" name="CustomShape 28"/>
          <p:cNvSpPr/>
          <p:nvPr/>
        </p:nvSpPr>
        <p:spPr>
          <a:xfrm>
            <a:off x="8263440" y="4825800"/>
            <a:ext cx="621720" cy="454320"/>
          </a:xfrm>
          <a:prstGeom prst="rect">
            <a:avLst/>
          </a:prstGeom>
          <a:solidFill>
            <a:srgbClr val="c2e0ae"/>
          </a:solidFill>
          <a:ln>
            <a:solidFill>
              <a:srgbClr val="000000"/>
            </a:solidFill>
          </a:ln>
        </p:spPr>
        <p:style>
          <a:lnRef idx="0"/>
          <a:fillRef idx="0"/>
          <a:effectRef idx="0"/>
          <a:fontRef idx="minor"/>
        </p:style>
        <p:txBody>
          <a:bodyPr wrap="none" lIns="90000" rIns="90000" tIns="45000" bIns="45000" anchor="ctr">
            <a:noAutofit/>
          </a:bodyPr>
          <a:p>
            <a:pPr algn="ctr"/>
            <a:r>
              <a:rPr b="0" lang="en-US" sz="1000" spc="-1" strike="noStrike">
                <a:latin typeface="Lato"/>
              </a:rPr>
              <a:t>Standar</a:t>
            </a:r>
            <a:endParaRPr b="0" lang="en-US" sz="1000" spc="-1" strike="noStrike">
              <a:latin typeface="Arial"/>
            </a:endParaRPr>
          </a:p>
        </p:txBody>
      </p:sp>
      <p:sp>
        <p:nvSpPr>
          <p:cNvPr id="1024" name="CustomShape 29"/>
          <p:cNvSpPr/>
          <p:nvPr/>
        </p:nvSpPr>
        <p:spPr>
          <a:xfrm>
            <a:off x="8367120" y="4882680"/>
            <a:ext cx="621720" cy="454320"/>
          </a:xfrm>
          <a:prstGeom prst="rect">
            <a:avLst/>
          </a:prstGeom>
          <a:solidFill>
            <a:srgbClr val="c2e0ae"/>
          </a:solidFill>
          <a:ln>
            <a:solidFill>
              <a:srgbClr val="000000"/>
            </a:solidFill>
          </a:ln>
        </p:spPr>
        <p:style>
          <a:lnRef idx="0"/>
          <a:fillRef idx="0"/>
          <a:effectRef idx="0"/>
          <a:fontRef idx="minor"/>
        </p:style>
        <p:txBody>
          <a:bodyPr wrap="none" lIns="90000" rIns="90000" tIns="45000" bIns="45000" anchor="ctr">
            <a:noAutofit/>
          </a:bodyPr>
          <a:p>
            <a:pPr algn="ctr"/>
            <a:r>
              <a:rPr b="0" lang="en-US" sz="1000" spc="-1" strike="noStrike">
                <a:latin typeface="Lato"/>
              </a:rPr>
              <a:t>Standar</a:t>
            </a:r>
            <a:endParaRPr b="0" lang="en-US" sz="1000" spc="-1" strike="noStrike">
              <a:latin typeface="Arial"/>
            </a:endParaRPr>
          </a:p>
        </p:txBody>
      </p:sp>
      <p:sp>
        <p:nvSpPr>
          <p:cNvPr id="1025" name="CustomShape 30"/>
          <p:cNvSpPr/>
          <p:nvPr/>
        </p:nvSpPr>
        <p:spPr>
          <a:xfrm>
            <a:off x="8367120" y="4882680"/>
            <a:ext cx="621720" cy="454320"/>
          </a:xfrm>
          <a:prstGeom prst="rect">
            <a:avLst/>
          </a:prstGeom>
          <a:solidFill>
            <a:srgbClr val="c2e0ae"/>
          </a:solidFill>
          <a:ln>
            <a:solidFill>
              <a:srgbClr val="000000"/>
            </a:solidFill>
          </a:ln>
        </p:spPr>
        <p:style>
          <a:lnRef idx="0"/>
          <a:fillRef idx="0"/>
          <a:effectRef idx="0"/>
          <a:fontRef idx="minor"/>
        </p:style>
        <p:txBody>
          <a:bodyPr wrap="none" lIns="90000" rIns="90000" tIns="45000" bIns="45000" anchor="ctr">
            <a:noAutofit/>
          </a:bodyPr>
          <a:p>
            <a:pPr algn="ctr"/>
            <a:r>
              <a:rPr b="0" lang="en-US" sz="1000" spc="-1" strike="noStrike">
                <a:latin typeface="Lato"/>
              </a:rPr>
              <a:t>Standar</a:t>
            </a:r>
            <a:endParaRPr b="0" lang="en-US" sz="1000" spc="-1" strike="noStrike">
              <a:latin typeface="Arial"/>
            </a:endParaRPr>
          </a:p>
        </p:txBody>
      </p:sp>
      <p:sp>
        <p:nvSpPr>
          <p:cNvPr id="1026" name="CustomShape 31"/>
          <p:cNvSpPr/>
          <p:nvPr/>
        </p:nvSpPr>
        <p:spPr>
          <a:xfrm>
            <a:off x="8470800" y="4939560"/>
            <a:ext cx="621720" cy="454320"/>
          </a:xfrm>
          <a:prstGeom prst="rect">
            <a:avLst/>
          </a:prstGeom>
          <a:solidFill>
            <a:srgbClr val="c2e0ae"/>
          </a:solidFill>
          <a:ln>
            <a:solidFill>
              <a:srgbClr val="000000"/>
            </a:solidFill>
          </a:ln>
        </p:spPr>
        <p:style>
          <a:lnRef idx="0"/>
          <a:fillRef idx="0"/>
          <a:effectRef idx="0"/>
          <a:fontRef idx="minor"/>
        </p:style>
        <p:txBody>
          <a:bodyPr wrap="none" lIns="90000" rIns="90000" tIns="45000" bIns="45000" anchor="ctr">
            <a:noAutofit/>
          </a:bodyPr>
          <a:p>
            <a:pPr algn="ctr"/>
            <a:r>
              <a:rPr b="0" lang="en-US" sz="1000" spc="-1" strike="noStrike">
                <a:latin typeface="Lato"/>
              </a:rPr>
              <a:t>Standar</a:t>
            </a:r>
            <a:endParaRPr b="0" lang="en-US" sz="1000" spc="-1" strike="noStrike">
              <a:latin typeface="Arial"/>
            </a:endParaRPr>
          </a:p>
        </p:txBody>
      </p:sp>
      <p:sp>
        <p:nvSpPr>
          <p:cNvPr id="1027" name="CustomShape 32"/>
          <p:cNvSpPr/>
          <p:nvPr/>
        </p:nvSpPr>
        <p:spPr>
          <a:xfrm flipH="1" flipV="1">
            <a:off x="5697000" y="4763160"/>
            <a:ext cx="595440" cy="624600"/>
          </a:xfrm>
          <a:prstGeom prst="foldedCorner">
            <a:avLst>
              <a:gd name="adj" fmla="val 12500"/>
            </a:avLst>
          </a:prstGeom>
          <a:solidFill>
            <a:srgbClr val="ccff99"/>
          </a:solidFill>
          <a:ln>
            <a:solidFill>
              <a:srgbClr val="000000"/>
            </a:solidFill>
          </a:ln>
        </p:spPr>
        <p:style>
          <a:lnRef idx="0"/>
          <a:fillRef idx="0"/>
          <a:effectRef idx="0"/>
          <a:fontRef idx="minor"/>
        </p:style>
      </p:sp>
      <p:sp>
        <p:nvSpPr>
          <p:cNvPr id="1028" name="TextShape 33"/>
          <p:cNvSpPr txBox="1"/>
          <p:nvPr/>
        </p:nvSpPr>
        <p:spPr>
          <a:xfrm>
            <a:off x="5698440" y="4825800"/>
            <a:ext cx="807120" cy="752040"/>
          </a:xfrm>
          <a:prstGeom prst="rect">
            <a:avLst/>
          </a:prstGeom>
          <a:noFill/>
          <a:ln>
            <a:noFill/>
          </a:ln>
        </p:spPr>
        <p:txBody>
          <a:bodyPr lIns="90000" rIns="90000" tIns="45000" bIns="45000">
            <a:spAutoFit/>
          </a:bodyPr>
          <a:p>
            <a:pPr algn="ctr"/>
            <a:r>
              <a:rPr b="0" lang="en-US" sz="1000" spc="-1" strike="noStrike">
                <a:latin typeface="Lato"/>
              </a:rPr>
              <a:t>Justifikasi</a:t>
            </a:r>
            <a:endParaRPr b="0" lang="en-US" sz="1000" spc="-1" strike="noStrike">
              <a:latin typeface="Arial"/>
            </a:endParaRPr>
          </a:p>
          <a:p>
            <a:pPr algn="ctr"/>
            <a:r>
              <a:rPr b="0" lang="en-US" sz="1000" spc="-1" strike="noStrike">
                <a:latin typeface="Lato"/>
              </a:rPr>
              <a:t>HPS</a:t>
            </a:r>
            <a:endParaRPr b="0" lang="en-US" sz="1000" spc="-1" strike="noStrike">
              <a:latin typeface="Arial"/>
            </a:endParaRPr>
          </a:p>
          <a:p>
            <a:pPr algn="ctr"/>
            <a:r>
              <a:rPr b="0" lang="en-US" sz="1000" spc="-1" strike="noStrike">
                <a:latin typeface="Lato"/>
              </a:rPr>
              <a:t>HR</a:t>
            </a:r>
            <a:endParaRPr b="0" lang="en-US" sz="1000" spc="-1" strike="noStrike">
              <a:latin typeface="Arial"/>
            </a:endParaRPr>
          </a:p>
          <a:p>
            <a:pPr algn="ctr"/>
            <a:r>
              <a:rPr b="0" lang="en-US" sz="1000" spc="-1" strike="noStrike">
                <a:latin typeface="Lato"/>
              </a:rPr>
              <a:t>Output</a:t>
            </a:r>
            <a:endParaRPr b="0" lang="en-US" sz="1000" spc="-1" strike="noStrike">
              <a:latin typeface="Arial"/>
            </a:endParaRPr>
          </a:p>
        </p:txBody>
      </p:sp>
      <p:sp>
        <p:nvSpPr>
          <p:cNvPr id="1029" name="CustomShape 34"/>
          <p:cNvSpPr/>
          <p:nvPr/>
        </p:nvSpPr>
        <p:spPr>
          <a:xfrm>
            <a:off x="4482000" y="2667600"/>
            <a:ext cx="207360" cy="227160"/>
          </a:xfrm>
          <a:prstGeom prst="ellipse">
            <a:avLst/>
          </a:prstGeom>
          <a:solidFill>
            <a:srgbClr val="fffbcc"/>
          </a:solidFill>
          <a:ln>
            <a:solidFill>
              <a:srgbClr val="000000"/>
            </a:solidFill>
          </a:ln>
        </p:spPr>
        <p:style>
          <a:lnRef idx="0"/>
          <a:fillRef idx="0"/>
          <a:effectRef idx="0"/>
          <a:fontRef idx="minor"/>
        </p:style>
        <p:txBody>
          <a:bodyPr wrap="none" lIns="90000" rIns="90000" tIns="45000" bIns="45000" anchor="ctr">
            <a:noAutofit/>
          </a:bodyPr>
          <a:p>
            <a:pPr algn="ctr"/>
            <a:r>
              <a:rPr b="1" lang="en-US" sz="1000" spc="-1" strike="noStrike">
                <a:latin typeface="Lato"/>
              </a:rPr>
              <a:t>1</a:t>
            </a:r>
            <a:endParaRPr b="0" lang="en-US" sz="1000" spc="-1" strike="noStrike">
              <a:latin typeface="Arial"/>
            </a:endParaRPr>
          </a:p>
        </p:txBody>
      </p:sp>
      <p:sp>
        <p:nvSpPr>
          <p:cNvPr id="1030" name="CustomShape 35"/>
          <p:cNvSpPr/>
          <p:nvPr/>
        </p:nvSpPr>
        <p:spPr>
          <a:xfrm>
            <a:off x="5155560" y="2667600"/>
            <a:ext cx="207360" cy="227160"/>
          </a:xfrm>
          <a:prstGeom prst="ellipse">
            <a:avLst/>
          </a:prstGeom>
          <a:solidFill>
            <a:srgbClr val="fffbcc"/>
          </a:solidFill>
          <a:ln>
            <a:solidFill>
              <a:srgbClr val="000000"/>
            </a:solidFill>
          </a:ln>
        </p:spPr>
        <p:style>
          <a:lnRef idx="0"/>
          <a:fillRef idx="0"/>
          <a:effectRef idx="0"/>
          <a:fontRef idx="minor"/>
        </p:style>
        <p:txBody>
          <a:bodyPr wrap="none" lIns="90000" rIns="90000" tIns="45000" bIns="45000" anchor="ctr">
            <a:noAutofit/>
          </a:bodyPr>
          <a:p>
            <a:pPr algn="ctr"/>
            <a:r>
              <a:rPr b="1" lang="en-US" sz="1000" spc="-1" strike="noStrike">
                <a:latin typeface="Lato"/>
              </a:rPr>
              <a:t>2</a:t>
            </a:r>
            <a:endParaRPr b="0" lang="en-US" sz="1000" spc="-1" strike="noStrike">
              <a:latin typeface="Arial"/>
            </a:endParaRPr>
          </a:p>
        </p:txBody>
      </p:sp>
      <p:sp>
        <p:nvSpPr>
          <p:cNvPr id="1031" name="CustomShape 36"/>
          <p:cNvSpPr/>
          <p:nvPr/>
        </p:nvSpPr>
        <p:spPr>
          <a:xfrm>
            <a:off x="5777280" y="2667600"/>
            <a:ext cx="207000" cy="227160"/>
          </a:xfrm>
          <a:prstGeom prst="ellipse">
            <a:avLst/>
          </a:prstGeom>
          <a:solidFill>
            <a:srgbClr val="fffbcc"/>
          </a:solidFill>
          <a:ln>
            <a:solidFill>
              <a:srgbClr val="000000"/>
            </a:solidFill>
          </a:ln>
        </p:spPr>
        <p:style>
          <a:lnRef idx="0"/>
          <a:fillRef idx="0"/>
          <a:effectRef idx="0"/>
          <a:fontRef idx="minor"/>
        </p:style>
        <p:txBody>
          <a:bodyPr wrap="none" lIns="90000" rIns="90000" tIns="45000" bIns="45000" anchor="ctr">
            <a:noAutofit/>
          </a:bodyPr>
          <a:p>
            <a:pPr algn="ctr"/>
            <a:r>
              <a:rPr b="1" lang="en-US" sz="1000" spc="-1" strike="noStrike">
                <a:latin typeface="Lato"/>
              </a:rPr>
              <a:t>3</a:t>
            </a:r>
            <a:endParaRPr b="0" lang="en-US" sz="1000" spc="-1" strike="noStrike">
              <a:latin typeface="Arial"/>
            </a:endParaRPr>
          </a:p>
        </p:txBody>
      </p:sp>
      <p:sp>
        <p:nvSpPr>
          <p:cNvPr id="1032" name="CustomShape 37"/>
          <p:cNvSpPr/>
          <p:nvPr/>
        </p:nvSpPr>
        <p:spPr>
          <a:xfrm>
            <a:off x="5155920" y="2667600"/>
            <a:ext cx="207360" cy="227520"/>
          </a:xfrm>
          <a:prstGeom prst="ellipse">
            <a:avLst/>
          </a:prstGeom>
          <a:solidFill>
            <a:srgbClr val="fffbcc"/>
          </a:solidFill>
          <a:ln>
            <a:solidFill>
              <a:srgbClr val="000000"/>
            </a:solidFill>
          </a:ln>
        </p:spPr>
        <p:style>
          <a:lnRef idx="0"/>
          <a:fillRef idx="0"/>
          <a:effectRef idx="0"/>
          <a:fontRef idx="minor"/>
        </p:style>
        <p:txBody>
          <a:bodyPr wrap="none" lIns="90000" rIns="90000" tIns="45000" bIns="45000" anchor="ctr">
            <a:noAutofit/>
          </a:bodyPr>
          <a:p>
            <a:pPr algn="ctr"/>
            <a:r>
              <a:rPr b="1" lang="en-US" sz="1000" spc="-1" strike="noStrike">
                <a:latin typeface="Lato"/>
              </a:rPr>
              <a:t>2</a:t>
            </a:r>
            <a:endParaRPr b="0" lang="en-US" sz="1000" spc="-1" strike="noStrike">
              <a:latin typeface="Arial"/>
            </a:endParaRPr>
          </a:p>
        </p:txBody>
      </p:sp>
      <p:sp>
        <p:nvSpPr>
          <p:cNvPr id="1033" name="CustomShape 38"/>
          <p:cNvSpPr/>
          <p:nvPr/>
        </p:nvSpPr>
        <p:spPr>
          <a:xfrm>
            <a:off x="6346800" y="3746880"/>
            <a:ext cx="207360" cy="227160"/>
          </a:xfrm>
          <a:prstGeom prst="ellipse">
            <a:avLst/>
          </a:prstGeom>
          <a:solidFill>
            <a:srgbClr val="fffbcc"/>
          </a:solidFill>
          <a:ln>
            <a:solidFill>
              <a:srgbClr val="000000"/>
            </a:solidFill>
          </a:ln>
        </p:spPr>
        <p:style>
          <a:lnRef idx="0"/>
          <a:fillRef idx="0"/>
          <a:effectRef idx="0"/>
          <a:fontRef idx="minor"/>
        </p:style>
        <p:txBody>
          <a:bodyPr wrap="none" lIns="90000" rIns="90000" tIns="45000" bIns="45000" anchor="ctr">
            <a:noAutofit/>
          </a:bodyPr>
          <a:p>
            <a:pPr algn="ctr"/>
            <a:r>
              <a:rPr b="1" lang="en-US" sz="1000" spc="-1" strike="noStrike">
                <a:latin typeface="Lato"/>
              </a:rPr>
              <a:t>4</a:t>
            </a:r>
            <a:endParaRPr b="0" lang="en-US" sz="1000" spc="-1" strike="noStrike">
              <a:latin typeface="Arial"/>
            </a:endParaRPr>
          </a:p>
        </p:txBody>
      </p:sp>
      <p:sp>
        <p:nvSpPr>
          <p:cNvPr id="1034" name="CustomShape 39"/>
          <p:cNvSpPr/>
          <p:nvPr/>
        </p:nvSpPr>
        <p:spPr>
          <a:xfrm>
            <a:off x="7849080" y="2951640"/>
            <a:ext cx="207360" cy="227160"/>
          </a:xfrm>
          <a:prstGeom prst="ellipse">
            <a:avLst/>
          </a:prstGeom>
          <a:solidFill>
            <a:srgbClr val="fffbcc"/>
          </a:solidFill>
          <a:ln>
            <a:solidFill>
              <a:srgbClr val="000000"/>
            </a:solidFill>
          </a:ln>
        </p:spPr>
        <p:style>
          <a:lnRef idx="0"/>
          <a:fillRef idx="0"/>
          <a:effectRef idx="0"/>
          <a:fontRef idx="minor"/>
        </p:style>
        <p:txBody>
          <a:bodyPr wrap="none" lIns="90000" rIns="90000" tIns="45000" bIns="45000" anchor="ctr">
            <a:noAutofit/>
          </a:bodyPr>
          <a:p>
            <a:pPr algn="ctr"/>
            <a:r>
              <a:rPr b="1" lang="en-US" sz="1000" spc="-1" strike="noStrike">
                <a:latin typeface="Lato"/>
              </a:rPr>
              <a:t>5</a:t>
            </a:r>
            <a:endParaRPr b="0" lang="en-US" sz="1000" spc="-1" strike="noStrike">
              <a:latin typeface="Arial"/>
            </a:endParaRPr>
          </a:p>
        </p:txBody>
      </p:sp>
      <p:sp>
        <p:nvSpPr>
          <p:cNvPr id="1035" name="CustomShape 40"/>
          <p:cNvSpPr/>
          <p:nvPr/>
        </p:nvSpPr>
        <p:spPr>
          <a:xfrm>
            <a:off x="9403200" y="2724480"/>
            <a:ext cx="207720" cy="227160"/>
          </a:xfrm>
          <a:prstGeom prst="ellipse">
            <a:avLst/>
          </a:prstGeom>
          <a:solidFill>
            <a:srgbClr val="fffbcc"/>
          </a:solidFill>
          <a:ln>
            <a:solidFill>
              <a:srgbClr val="000000"/>
            </a:solidFill>
          </a:ln>
        </p:spPr>
        <p:style>
          <a:lnRef idx="0"/>
          <a:fillRef idx="0"/>
          <a:effectRef idx="0"/>
          <a:fontRef idx="minor"/>
        </p:style>
        <p:txBody>
          <a:bodyPr wrap="none" lIns="90000" rIns="90000" tIns="45000" bIns="45000" anchor="ctr">
            <a:noAutofit/>
          </a:bodyPr>
          <a:p>
            <a:pPr algn="ctr"/>
            <a:r>
              <a:rPr b="1" lang="en-US" sz="1000" spc="-1" strike="noStrike">
                <a:latin typeface="Lato"/>
              </a:rPr>
              <a:t>6</a:t>
            </a:r>
            <a:endParaRPr b="0" lang="en-US" sz="1000" spc="-1" strike="noStrike">
              <a:latin typeface="Arial"/>
            </a:endParaRPr>
          </a:p>
        </p:txBody>
      </p:sp>
      <p:sp>
        <p:nvSpPr>
          <p:cNvPr id="1036" name="TextShape 41"/>
          <p:cNvSpPr txBox="1"/>
          <p:nvPr/>
        </p:nvSpPr>
        <p:spPr>
          <a:xfrm>
            <a:off x="90720" y="1188720"/>
            <a:ext cx="4115520" cy="6035040"/>
          </a:xfrm>
          <a:prstGeom prst="rect">
            <a:avLst/>
          </a:prstGeom>
          <a:noFill/>
          <a:ln>
            <a:noFill/>
          </a:ln>
        </p:spPr>
        <p:txBody>
          <a:bodyPr lIns="0" rIns="0" tIns="0" bIns="0">
            <a:normAutofit fontScale="9000"/>
          </a:bodyPr>
          <a:p>
            <a:pPr marL="432000" indent="-324000">
              <a:spcAft>
                <a:spcPts val="1417"/>
              </a:spcAft>
              <a:buClr>
                <a:srgbClr val="000000"/>
              </a:buClr>
              <a:buSzPct val="45000"/>
              <a:buFont typeface="Wingdings" charset="2"/>
              <a:buChar char=""/>
            </a:pPr>
            <a:r>
              <a:rPr b="1" lang="en-US" sz="3200" spc="-1" strike="noStrike">
                <a:latin typeface="Lato"/>
              </a:rPr>
              <a:t>Tahap 1</a:t>
            </a:r>
            <a:r>
              <a:rPr b="0" lang="en-US" sz="3200" spc="-1" strike="noStrike">
                <a:latin typeface="Lato"/>
              </a:rPr>
              <a:t>.</a:t>
            </a:r>
            <a:r>
              <a:rPr b="1" lang="en-US" sz="3200" spc="-1" strike="noStrike">
                <a:latin typeface="Lato"/>
              </a:rPr>
              <a:t> Perencanaan</a:t>
            </a:r>
            <a:r>
              <a:rPr b="0" lang="en-US" sz="3200" spc="-1" strike="noStrike">
                <a:latin typeface="Lato"/>
              </a:rPr>
              <a:t> dilakukan penulisan naskah akademik, berupa rencana sistem informasi tersebut dari kaca mata akademik dengan memertimbangkan beragam aspek</a:t>
            </a:r>
            <a:endParaRPr b="0" lang="en-US" sz="3200" spc="-1" strike="noStrike">
              <a:latin typeface="Lato"/>
            </a:endParaRPr>
          </a:p>
          <a:p>
            <a:pPr marL="432000" indent="-324000">
              <a:spcAft>
                <a:spcPts val="1417"/>
              </a:spcAft>
              <a:buClr>
                <a:srgbClr val="000000"/>
              </a:buClr>
              <a:buSzPct val="45000"/>
              <a:buFont typeface="Wingdings" charset="2"/>
              <a:buChar char=""/>
            </a:pPr>
            <a:r>
              <a:rPr b="1" lang="en-US" sz="3200" spc="-1" strike="noStrike">
                <a:latin typeface="Lato"/>
              </a:rPr>
              <a:t>Tahap 2</a:t>
            </a:r>
            <a:r>
              <a:rPr b="0" lang="en-US" sz="3200" spc="-1" strike="noStrike">
                <a:latin typeface="Lato"/>
              </a:rPr>
              <a:t>. </a:t>
            </a:r>
            <a:r>
              <a:rPr b="1" lang="en-US" sz="3200" spc="-1" strike="noStrike">
                <a:latin typeface="Lato"/>
              </a:rPr>
              <a:t>Pelaksanaan assestment </a:t>
            </a:r>
            <a:r>
              <a:rPr b="0" lang="en-US" sz="3200" spc="-1" strike="noStrike">
                <a:latin typeface="Lato"/>
              </a:rPr>
              <a:t>dan perencanaan pekerjaan tersebut, sesuai dengan kondisi anggaran, serta capaian pada rentang waktu yang diharapkan</a:t>
            </a:r>
            <a:endParaRPr b="0" lang="en-US" sz="3200" spc="-1" strike="noStrike">
              <a:latin typeface="Lato"/>
            </a:endParaRPr>
          </a:p>
          <a:p>
            <a:pPr marL="432000" indent="-324000">
              <a:spcAft>
                <a:spcPts val="1417"/>
              </a:spcAft>
              <a:buClr>
                <a:srgbClr val="000000"/>
              </a:buClr>
              <a:buSzPct val="45000"/>
              <a:buFont typeface="Wingdings" charset="2"/>
              <a:buChar char=""/>
            </a:pPr>
            <a:r>
              <a:rPr b="1" lang="en-US" sz="3200" spc="-1" strike="noStrike">
                <a:latin typeface="Lato"/>
              </a:rPr>
              <a:t>Tahap 3</a:t>
            </a:r>
            <a:r>
              <a:rPr b="0" lang="en-US" sz="3200" spc="-1" strike="noStrike">
                <a:latin typeface="Lato"/>
              </a:rPr>
              <a:t>.</a:t>
            </a:r>
            <a:r>
              <a:rPr b="1" lang="en-US" sz="3200" spc="-1" strike="noStrike">
                <a:latin typeface="Lato"/>
              </a:rPr>
              <a:t> Persiapan pelaksanaan lelang</a:t>
            </a:r>
            <a:r>
              <a:rPr b="0" lang="en-US" sz="3200" spc="-1" strike="noStrike">
                <a:latin typeface="Lato"/>
              </a:rPr>
              <a:t>, dengan menyiapkan justifikasi pembiayaan, justifikasi ahli yang terlibat, serta justifikasi keluaran dalam pelaksanaan pekerjaan</a:t>
            </a:r>
            <a:endParaRPr b="0" lang="en-US" sz="3200" spc="-1" strike="noStrike">
              <a:latin typeface="Lato"/>
            </a:endParaRPr>
          </a:p>
          <a:p>
            <a:pPr marL="432000" indent="-324000">
              <a:spcAft>
                <a:spcPts val="1417"/>
              </a:spcAft>
              <a:buClr>
                <a:srgbClr val="000000"/>
              </a:buClr>
              <a:buSzPct val="45000"/>
              <a:buFont typeface="Wingdings" charset="2"/>
              <a:buChar char=""/>
            </a:pPr>
            <a:r>
              <a:rPr b="1" lang="en-US" sz="3200" spc="-1" strike="noStrike">
                <a:latin typeface="Lato"/>
              </a:rPr>
              <a:t>Tahap 4</a:t>
            </a:r>
            <a:r>
              <a:rPr b="0" lang="en-US" sz="3200" spc="-1" strike="noStrike">
                <a:latin typeface="Lato"/>
              </a:rPr>
              <a:t>. </a:t>
            </a:r>
            <a:r>
              <a:rPr b="1" lang="en-US" sz="3200" spc="-1" strike="noStrike">
                <a:latin typeface="Lato"/>
              </a:rPr>
              <a:t>Pelaksanaan lelang</a:t>
            </a:r>
            <a:r>
              <a:rPr b="0" lang="en-US" sz="3200" spc="-1" strike="noStrike">
                <a:latin typeface="Lato"/>
              </a:rPr>
              <a:t>, dengan penentuan pemenang melalui evaluasi administrasi, evaluasi teknis, dan paparan</a:t>
            </a:r>
            <a:endParaRPr b="0" lang="en-US" sz="3200" spc="-1" strike="noStrike">
              <a:latin typeface="Lato"/>
            </a:endParaRPr>
          </a:p>
          <a:p>
            <a:pPr marL="432000" indent="-324000">
              <a:spcAft>
                <a:spcPts val="1417"/>
              </a:spcAft>
              <a:buClr>
                <a:srgbClr val="000000"/>
              </a:buClr>
              <a:buSzPct val="45000"/>
              <a:buFont typeface="Wingdings" charset="2"/>
              <a:buChar char=""/>
            </a:pPr>
            <a:r>
              <a:rPr b="1" lang="en-US" sz="3200" spc="-1" strike="noStrike">
                <a:latin typeface="Lato"/>
              </a:rPr>
              <a:t>Tahap 5</a:t>
            </a:r>
            <a:r>
              <a:rPr b="0" lang="en-US" sz="3200" spc="-1" strike="noStrike">
                <a:latin typeface="Lato"/>
              </a:rPr>
              <a:t>. </a:t>
            </a:r>
            <a:r>
              <a:rPr b="1" lang="en-US" sz="3200" spc="-1" strike="noStrike">
                <a:latin typeface="Lato"/>
              </a:rPr>
              <a:t>Pelaksanaan pekerjaan</a:t>
            </a:r>
            <a:r>
              <a:rPr b="0" lang="en-US" sz="3200" spc="-1" strike="noStrike">
                <a:latin typeface="Lato"/>
              </a:rPr>
              <a:t> dengan dilakukan pengawasan sesuai dengan dokumen, standard, dan naskah akademik</a:t>
            </a:r>
            <a:endParaRPr b="0" lang="en-US" sz="3200" spc="-1" strike="noStrike">
              <a:latin typeface="Lato"/>
            </a:endParaRPr>
          </a:p>
          <a:p>
            <a:pPr marL="432000" indent="-324000">
              <a:spcAft>
                <a:spcPts val="1417"/>
              </a:spcAft>
              <a:buClr>
                <a:srgbClr val="000000"/>
              </a:buClr>
              <a:buSzPct val="45000"/>
              <a:buFont typeface="Wingdings" charset="2"/>
              <a:buChar char=""/>
            </a:pPr>
            <a:r>
              <a:rPr b="1" lang="en-US" sz="3200" spc="-1" strike="noStrike">
                <a:latin typeface="Lato"/>
              </a:rPr>
              <a:t>Tahap 6</a:t>
            </a:r>
            <a:r>
              <a:rPr b="0" lang="en-US" sz="3200" spc="-1" strike="noStrike">
                <a:latin typeface="Lato"/>
              </a:rPr>
              <a:t>. </a:t>
            </a:r>
            <a:r>
              <a:rPr b="1" lang="en-US" sz="3200" spc="-1" strike="noStrike">
                <a:latin typeface="Lato"/>
              </a:rPr>
              <a:t>Pelaksanaan pemeriksaan penyerahan</a:t>
            </a:r>
            <a:r>
              <a:rPr b="0" lang="en-US" sz="3200" spc="-1" strike="noStrike">
                <a:latin typeface="Lato"/>
              </a:rPr>
              <a:t> pekerjaan berdasarkan standard, naskah akademik, serta bakuan evaluasi.</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TextShape 1"/>
          <p:cNvSpPr txBox="1"/>
          <p:nvPr/>
        </p:nvSpPr>
        <p:spPr>
          <a:xfrm>
            <a:off x="478440" y="513720"/>
            <a:ext cx="9222480" cy="771480"/>
          </a:xfrm>
          <a:prstGeom prst="rect">
            <a:avLst/>
          </a:prstGeom>
          <a:noFill/>
          <a:ln>
            <a:noFill/>
          </a:ln>
        </p:spPr>
        <p:txBody>
          <a:bodyPr lIns="0" rIns="0" tIns="0" bIns="0" anchor="ctr">
            <a:spAutoFit/>
          </a:bodyPr>
          <a:p>
            <a:pPr algn="ctr"/>
            <a:r>
              <a:rPr b="1" lang="en-US" sz="4400" spc="-1" strike="noStrike">
                <a:latin typeface="Lato Black"/>
              </a:rPr>
              <a:t>Jadwal Pelatihan</a:t>
            </a:r>
            <a:endParaRPr b="1" lang="en-US" sz="4400" spc="-1" strike="noStrike">
              <a:latin typeface="Lato Black"/>
            </a:endParaRPr>
          </a:p>
        </p:txBody>
      </p:sp>
      <p:sp>
        <p:nvSpPr>
          <p:cNvPr id="824" name="TextShape 2"/>
          <p:cNvSpPr txBox="1"/>
          <p:nvPr/>
        </p:nvSpPr>
        <p:spPr>
          <a:xfrm>
            <a:off x="90720" y="1285200"/>
            <a:ext cx="9842400" cy="5849280"/>
          </a:xfrm>
          <a:prstGeom prst="rect">
            <a:avLst/>
          </a:prstGeom>
          <a:noFill/>
          <a:ln>
            <a:noFill/>
          </a:ln>
        </p:spPr>
        <p:txBody>
          <a:bodyPr lIns="0" rIns="0" tIns="0" bIns="0">
            <a:normAutofit fontScale="97000"/>
          </a:bodyPr>
          <a:p>
            <a:pPr marL="432000" indent="-324000">
              <a:spcAft>
                <a:spcPts val="1417"/>
              </a:spcAft>
              <a:buClr>
                <a:srgbClr val="000000"/>
              </a:buClr>
              <a:buSzPct val="45000"/>
              <a:buFont typeface="Wingdings" charset="2"/>
              <a:buChar char=""/>
            </a:pPr>
            <a:r>
              <a:rPr b="0" lang="en-US" sz="3200" spc="-1" strike="noStrike">
                <a:latin typeface="Lato"/>
              </a:rPr>
              <a:t>Hari 1</a:t>
            </a:r>
            <a:endParaRPr b="0" lang="en-US" sz="32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Arsitektur Bisnis</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Bisnis Proses</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Business Process Modelling Notation (BPMN)</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Camunda Modeller dan menggambar Bisnis Proses</a:t>
            </a:r>
            <a:endParaRPr b="0" lang="en-US" sz="28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Hari 2</a:t>
            </a:r>
            <a:endParaRPr b="0" lang="en-US" sz="32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Information modelling  dan IDEF1</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Data modelling IDEF1x</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Database modelling ERD, Schema, Docmodel</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Metadata, Kamus Data</a:t>
            </a:r>
            <a:endParaRPr b="0" lang="en-US" sz="2800" spc="-1" strike="noStrike">
              <a:latin typeface="Lato"/>
            </a:endParaRPr>
          </a:p>
          <a:p>
            <a:pPr lvl="1" marL="864000" indent="-324000">
              <a:spcAft>
                <a:spcPts val="1134"/>
              </a:spcAft>
              <a:buClr>
                <a:srgbClr val="000000"/>
              </a:buClr>
              <a:buSzPct val="45000"/>
              <a:buFont typeface="Wingdings" charset="2"/>
              <a:buChar char=""/>
            </a:pPr>
            <a:r>
              <a:rPr b="0" lang="en-US" sz="2800" spc="-1" strike="noStrike">
                <a:latin typeface="Lato"/>
              </a:rPr>
              <a:t> </a:t>
            </a:r>
            <a:endParaRPr b="0" lang="en-US" sz="2800" spc="-1" strike="noStrike">
              <a:latin typeface="Lato"/>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7" name="TextShape 1"/>
          <p:cNvSpPr txBox="1"/>
          <p:nvPr/>
        </p:nvSpPr>
        <p:spPr>
          <a:xfrm>
            <a:off x="536760" y="419040"/>
            <a:ext cx="9222480" cy="771480"/>
          </a:xfrm>
          <a:prstGeom prst="rect">
            <a:avLst/>
          </a:prstGeom>
          <a:noFill/>
          <a:ln>
            <a:noFill/>
          </a:ln>
        </p:spPr>
        <p:txBody>
          <a:bodyPr lIns="0" rIns="0" tIns="0" bIns="0" anchor="ctr">
            <a:spAutoFit/>
          </a:bodyPr>
          <a:p>
            <a:pPr algn="ctr"/>
            <a:r>
              <a:rPr b="1" lang="en-US" sz="4400" spc="-1" strike="noStrike">
                <a:latin typeface="Lato Black"/>
              </a:rPr>
              <a:t>Tahapan Development</a:t>
            </a:r>
            <a:endParaRPr b="1" lang="en-US" sz="4400" spc="-1" strike="noStrike">
              <a:latin typeface="Lato Black"/>
            </a:endParaRPr>
          </a:p>
        </p:txBody>
      </p:sp>
      <p:pic>
        <p:nvPicPr>
          <p:cNvPr id="1038" name="" descr=""/>
          <p:cNvPicPr/>
          <p:nvPr/>
        </p:nvPicPr>
        <p:blipFill>
          <a:blip r:embed="rId1"/>
          <a:stretch/>
        </p:blipFill>
        <p:spPr>
          <a:xfrm>
            <a:off x="1944000" y="1891080"/>
            <a:ext cx="6379200" cy="3499920"/>
          </a:xfrm>
          <a:prstGeom prst="rect">
            <a:avLst/>
          </a:prstGeom>
          <a:ln>
            <a:noFill/>
          </a:ln>
        </p:spPr>
      </p:pic>
      <p:sp>
        <p:nvSpPr>
          <p:cNvPr id="1039" name="CustomShape 2"/>
          <p:cNvSpPr/>
          <p:nvPr/>
        </p:nvSpPr>
        <p:spPr>
          <a:xfrm>
            <a:off x="5144040" y="1342440"/>
            <a:ext cx="1005840" cy="548640"/>
          </a:xfrm>
          <a:custGeom>
            <a:avLst/>
            <a:gdLst/>
            <a:ahLst/>
            <a:rect l="0" t="0" r="r" b="b"/>
            <a:pathLst>
              <a:path w="2796" h="1525">
                <a:moveTo>
                  <a:pt x="698" y="0"/>
                </a:moveTo>
                <a:lnTo>
                  <a:pt x="698" y="1143"/>
                </a:lnTo>
                <a:lnTo>
                  <a:pt x="0" y="1143"/>
                </a:lnTo>
                <a:lnTo>
                  <a:pt x="1397" y="1524"/>
                </a:lnTo>
                <a:lnTo>
                  <a:pt x="2795" y="1143"/>
                </a:lnTo>
                <a:lnTo>
                  <a:pt x="2096" y="1143"/>
                </a:lnTo>
                <a:lnTo>
                  <a:pt x="2096" y="0"/>
                </a:lnTo>
                <a:lnTo>
                  <a:pt x="698" y="0"/>
                </a:lnTo>
              </a:path>
            </a:pathLst>
          </a:custGeom>
          <a:solidFill>
            <a:srgbClr val="729fcf"/>
          </a:solidFill>
          <a:ln>
            <a:solidFill>
              <a:srgbClr val="3465a4"/>
            </a:solidFill>
          </a:ln>
        </p:spPr>
        <p:style>
          <a:lnRef idx="0"/>
          <a:fillRef idx="0"/>
          <a:effectRef idx="0"/>
          <a:fontRef idx="minor"/>
        </p:style>
      </p:sp>
      <p:sp>
        <p:nvSpPr>
          <p:cNvPr id="1040" name="Line 3"/>
          <p:cNvSpPr/>
          <p:nvPr/>
        </p:nvSpPr>
        <p:spPr>
          <a:xfrm>
            <a:off x="2401200" y="5391000"/>
            <a:ext cx="0" cy="432000"/>
          </a:xfrm>
          <a:prstGeom prst="line">
            <a:avLst/>
          </a:prstGeom>
          <a:ln>
            <a:solidFill>
              <a:srgbClr val="000000"/>
            </a:solidFill>
            <a:tailEnd len="med" type="triangle" w="med"/>
          </a:ln>
        </p:spPr>
        <p:style>
          <a:lnRef idx="0"/>
          <a:fillRef idx="0"/>
          <a:effectRef idx="0"/>
          <a:fontRef idx="minor"/>
        </p:style>
      </p:sp>
      <p:sp>
        <p:nvSpPr>
          <p:cNvPr id="1041" name="CustomShape 4"/>
          <p:cNvSpPr/>
          <p:nvPr/>
        </p:nvSpPr>
        <p:spPr>
          <a:xfrm>
            <a:off x="1852560" y="5914440"/>
            <a:ext cx="1097280" cy="731520"/>
          </a:xfrm>
          <a:prstGeom prst="flowChartDocumen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US" sz="1200" spc="-1" strike="noStrike">
                <a:latin typeface="Lato"/>
              </a:rPr>
              <a:t>Requirement</a:t>
            </a:r>
            <a:endParaRPr b="0" lang="en-US" sz="1200" spc="-1" strike="noStrike">
              <a:latin typeface="Arial"/>
            </a:endParaRPr>
          </a:p>
          <a:p>
            <a:pPr algn="ctr"/>
            <a:r>
              <a:rPr b="0" lang="en-US" sz="1200" spc="-1" strike="noStrike">
                <a:latin typeface="Lato"/>
              </a:rPr>
              <a:t>Specification</a:t>
            </a:r>
            <a:endParaRPr b="0" lang="en-US" sz="1200" spc="-1" strike="noStrike">
              <a:latin typeface="Arial"/>
            </a:endParaRPr>
          </a:p>
        </p:txBody>
      </p:sp>
      <p:sp>
        <p:nvSpPr>
          <p:cNvPr id="1042" name="CustomShape 5"/>
          <p:cNvSpPr/>
          <p:nvPr/>
        </p:nvSpPr>
        <p:spPr>
          <a:xfrm>
            <a:off x="4138560" y="5914440"/>
            <a:ext cx="914400" cy="731520"/>
          </a:xfrm>
          <a:prstGeom prst="flowChartDocumen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US" sz="1200" spc="-1" strike="noStrike">
                <a:latin typeface="Lato"/>
              </a:rPr>
              <a:t>Design</a:t>
            </a:r>
            <a:endParaRPr b="0" lang="en-US" sz="1200" spc="-1" strike="noStrike">
              <a:latin typeface="Arial"/>
            </a:endParaRPr>
          </a:p>
          <a:p>
            <a:pPr algn="ctr"/>
            <a:r>
              <a:rPr b="0" lang="en-US" sz="1200" spc="-1" strike="noStrike">
                <a:latin typeface="Lato"/>
              </a:rPr>
              <a:t>Specification</a:t>
            </a:r>
            <a:endParaRPr b="0" lang="en-US" sz="1200" spc="-1" strike="noStrike">
              <a:latin typeface="Arial"/>
            </a:endParaRPr>
          </a:p>
        </p:txBody>
      </p:sp>
      <p:sp>
        <p:nvSpPr>
          <p:cNvPr id="1043" name="Line 6"/>
          <p:cNvSpPr/>
          <p:nvPr/>
        </p:nvSpPr>
        <p:spPr>
          <a:xfrm>
            <a:off x="4687200" y="5391000"/>
            <a:ext cx="0" cy="523440"/>
          </a:xfrm>
          <a:prstGeom prst="line">
            <a:avLst/>
          </a:prstGeom>
          <a:ln>
            <a:solidFill>
              <a:srgbClr val="000000"/>
            </a:solidFill>
            <a:tailEnd len="med" type="triangle" w="med"/>
          </a:ln>
        </p:spPr>
        <p:style>
          <a:lnRef idx="0"/>
          <a:fillRef idx="0"/>
          <a:effectRef idx="0"/>
          <a:fontRef idx="minor"/>
        </p:style>
      </p:sp>
      <p:sp>
        <p:nvSpPr>
          <p:cNvPr id="1044" name="CustomShape 7"/>
          <p:cNvSpPr/>
          <p:nvPr/>
        </p:nvSpPr>
        <p:spPr>
          <a:xfrm>
            <a:off x="6149880" y="5914440"/>
            <a:ext cx="1097280" cy="731520"/>
          </a:xfrm>
          <a:prstGeom prst="flowChartDocumen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US" sz="1200" spc="-1" strike="noStrike">
                <a:latin typeface="Lato"/>
              </a:rPr>
              <a:t>Testing</a:t>
            </a:r>
            <a:endParaRPr b="0" lang="en-US" sz="1200" spc="-1" strike="noStrike">
              <a:latin typeface="Arial"/>
            </a:endParaRPr>
          </a:p>
          <a:p>
            <a:pPr algn="ctr"/>
            <a:r>
              <a:rPr b="0" lang="en-US" sz="1200" spc="-1" strike="noStrike">
                <a:latin typeface="Lato"/>
              </a:rPr>
              <a:t>Documentation</a:t>
            </a:r>
            <a:endParaRPr b="0" lang="en-US" sz="1200" spc="-1" strike="noStrike">
              <a:latin typeface="Arial"/>
            </a:endParaRPr>
          </a:p>
        </p:txBody>
      </p:sp>
      <p:sp>
        <p:nvSpPr>
          <p:cNvPr id="1045" name="Line 8"/>
          <p:cNvSpPr/>
          <p:nvPr/>
        </p:nvSpPr>
        <p:spPr>
          <a:xfrm>
            <a:off x="6789960" y="5391000"/>
            <a:ext cx="0" cy="432000"/>
          </a:xfrm>
          <a:prstGeom prst="line">
            <a:avLst/>
          </a:prstGeom>
          <a:ln>
            <a:solidFill>
              <a:srgbClr val="000000"/>
            </a:solidFill>
            <a:tailEnd len="med" type="triangle" w="med"/>
          </a:ln>
        </p:spPr>
        <p:style>
          <a:lnRef idx="0"/>
          <a:fillRef idx="0"/>
          <a:effectRef idx="0"/>
          <a:fontRef idx="minor"/>
        </p:style>
      </p:sp>
      <p:sp>
        <p:nvSpPr>
          <p:cNvPr id="1046" name="CustomShape 9"/>
          <p:cNvSpPr/>
          <p:nvPr/>
        </p:nvSpPr>
        <p:spPr>
          <a:xfrm>
            <a:off x="3041280" y="6280200"/>
            <a:ext cx="1005840" cy="731520"/>
          </a:xfrm>
          <a:prstGeom prst="flowChartDocumen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US" sz="1200" spc="-1" strike="noStrike">
                <a:latin typeface="Lato"/>
              </a:rPr>
              <a:t>Systen</a:t>
            </a:r>
            <a:endParaRPr b="0" lang="en-US" sz="1200" spc="-1" strike="noStrike">
              <a:latin typeface="Arial"/>
            </a:endParaRPr>
          </a:p>
          <a:p>
            <a:pPr algn="ctr"/>
            <a:r>
              <a:rPr b="0" lang="en-US" sz="1200" spc="-1" strike="noStrike">
                <a:latin typeface="Lato"/>
              </a:rPr>
              <a:t>Specification</a:t>
            </a:r>
            <a:endParaRPr b="0" lang="en-US" sz="1200" spc="-1" strike="noStrike">
              <a:latin typeface="Arial"/>
            </a:endParaRPr>
          </a:p>
        </p:txBody>
      </p:sp>
      <p:sp>
        <p:nvSpPr>
          <p:cNvPr id="1047" name="Line 10"/>
          <p:cNvSpPr/>
          <p:nvPr/>
        </p:nvSpPr>
        <p:spPr>
          <a:xfrm>
            <a:off x="3407040" y="5391000"/>
            <a:ext cx="0" cy="889200"/>
          </a:xfrm>
          <a:prstGeom prst="line">
            <a:avLst/>
          </a:prstGeom>
          <a:ln>
            <a:solidFill>
              <a:srgbClr val="000000"/>
            </a:solidFill>
            <a:tailEnd len="med" type="triangle" w="med"/>
          </a:ln>
        </p:spPr>
        <p:style>
          <a:lnRef idx="0"/>
          <a:fillRef idx="0"/>
          <a:effectRef idx="0"/>
          <a:fontRef idx="minor"/>
        </p:style>
      </p:sp>
      <p:sp>
        <p:nvSpPr>
          <p:cNvPr id="1048" name="CustomShape 11"/>
          <p:cNvSpPr/>
          <p:nvPr/>
        </p:nvSpPr>
        <p:spPr>
          <a:xfrm>
            <a:off x="5326920" y="5370480"/>
            <a:ext cx="457200" cy="1366920"/>
          </a:xfrm>
          <a:custGeom>
            <a:avLst/>
            <a:gdLst/>
            <a:ahLst/>
            <a:rect l="0" t="0" r="r" b="b"/>
            <a:pathLst>
              <a:path w="1272" h="3799">
                <a:moveTo>
                  <a:pt x="317" y="0"/>
                </a:moveTo>
                <a:lnTo>
                  <a:pt x="317" y="2848"/>
                </a:lnTo>
                <a:lnTo>
                  <a:pt x="0" y="2848"/>
                </a:lnTo>
                <a:lnTo>
                  <a:pt x="635" y="3798"/>
                </a:lnTo>
                <a:lnTo>
                  <a:pt x="1271" y="2848"/>
                </a:lnTo>
                <a:lnTo>
                  <a:pt x="953" y="2848"/>
                </a:lnTo>
                <a:lnTo>
                  <a:pt x="953" y="0"/>
                </a:lnTo>
                <a:lnTo>
                  <a:pt x="317" y="0"/>
                </a:lnTo>
              </a:path>
            </a:pathLst>
          </a:custGeom>
          <a:solidFill>
            <a:srgbClr val="bf0041"/>
          </a:solidFill>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9" name="TextShape 1"/>
          <p:cNvSpPr txBox="1"/>
          <p:nvPr/>
        </p:nvSpPr>
        <p:spPr>
          <a:xfrm>
            <a:off x="478080" y="513360"/>
            <a:ext cx="9222480" cy="771480"/>
          </a:xfrm>
          <a:prstGeom prst="rect">
            <a:avLst/>
          </a:prstGeom>
          <a:noFill/>
          <a:ln>
            <a:noFill/>
          </a:ln>
        </p:spPr>
        <p:txBody>
          <a:bodyPr lIns="0" rIns="0" tIns="0" bIns="0" anchor="ctr">
            <a:spAutoFit/>
          </a:bodyPr>
          <a:p>
            <a:pPr algn="ctr"/>
            <a:r>
              <a:rPr b="1" lang="en-US" sz="4400" spc="-1" strike="noStrike">
                <a:latin typeface="Lato Black"/>
              </a:rPr>
              <a:t>Bisnis Proses Layanan SPBE</a:t>
            </a:r>
            <a:endParaRPr b="1" lang="en-US" sz="4400" spc="-1" strike="noStrike">
              <a:latin typeface="Lato Black"/>
            </a:endParaRPr>
          </a:p>
        </p:txBody>
      </p:sp>
      <p:sp>
        <p:nvSpPr>
          <p:cNvPr id="1050" name="TextShape 2"/>
          <p:cNvSpPr txBox="1"/>
          <p:nvPr/>
        </p:nvSpPr>
        <p:spPr>
          <a:xfrm>
            <a:off x="90360" y="1284840"/>
            <a:ext cx="9842400" cy="5849280"/>
          </a:xfrm>
          <a:prstGeom prst="rect">
            <a:avLst/>
          </a:prstGeom>
          <a:noFill/>
          <a:ln>
            <a:noFill/>
          </a:ln>
        </p:spPr>
        <p:txBody>
          <a:bodyPr lIns="0" rIns="0" tIns="0" bIns="0">
            <a:normAutofit/>
          </a:bodyPr>
          <a:p>
            <a:pPr marL="432000" indent="-324000">
              <a:spcAft>
                <a:spcPts val="1417"/>
              </a:spcAft>
              <a:buClr>
                <a:srgbClr val="000000"/>
              </a:buClr>
              <a:buSzPct val="45000"/>
              <a:buFont typeface="Wingdings" charset="2"/>
              <a:buChar char=""/>
            </a:pPr>
            <a:r>
              <a:rPr b="0" lang="en-US" sz="3200" spc="-1" strike="noStrike">
                <a:latin typeface="Lato"/>
              </a:rPr>
              <a:t>Level 0: Penjabaran “Service-service”</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Level 1: Penjabaran proses yang ada untuk memberikan service-service tersebut, informasi yang dijelaskan hanya pada input/output proses tersebut</a:t>
            </a:r>
            <a:endParaRPr b="0" lang="en-US" sz="3200" spc="-1" strike="noStrike">
              <a:latin typeface="Lato"/>
            </a:endParaRPr>
          </a:p>
          <a:p>
            <a:pPr marL="432000" indent="-324000">
              <a:spcAft>
                <a:spcPts val="1417"/>
              </a:spcAft>
              <a:buClr>
                <a:srgbClr val="000000"/>
              </a:buClr>
              <a:buSzPct val="45000"/>
              <a:buFont typeface="Wingdings" charset="2"/>
              <a:buChar char=""/>
            </a:pPr>
            <a:r>
              <a:rPr b="0" lang="en-US" sz="3200" spc="-1" strike="noStrike">
                <a:latin typeface="Lato"/>
              </a:rPr>
              <a:t>Level 2: Penjabaran sub-proses dari proses tersebut beserta informasi/data yang digunakan pada sub-proses tersebut</a:t>
            </a:r>
            <a:endParaRPr b="0" lang="en-US" sz="3200" spc="-1" strike="noStrike">
              <a:latin typeface="Lato"/>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1" name="CustomShape 1"/>
          <p:cNvSpPr/>
          <p:nvPr/>
        </p:nvSpPr>
        <p:spPr>
          <a:xfrm>
            <a:off x="3690360" y="1284840"/>
            <a:ext cx="3582000" cy="5874480"/>
          </a:xfrm>
          <a:prstGeom prst="rect">
            <a:avLst/>
          </a:prstGeom>
          <a:solidFill>
            <a:srgbClr val="eeeeee"/>
          </a:solidFill>
          <a:ln>
            <a:noFill/>
          </a:ln>
        </p:spPr>
        <p:style>
          <a:lnRef idx="0"/>
          <a:fillRef idx="0"/>
          <a:effectRef idx="0"/>
          <a:fontRef idx="minor"/>
        </p:style>
      </p:sp>
      <p:sp>
        <p:nvSpPr>
          <p:cNvPr id="1052" name="TextShape 2"/>
          <p:cNvSpPr txBox="1"/>
          <p:nvPr/>
        </p:nvSpPr>
        <p:spPr>
          <a:xfrm>
            <a:off x="478080" y="513360"/>
            <a:ext cx="9222480" cy="771480"/>
          </a:xfrm>
          <a:prstGeom prst="rect">
            <a:avLst/>
          </a:prstGeom>
          <a:noFill/>
          <a:ln>
            <a:noFill/>
          </a:ln>
        </p:spPr>
        <p:txBody>
          <a:bodyPr lIns="0" rIns="0" tIns="0" bIns="0" anchor="ctr">
            <a:spAutoFit/>
          </a:bodyPr>
          <a:p>
            <a:pPr algn="ctr"/>
            <a:r>
              <a:rPr b="1" lang="en-US" sz="4400" spc="-1" strike="noStrike">
                <a:latin typeface="Lato Black"/>
              </a:rPr>
              <a:t>Tingkatan Bisnis Proses</a:t>
            </a:r>
            <a:endParaRPr b="1" lang="en-US" sz="4400" spc="-1" strike="noStrike">
              <a:latin typeface="Lato Black"/>
            </a:endParaRPr>
          </a:p>
        </p:txBody>
      </p:sp>
      <p:sp>
        <p:nvSpPr>
          <p:cNvPr id="1053" name="CustomShape 3"/>
          <p:cNvSpPr/>
          <p:nvPr/>
        </p:nvSpPr>
        <p:spPr>
          <a:xfrm>
            <a:off x="626760" y="2157480"/>
            <a:ext cx="2797920" cy="107748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0 semua aktifitas</a:t>
            </a:r>
            <a:endParaRPr b="0" lang="en-US" sz="1800" spc="-1" strike="noStrike">
              <a:latin typeface="Arial"/>
            </a:endParaRPr>
          </a:p>
          <a:p>
            <a:pPr algn="ctr"/>
            <a:r>
              <a:rPr b="0" lang="en-US" sz="1800" spc="-1" strike="noStrike">
                <a:latin typeface="Lato"/>
              </a:rPr>
              <a:t>Di organsasi</a:t>
            </a:r>
            <a:endParaRPr b="0" lang="en-US" sz="1800" spc="-1" strike="noStrike">
              <a:latin typeface="Arial"/>
            </a:endParaRPr>
          </a:p>
        </p:txBody>
      </p:sp>
      <p:sp>
        <p:nvSpPr>
          <p:cNvPr id="1054" name="CustomShape 4"/>
          <p:cNvSpPr/>
          <p:nvPr/>
        </p:nvSpPr>
        <p:spPr>
          <a:xfrm>
            <a:off x="627120" y="3401280"/>
            <a:ext cx="2797920" cy="112356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1: Layanan yang</a:t>
            </a:r>
            <a:endParaRPr b="0" lang="en-US" sz="1800" spc="-1" strike="noStrike">
              <a:latin typeface="Arial"/>
            </a:endParaRPr>
          </a:p>
          <a:p>
            <a:pPr algn="ctr"/>
            <a:r>
              <a:rPr b="0" lang="en-US" sz="1800" spc="-1" strike="noStrike">
                <a:latin typeface="Lato"/>
              </a:rPr>
              <a:t>ada</a:t>
            </a:r>
            <a:endParaRPr b="0" lang="en-US" sz="1800" spc="-1" strike="noStrike">
              <a:latin typeface="Arial"/>
            </a:endParaRPr>
          </a:p>
        </p:txBody>
      </p:sp>
      <p:sp>
        <p:nvSpPr>
          <p:cNvPr id="1055" name="CustomShape 5"/>
          <p:cNvSpPr/>
          <p:nvPr/>
        </p:nvSpPr>
        <p:spPr>
          <a:xfrm>
            <a:off x="614520" y="4689720"/>
            <a:ext cx="2797920" cy="109584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2: Proses </a:t>
            </a:r>
            <a:endParaRPr b="0" lang="en-US" sz="1800" spc="-1" strike="noStrike">
              <a:latin typeface="Arial"/>
            </a:endParaRPr>
          </a:p>
        </p:txBody>
      </p:sp>
      <p:sp>
        <p:nvSpPr>
          <p:cNvPr id="1056" name="TextShape 6"/>
          <p:cNvSpPr txBox="1"/>
          <p:nvPr/>
        </p:nvSpPr>
        <p:spPr>
          <a:xfrm>
            <a:off x="747720" y="1385640"/>
            <a:ext cx="2598480" cy="639000"/>
          </a:xfrm>
          <a:prstGeom prst="rect">
            <a:avLst/>
          </a:prstGeom>
          <a:noFill/>
          <a:ln>
            <a:noFill/>
          </a:ln>
        </p:spPr>
        <p:txBody>
          <a:bodyPr lIns="90000" rIns="90000" tIns="45000" bIns="45000">
            <a:spAutoFit/>
          </a:bodyPr>
          <a:p>
            <a:r>
              <a:rPr b="0" lang="en-US" sz="1800" spc="-1" strike="noStrike">
                <a:latin typeface="Lato"/>
              </a:rPr>
              <a:t>Bisnis Proses Organisasi</a:t>
            </a:r>
            <a:endParaRPr b="0" lang="en-US" sz="1800" spc="-1" strike="noStrike">
              <a:latin typeface="Arial"/>
            </a:endParaRPr>
          </a:p>
          <a:p>
            <a:r>
              <a:rPr b="0" lang="en-US" sz="1800" spc="-1" strike="noStrike">
                <a:latin typeface="Lato"/>
              </a:rPr>
              <a:t>Contoh : Bispro BKN</a:t>
            </a:r>
            <a:endParaRPr b="0" lang="en-US" sz="1800" spc="-1" strike="noStrike">
              <a:latin typeface="Arial"/>
            </a:endParaRPr>
          </a:p>
        </p:txBody>
      </p:sp>
      <p:sp>
        <p:nvSpPr>
          <p:cNvPr id="1057" name="CustomShape 7"/>
          <p:cNvSpPr/>
          <p:nvPr/>
        </p:nvSpPr>
        <p:spPr>
          <a:xfrm>
            <a:off x="4003560" y="3437280"/>
            <a:ext cx="2797920" cy="112356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0: Layanan yang</a:t>
            </a:r>
            <a:endParaRPr b="0" lang="en-US" sz="1800" spc="-1" strike="noStrike">
              <a:latin typeface="Arial"/>
            </a:endParaRPr>
          </a:p>
          <a:p>
            <a:pPr algn="ctr"/>
            <a:r>
              <a:rPr b="0" lang="en-US" sz="1800" spc="-1" strike="noStrike">
                <a:latin typeface="Lato"/>
              </a:rPr>
              <a:t>ada</a:t>
            </a:r>
            <a:endParaRPr b="0" lang="en-US" sz="1800" spc="-1" strike="noStrike">
              <a:latin typeface="Arial"/>
            </a:endParaRPr>
          </a:p>
        </p:txBody>
      </p:sp>
      <p:sp>
        <p:nvSpPr>
          <p:cNvPr id="1058" name="CustomShape 8"/>
          <p:cNvSpPr/>
          <p:nvPr/>
        </p:nvSpPr>
        <p:spPr>
          <a:xfrm>
            <a:off x="4039560" y="4701600"/>
            <a:ext cx="2797920" cy="109584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1: Proses </a:t>
            </a:r>
            <a:endParaRPr b="0" lang="en-US" sz="1800" spc="-1" strike="noStrike">
              <a:latin typeface="Arial"/>
            </a:endParaRPr>
          </a:p>
        </p:txBody>
      </p:sp>
      <p:sp>
        <p:nvSpPr>
          <p:cNvPr id="1059" name="CustomShape 9"/>
          <p:cNvSpPr/>
          <p:nvPr/>
        </p:nvSpPr>
        <p:spPr>
          <a:xfrm>
            <a:off x="4039560" y="5906880"/>
            <a:ext cx="2797920" cy="109584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2: Sub-Proses </a:t>
            </a:r>
            <a:endParaRPr b="0" lang="en-US" sz="1800" spc="-1" strike="noStrike">
              <a:latin typeface="Arial"/>
            </a:endParaRPr>
          </a:p>
        </p:txBody>
      </p:sp>
      <p:sp>
        <p:nvSpPr>
          <p:cNvPr id="1060" name="CustomShape 10"/>
          <p:cNvSpPr/>
          <p:nvPr/>
        </p:nvSpPr>
        <p:spPr>
          <a:xfrm>
            <a:off x="7742880" y="4713120"/>
            <a:ext cx="2050200" cy="2265840"/>
          </a:xfrm>
          <a:prstGeom prst="rect">
            <a:avLst/>
          </a:prstGeom>
          <a:solidFill>
            <a:srgbClr val="ffffd7"/>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Information</a:t>
            </a:r>
            <a:endParaRPr b="0" lang="en-US" sz="1800" spc="-1" strike="noStrike">
              <a:latin typeface="Arial"/>
            </a:endParaRPr>
          </a:p>
          <a:p>
            <a:pPr algn="ctr"/>
            <a:r>
              <a:rPr b="0" lang="en-US" sz="1800" spc="-1" strike="noStrike">
                <a:latin typeface="Lato"/>
              </a:rPr>
              <a:t>Modelling</a:t>
            </a:r>
            <a:endParaRPr b="0" lang="en-US" sz="1800" spc="-1" strike="noStrike">
              <a:latin typeface="Arial"/>
            </a:endParaRPr>
          </a:p>
          <a:p>
            <a:pPr algn="ctr"/>
            <a:endParaRPr b="0" lang="en-US" sz="1800" spc="-1" strike="noStrike">
              <a:latin typeface="Arial"/>
            </a:endParaRPr>
          </a:p>
          <a:p>
            <a:pPr algn="ctr"/>
            <a:r>
              <a:rPr b="0" lang="en-US" sz="1800" spc="-1" strike="noStrike">
                <a:latin typeface="Lato"/>
              </a:rPr>
              <a:t>Data</a:t>
            </a:r>
            <a:endParaRPr b="0" lang="en-US" sz="1800" spc="-1" strike="noStrike">
              <a:latin typeface="Arial"/>
            </a:endParaRPr>
          </a:p>
          <a:p>
            <a:pPr algn="ctr"/>
            <a:r>
              <a:rPr b="0" lang="en-US" sz="1800" spc="-1" strike="noStrike">
                <a:latin typeface="Lato"/>
              </a:rPr>
              <a:t>Modelling</a:t>
            </a:r>
            <a:endParaRPr b="0" lang="en-US" sz="1800" spc="-1" strike="noStrike">
              <a:latin typeface="Arial"/>
            </a:endParaRPr>
          </a:p>
        </p:txBody>
      </p:sp>
      <p:sp>
        <p:nvSpPr>
          <p:cNvPr id="1061" name="TextShape 11"/>
          <p:cNvSpPr txBox="1"/>
          <p:nvPr/>
        </p:nvSpPr>
        <p:spPr>
          <a:xfrm>
            <a:off x="3943440" y="1397880"/>
            <a:ext cx="3364920" cy="912960"/>
          </a:xfrm>
          <a:prstGeom prst="rect">
            <a:avLst/>
          </a:prstGeom>
          <a:noFill/>
          <a:ln>
            <a:noFill/>
          </a:ln>
        </p:spPr>
        <p:txBody>
          <a:bodyPr lIns="90000" rIns="90000" tIns="45000" bIns="45000">
            <a:spAutoFit/>
          </a:bodyPr>
          <a:p>
            <a:r>
              <a:rPr b="0" lang="en-US" sz="1800" spc="-1" strike="noStrike">
                <a:latin typeface="Lato"/>
              </a:rPr>
              <a:t>Bisnis Proses Layanan</a:t>
            </a:r>
            <a:endParaRPr b="0" lang="en-US" sz="1800" spc="-1" strike="noStrike">
              <a:latin typeface="Arial"/>
            </a:endParaRPr>
          </a:p>
          <a:p>
            <a:r>
              <a:rPr b="0" lang="en-US" sz="1800" spc="-1" strike="noStrike">
                <a:latin typeface="Lato"/>
              </a:rPr>
              <a:t>Contoh: Layanan Kepegawaian</a:t>
            </a:r>
            <a:endParaRPr b="0" lang="en-US" sz="1800" spc="-1" strike="noStrike">
              <a:latin typeface="Arial"/>
            </a:endParaRPr>
          </a:p>
        </p:txBody>
      </p:sp>
      <p:sp>
        <p:nvSpPr>
          <p:cNvPr id="1062" name="Line 12"/>
          <p:cNvSpPr/>
          <p:nvPr/>
        </p:nvSpPr>
        <p:spPr>
          <a:xfrm flipH="1">
            <a:off x="6680520" y="5397480"/>
            <a:ext cx="1062360" cy="1003320"/>
          </a:xfrm>
          <a:prstGeom prst="line">
            <a:avLst/>
          </a:prstGeom>
          <a:ln>
            <a:solidFill>
              <a:srgbClr val="000000"/>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3" name="CustomShape 1"/>
          <p:cNvSpPr/>
          <p:nvPr/>
        </p:nvSpPr>
        <p:spPr>
          <a:xfrm>
            <a:off x="265320" y="1284840"/>
            <a:ext cx="3582000" cy="5874480"/>
          </a:xfrm>
          <a:prstGeom prst="rect">
            <a:avLst/>
          </a:prstGeom>
          <a:solidFill>
            <a:srgbClr val="eeeeee"/>
          </a:solidFill>
          <a:ln>
            <a:noFill/>
          </a:ln>
        </p:spPr>
        <p:style>
          <a:lnRef idx="0"/>
          <a:fillRef idx="0"/>
          <a:effectRef idx="0"/>
          <a:fontRef idx="minor"/>
        </p:style>
      </p:sp>
      <p:sp>
        <p:nvSpPr>
          <p:cNvPr id="1064" name="TextShape 2"/>
          <p:cNvSpPr txBox="1"/>
          <p:nvPr/>
        </p:nvSpPr>
        <p:spPr>
          <a:xfrm>
            <a:off x="265320" y="228240"/>
            <a:ext cx="9681840" cy="1341720"/>
          </a:xfrm>
          <a:prstGeom prst="rect">
            <a:avLst/>
          </a:prstGeom>
          <a:noFill/>
          <a:ln>
            <a:noFill/>
          </a:ln>
        </p:spPr>
        <p:txBody>
          <a:bodyPr lIns="0" rIns="0" tIns="0" bIns="0" anchor="ctr">
            <a:spAutoFit/>
          </a:bodyPr>
          <a:p>
            <a:pPr algn="ctr"/>
            <a:r>
              <a:rPr b="1" lang="en-US" sz="4400" spc="-1" strike="noStrike">
                <a:latin typeface="Lato Black"/>
              </a:rPr>
              <a:t>Bisnis Proses Analis → Implementasi</a:t>
            </a:r>
            <a:endParaRPr b="1" lang="en-US" sz="4400" spc="-1" strike="noStrike">
              <a:latin typeface="Lato Black"/>
            </a:endParaRPr>
          </a:p>
        </p:txBody>
      </p:sp>
      <p:sp>
        <p:nvSpPr>
          <p:cNvPr id="1065" name="CustomShape 3"/>
          <p:cNvSpPr/>
          <p:nvPr/>
        </p:nvSpPr>
        <p:spPr>
          <a:xfrm>
            <a:off x="614520" y="2171880"/>
            <a:ext cx="2797920" cy="112356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0: Layanan yang</a:t>
            </a:r>
            <a:endParaRPr b="0" lang="en-US" sz="1800" spc="-1" strike="noStrike">
              <a:latin typeface="Arial"/>
            </a:endParaRPr>
          </a:p>
          <a:p>
            <a:pPr algn="ctr"/>
            <a:r>
              <a:rPr b="0" lang="en-US" sz="1800" spc="-1" strike="noStrike">
                <a:latin typeface="Lato"/>
              </a:rPr>
              <a:t>ada</a:t>
            </a:r>
            <a:endParaRPr b="0" lang="en-US" sz="1800" spc="-1" strike="noStrike">
              <a:latin typeface="Arial"/>
            </a:endParaRPr>
          </a:p>
        </p:txBody>
      </p:sp>
      <p:sp>
        <p:nvSpPr>
          <p:cNvPr id="1066" name="CustomShape 4"/>
          <p:cNvSpPr/>
          <p:nvPr/>
        </p:nvSpPr>
        <p:spPr>
          <a:xfrm>
            <a:off x="650520" y="3436200"/>
            <a:ext cx="2797920" cy="109584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1: Proses </a:t>
            </a:r>
            <a:endParaRPr b="0" lang="en-US" sz="1800" spc="-1" strike="noStrike">
              <a:latin typeface="Arial"/>
            </a:endParaRPr>
          </a:p>
        </p:txBody>
      </p:sp>
      <p:sp>
        <p:nvSpPr>
          <p:cNvPr id="1067" name="CustomShape 5"/>
          <p:cNvSpPr/>
          <p:nvPr/>
        </p:nvSpPr>
        <p:spPr>
          <a:xfrm>
            <a:off x="650520" y="4641480"/>
            <a:ext cx="2797920" cy="109584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2: Sub-Proses </a:t>
            </a:r>
            <a:endParaRPr b="0" lang="en-US" sz="1800" spc="-1" strike="noStrike">
              <a:latin typeface="Arial"/>
            </a:endParaRPr>
          </a:p>
        </p:txBody>
      </p:sp>
      <p:sp>
        <p:nvSpPr>
          <p:cNvPr id="1068" name="CustomShape 6"/>
          <p:cNvSpPr/>
          <p:nvPr/>
        </p:nvSpPr>
        <p:spPr>
          <a:xfrm>
            <a:off x="4209120" y="4678560"/>
            <a:ext cx="1831320" cy="1012680"/>
          </a:xfrm>
          <a:prstGeom prst="rect">
            <a:avLst/>
          </a:prstGeom>
          <a:solidFill>
            <a:srgbClr val="ffffd7"/>
          </a:solidFill>
          <a:ln>
            <a:solidFill>
              <a:srgbClr val="000000"/>
            </a:solidFill>
          </a:ln>
        </p:spPr>
        <p:style>
          <a:lnRef idx="0"/>
          <a:fillRef idx="0"/>
          <a:effectRef idx="0"/>
          <a:fontRef idx="minor"/>
        </p:style>
        <p:txBody>
          <a:bodyPr wrap="none" lIns="90000" rIns="90000" tIns="45000" bIns="45000" anchor="ctr">
            <a:noAutofit/>
          </a:bodyPr>
          <a:p>
            <a:pPr algn="ctr"/>
            <a:r>
              <a:rPr b="0" lang="en-US" sz="1400" spc="-1" strike="noStrike">
                <a:latin typeface="Lato"/>
              </a:rPr>
              <a:t>Information Modeling</a:t>
            </a:r>
            <a:endParaRPr b="0" lang="en-US" sz="1400" spc="-1" strike="noStrike">
              <a:latin typeface="Arial"/>
            </a:endParaRPr>
          </a:p>
          <a:p>
            <a:pPr algn="ctr"/>
            <a:r>
              <a:rPr b="0" lang="en-US" sz="1400" spc="-1" strike="noStrike">
                <a:latin typeface="Lato"/>
              </a:rPr>
              <a:t>(process related)</a:t>
            </a:r>
            <a:endParaRPr b="0" lang="en-US" sz="1400" spc="-1" strike="noStrike">
              <a:latin typeface="Arial"/>
            </a:endParaRPr>
          </a:p>
          <a:p>
            <a:pPr algn="ctr"/>
            <a:endParaRPr b="0" lang="en-US" sz="1400" spc="-1" strike="noStrike">
              <a:latin typeface="Arial"/>
            </a:endParaRPr>
          </a:p>
          <a:p>
            <a:pPr algn="ctr"/>
            <a:r>
              <a:rPr b="0" lang="en-US" sz="1400" spc="-1" strike="noStrike">
                <a:latin typeface="Lato"/>
              </a:rPr>
              <a:t>Data Modeling</a:t>
            </a:r>
            <a:endParaRPr b="0" lang="en-US" sz="1400" spc="-1" strike="noStrike">
              <a:latin typeface="Arial"/>
            </a:endParaRPr>
          </a:p>
        </p:txBody>
      </p:sp>
      <p:sp>
        <p:nvSpPr>
          <p:cNvPr id="1069" name="TextShape 7"/>
          <p:cNvSpPr txBox="1"/>
          <p:nvPr/>
        </p:nvSpPr>
        <p:spPr>
          <a:xfrm>
            <a:off x="518400" y="1397880"/>
            <a:ext cx="3364920" cy="912960"/>
          </a:xfrm>
          <a:prstGeom prst="rect">
            <a:avLst/>
          </a:prstGeom>
          <a:noFill/>
          <a:ln>
            <a:noFill/>
          </a:ln>
        </p:spPr>
        <p:txBody>
          <a:bodyPr lIns="90000" rIns="90000" tIns="45000" bIns="45000">
            <a:spAutoFit/>
          </a:bodyPr>
          <a:p>
            <a:r>
              <a:rPr b="0" lang="en-US" sz="1800" spc="-1" strike="noStrike">
                <a:latin typeface="Lato"/>
              </a:rPr>
              <a:t>Bisnis Proses Layanan</a:t>
            </a:r>
            <a:endParaRPr b="0" lang="en-US" sz="1800" spc="-1" strike="noStrike">
              <a:latin typeface="Arial"/>
            </a:endParaRPr>
          </a:p>
          <a:p>
            <a:r>
              <a:rPr b="0" lang="en-US" sz="1800" spc="-1" strike="noStrike">
                <a:latin typeface="Lato"/>
              </a:rPr>
              <a:t>Contoh: Layanan  Kepegawaian</a:t>
            </a:r>
            <a:endParaRPr b="0" lang="en-US" sz="1800" spc="-1" strike="noStrike">
              <a:latin typeface="Arial"/>
            </a:endParaRPr>
          </a:p>
        </p:txBody>
      </p:sp>
      <p:sp>
        <p:nvSpPr>
          <p:cNvPr id="1070" name="Line 8"/>
          <p:cNvSpPr/>
          <p:nvPr/>
        </p:nvSpPr>
        <p:spPr>
          <a:xfrm flipH="1">
            <a:off x="3448440" y="5160600"/>
            <a:ext cx="760680" cy="0"/>
          </a:xfrm>
          <a:prstGeom prst="line">
            <a:avLst/>
          </a:prstGeom>
          <a:ln>
            <a:solidFill>
              <a:srgbClr val="000000"/>
            </a:solidFill>
            <a:tailEnd len="med" type="triangle" w="med"/>
          </a:ln>
        </p:spPr>
        <p:style>
          <a:lnRef idx="0"/>
          <a:fillRef idx="0"/>
          <a:effectRef idx="0"/>
          <a:fontRef idx="minor"/>
        </p:style>
      </p:sp>
      <p:sp>
        <p:nvSpPr>
          <p:cNvPr id="1071" name="CustomShape 9"/>
          <p:cNvSpPr/>
          <p:nvPr/>
        </p:nvSpPr>
        <p:spPr>
          <a:xfrm>
            <a:off x="6474600" y="1284840"/>
            <a:ext cx="3038400" cy="5901120"/>
          </a:xfrm>
          <a:prstGeom prst="rect">
            <a:avLst/>
          </a:prstGeom>
          <a:solidFill>
            <a:srgbClr val="eeeeee"/>
          </a:solidFill>
          <a:ln>
            <a:noFill/>
          </a:ln>
        </p:spPr>
        <p:style>
          <a:lnRef idx="0"/>
          <a:fillRef idx="0"/>
          <a:effectRef idx="0"/>
          <a:fontRef idx="minor"/>
        </p:style>
      </p:sp>
      <p:sp>
        <p:nvSpPr>
          <p:cNvPr id="1072" name="CustomShape 10"/>
          <p:cNvSpPr/>
          <p:nvPr/>
        </p:nvSpPr>
        <p:spPr>
          <a:xfrm>
            <a:off x="6672240" y="3509640"/>
            <a:ext cx="2657880" cy="112356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0: Layanan yang</a:t>
            </a:r>
            <a:endParaRPr b="0" lang="en-US" sz="1800" spc="-1" strike="noStrike">
              <a:latin typeface="Arial"/>
            </a:endParaRPr>
          </a:p>
          <a:p>
            <a:pPr algn="ctr"/>
            <a:r>
              <a:rPr b="0" lang="en-US" sz="1800" spc="-1" strike="noStrike">
                <a:latin typeface="Lato"/>
              </a:rPr>
              <a:t>Ada (dari kaca mata </a:t>
            </a:r>
            <a:endParaRPr b="0" lang="en-US" sz="1800" spc="-1" strike="noStrike">
              <a:latin typeface="Arial"/>
            </a:endParaRPr>
          </a:p>
          <a:p>
            <a:pPr algn="ctr"/>
            <a:r>
              <a:rPr b="0" lang="en-US" sz="1800" spc="-1" strike="noStrike">
                <a:latin typeface="Lato"/>
              </a:rPr>
              <a:t>aplikasi)</a:t>
            </a:r>
            <a:endParaRPr b="0" lang="en-US" sz="1800" spc="-1" strike="noStrike">
              <a:latin typeface="Arial"/>
            </a:endParaRPr>
          </a:p>
        </p:txBody>
      </p:sp>
      <p:sp>
        <p:nvSpPr>
          <p:cNvPr id="1073" name="CustomShape 11"/>
          <p:cNvSpPr/>
          <p:nvPr/>
        </p:nvSpPr>
        <p:spPr>
          <a:xfrm>
            <a:off x="6706440" y="4773960"/>
            <a:ext cx="2657880" cy="109584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1: Sub Aplikasi</a:t>
            </a:r>
            <a:endParaRPr b="0" lang="en-US" sz="1800" spc="-1" strike="noStrike">
              <a:latin typeface="Arial"/>
            </a:endParaRPr>
          </a:p>
        </p:txBody>
      </p:sp>
      <p:sp>
        <p:nvSpPr>
          <p:cNvPr id="1074" name="CustomShape 12"/>
          <p:cNvSpPr/>
          <p:nvPr/>
        </p:nvSpPr>
        <p:spPr>
          <a:xfrm>
            <a:off x="6694200" y="6015240"/>
            <a:ext cx="2657880" cy="109584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2: Proses/Fitur</a:t>
            </a:r>
            <a:endParaRPr b="0" lang="en-US" sz="1800" spc="-1" strike="noStrike">
              <a:latin typeface="Arial"/>
            </a:endParaRPr>
          </a:p>
          <a:p>
            <a:pPr algn="ctr"/>
            <a:r>
              <a:rPr b="0" lang="en-US" sz="1800" spc="-1" strike="noStrike">
                <a:latin typeface="Lato"/>
              </a:rPr>
              <a:t>Aplikasi</a:t>
            </a:r>
            <a:endParaRPr b="0" lang="en-US" sz="1800" spc="-1" strike="noStrike">
              <a:latin typeface="Arial"/>
            </a:endParaRPr>
          </a:p>
        </p:txBody>
      </p:sp>
      <p:sp>
        <p:nvSpPr>
          <p:cNvPr id="1075" name="TextShape 13"/>
          <p:cNvSpPr txBox="1"/>
          <p:nvPr/>
        </p:nvSpPr>
        <p:spPr>
          <a:xfrm>
            <a:off x="6607440" y="1397880"/>
            <a:ext cx="2507760" cy="913320"/>
          </a:xfrm>
          <a:prstGeom prst="rect">
            <a:avLst/>
          </a:prstGeom>
          <a:noFill/>
          <a:ln>
            <a:noFill/>
          </a:ln>
        </p:spPr>
        <p:txBody>
          <a:bodyPr lIns="90000" rIns="90000" tIns="45000" bIns="45000">
            <a:spAutoFit/>
          </a:bodyPr>
          <a:p>
            <a:r>
              <a:rPr b="0" lang="en-US" sz="1800" spc="-1" strike="noStrike">
                <a:latin typeface="Lato"/>
              </a:rPr>
              <a:t>Bisnis Proses Layanan</a:t>
            </a:r>
            <a:endParaRPr b="0" lang="en-US" sz="1800" spc="-1" strike="noStrike">
              <a:latin typeface="Arial"/>
            </a:endParaRPr>
          </a:p>
          <a:p>
            <a:r>
              <a:rPr b="0" lang="en-US" sz="1800" spc="-1" strike="noStrike">
                <a:latin typeface="Lato"/>
              </a:rPr>
              <a:t>Contoh: Aplikasi  Kepegawaian</a:t>
            </a:r>
            <a:endParaRPr b="0" lang="en-US" sz="1800" spc="-1" strike="noStrike">
              <a:latin typeface="Arial"/>
            </a:endParaRPr>
          </a:p>
        </p:txBody>
      </p:sp>
      <p:sp>
        <p:nvSpPr>
          <p:cNvPr id="1076" name="CustomShape 14"/>
          <p:cNvSpPr/>
          <p:nvPr/>
        </p:nvSpPr>
        <p:spPr>
          <a:xfrm>
            <a:off x="4088520" y="5992560"/>
            <a:ext cx="2036520" cy="1119240"/>
          </a:xfrm>
          <a:prstGeom prst="rect">
            <a:avLst/>
          </a:prstGeom>
          <a:solidFill>
            <a:srgbClr val="ffffd7"/>
          </a:solidFill>
          <a:ln>
            <a:solidFill>
              <a:srgbClr val="000000"/>
            </a:solidFill>
          </a:ln>
        </p:spPr>
        <p:style>
          <a:lnRef idx="0"/>
          <a:fillRef idx="0"/>
          <a:effectRef idx="0"/>
          <a:fontRef idx="minor"/>
        </p:style>
        <p:txBody>
          <a:bodyPr wrap="none" lIns="90000" rIns="90000" tIns="45000" bIns="45000" anchor="ctr">
            <a:noAutofit/>
          </a:bodyPr>
          <a:p>
            <a:pPr algn="ctr"/>
            <a:r>
              <a:rPr b="0" lang="en-US" sz="1400" spc="-1" strike="noStrike">
                <a:latin typeface="Lato"/>
              </a:rPr>
              <a:t>Information Modeling</a:t>
            </a:r>
            <a:endParaRPr b="0" lang="en-US" sz="1400" spc="-1" strike="noStrike">
              <a:latin typeface="Arial"/>
            </a:endParaRPr>
          </a:p>
          <a:p>
            <a:pPr algn="ctr"/>
            <a:r>
              <a:rPr b="0" lang="en-US" sz="1400" spc="-1" strike="noStrike">
                <a:latin typeface="Lato"/>
              </a:rPr>
              <a:t>(system related)</a:t>
            </a:r>
            <a:endParaRPr b="0" lang="en-US" sz="1400" spc="-1" strike="noStrike">
              <a:latin typeface="Arial"/>
            </a:endParaRPr>
          </a:p>
          <a:p>
            <a:pPr algn="ctr"/>
            <a:endParaRPr b="0" lang="en-US" sz="1400" spc="-1" strike="noStrike">
              <a:latin typeface="Arial"/>
            </a:endParaRPr>
          </a:p>
          <a:p>
            <a:pPr algn="ctr"/>
            <a:r>
              <a:rPr b="1" lang="en-US" sz="1400" spc="-1" strike="noStrike">
                <a:latin typeface="Lato"/>
              </a:rPr>
              <a:t>Database Modeling</a:t>
            </a:r>
            <a:endParaRPr b="0" lang="en-US" sz="1400" spc="-1" strike="noStrike">
              <a:latin typeface="Arial"/>
            </a:endParaRPr>
          </a:p>
        </p:txBody>
      </p:sp>
      <p:sp>
        <p:nvSpPr>
          <p:cNvPr id="1077" name="Line 15"/>
          <p:cNvSpPr/>
          <p:nvPr/>
        </p:nvSpPr>
        <p:spPr>
          <a:xfrm>
            <a:off x="6125040" y="6522840"/>
            <a:ext cx="569160" cy="0"/>
          </a:xfrm>
          <a:prstGeom prst="line">
            <a:avLst/>
          </a:prstGeom>
          <a:ln>
            <a:solidFill>
              <a:srgbClr val="000000"/>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8" name="TextShape 1"/>
          <p:cNvSpPr txBox="1"/>
          <p:nvPr/>
        </p:nvSpPr>
        <p:spPr>
          <a:xfrm>
            <a:off x="478440" y="513720"/>
            <a:ext cx="9222480" cy="771480"/>
          </a:xfrm>
          <a:prstGeom prst="rect">
            <a:avLst/>
          </a:prstGeom>
          <a:noFill/>
          <a:ln>
            <a:noFill/>
          </a:ln>
        </p:spPr>
        <p:txBody>
          <a:bodyPr lIns="0" rIns="0" tIns="0" bIns="0" anchor="ctr">
            <a:spAutoFit/>
          </a:bodyPr>
          <a:p>
            <a:pPr algn="ctr"/>
            <a:r>
              <a:rPr b="1" lang="en-US" sz="4400" spc="-1" strike="noStrike">
                <a:latin typeface="Lato Black"/>
              </a:rPr>
              <a:t>Persiapan BisPro Manajerial</a:t>
            </a:r>
            <a:endParaRPr b="1" lang="en-US" sz="4400" spc="-1" strike="noStrike">
              <a:latin typeface="Lato Black"/>
            </a:endParaRPr>
          </a:p>
        </p:txBody>
      </p:sp>
      <p:sp>
        <p:nvSpPr>
          <p:cNvPr id="1079" name="CustomShape 2"/>
          <p:cNvSpPr/>
          <p:nvPr/>
        </p:nvSpPr>
        <p:spPr>
          <a:xfrm>
            <a:off x="90720" y="1285200"/>
            <a:ext cx="3582000" cy="5874480"/>
          </a:xfrm>
          <a:prstGeom prst="rect">
            <a:avLst/>
          </a:prstGeom>
          <a:solidFill>
            <a:srgbClr val="eeeeee"/>
          </a:solidFill>
          <a:ln>
            <a:noFill/>
          </a:ln>
        </p:spPr>
        <p:style>
          <a:lnRef idx="0"/>
          <a:fillRef idx="0"/>
          <a:effectRef idx="0"/>
          <a:fontRef idx="minor"/>
        </p:style>
      </p:sp>
      <p:sp>
        <p:nvSpPr>
          <p:cNvPr id="1080" name="CustomShape 3"/>
          <p:cNvSpPr/>
          <p:nvPr/>
        </p:nvSpPr>
        <p:spPr>
          <a:xfrm>
            <a:off x="403920" y="3437640"/>
            <a:ext cx="2797920" cy="112356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0: Layanan yang</a:t>
            </a:r>
            <a:endParaRPr b="0" lang="en-US" sz="1800" spc="-1" strike="noStrike">
              <a:latin typeface="Arial"/>
            </a:endParaRPr>
          </a:p>
          <a:p>
            <a:pPr algn="ctr"/>
            <a:r>
              <a:rPr b="0" lang="en-US" sz="1800" spc="-1" strike="noStrike">
                <a:latin typeface="Lato"/>
              </a:rPr>
              <a:t>ada</a:t>
            </a:r>
            <a:endParaRPr b="0" lang="en-US" sz="1800" spc="-1" strike="noStrike">
              <a:latin typeface="Arial"/>
            </a:endParaRPr>
          </a:p>
        </p:txBody>
      </p:sp>
      <p:sp>
        <p:nvSpPr>
          <p:cNvPr id="1081" name="CustomShape 4"/>
          <p:cNvSpPr/>
          <p:nvPr/>
        </p:nvSpPr>
        <p:spPr>
          <a:xfrm>
            <a:off x="439920" y="4701960"/>
            <a:ext cx="2797920" cy="109584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1: Proses </a:t>
            </a:r>
            <a:endParaRPr b="0" lang="en-US" sz="1800" spc="-1" strike="noStrike">
              <a:latin typeface="Arial"/>
            </a:endParaRPr>
          </a:p>
        </p:txBody>
      </p:sp>
      <p:sp>
        <p:nvSpPr>
          <p:cNvPr id="1082" name="CustomShape 5"/>
          <p:cNvSpPr/>
          <p:nvPr/>
        </p:nvSpPr>
        <p:spPr>
          <a:xfrm>
            <a:off x="439920" y="5907240"/>
            <a:ext cx="2797920" cy="109584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2: Sub-Proses </a:t>
            </a:r>
            <a:endParaRPr b="0" lang="en-US" sz="1800" spc="-1" strike="noStrike">
              <a:latin typeface="Arial"/>
            </a:endParaRPr>
          </a:p>
        </p:txBody>
      </p:sp>
      <p:sp>
        <p:nvSpPr>
          <p:cNvPr id="1083" name="TextShape 6"/>
          <p:cNvSpPr txBox="1"/>
          <p:nvPr/>
        </p:nvSpPr>
        <p:spPr>
          <a:xfrm>
            <a:off x="343800" y="1398240"/>
            <a:ext cx="3364920" cy="912960"/>
          </a:xfrm>
          <a:prstGeom prst="rect">
            <a:avLst/>
          </a:prstGeom>
          <a:noFill/>
          <a:ln>
            <a:noFill/>
          </a:ln>
        </p:spPr>
        <p:txBody>
          <a:bodyPr lIns="90000" rIns="90000" tIns="45000" bIns="45000">
            <a:spAutoFit/>
          </a:bodyPr>
          <a:p>
            <a:r>
              <a:rPr b="0" lang="en-US" sz="1800" spc="-1" strike="noStrike">
                <a:latin typeface="Lato"/>
              </a:rPr>
              <a:t>Bisnis Proses Layanan</a:t>
            </a:r>
            <a:endParaRPr b="0" lang="en-US" sz="1800" spc="-1" strike="noStrike">
              <a:latin typeface="Arial"/>
            </a:endParaRPr>
          </a:p>
          <a:p>
            <a:r>
              <a:rPr b="0" lang="en-US" sz="1800" spc="-1" strike="noStrike">
                <a:latin typeface="Lato"/>
              </a:rPr>
              <a:t>Contoh: Layanan Kepegawaian</a:t>
            </a:r>
            <a:endParaRPr b="0" lang="en-US" sz="1800" spc="-1" strike="noStrike">
              <a:latin typeface="Arial"/>
            </a:endParaRPr>
          </a:p>
        </p:txBody>
      </p:sp>
      <p:sp>
        <p:nvSpPr>
          <p:cNvPr id="1084" name="Line 7"/>
          <p:cNvSpPr/>
          <p:nvPr/>
        </p:nvSpPr>
        <p:spPr>
          <a:xfrm flipH="1">
            <a:off x="3201840" y="4050360"/>
            <a:ext cx="776880" cy="0"/>
          </a:xfrm>
          <a:prstGeom prst="line">
            <a:avLst/>
          </a:prstGeom>
          <a:ln>
            <a:solidFill>
              <a:srgbClr val="000000"/>
            </a:solidFill>
            <a:tailEnd len="med" type="triangle" w="med"/>
          </a:ln>
        </p:spPr>
        <p:style>
          <a:lnRef idx="0"/>
          <a:fillRef idx="0"/>
          <a:effectRef idx="0"/>
          <a:fontRef idx="minor"/>
        </p:style>
      </p:sp>
      <p:sp>
        <p:nvSpPr>
          <p:cNvPr id="1085" name="Line 8"/>
          <p:cNvSpPr/>
          <p:nvPr/>
        </p:nvSpPr>
        <p:spPr>
          <a:xfrm flipH="1">
            <a:off x="3237840" y="5267880"/>
            <a:ext cx="753120" cy="0"/>
          </a:xfrm>
          <a:prstGeom prst="line">
            <a:avLst/>
          </a:prstGeom>
          <a:ln>
            <a:solidFill>
              <a:srgbClr val="000000"/>
            </a:solidFill>
            <a:tailEnd len="med" type="triangle" w="med"/>
          </a:ln>
        </p:spPr>
        <p:style>
          <a:lnRef idx="0"/>
          <a:fillRef idx="0"/>
          <a:effectRef idx="0"/>
          <a:fontRef idx="minor"/>
        </p:style>
      </p:sp>
      <p:sp>
        <p:nvSpPr>
          <p:cNvPr id="1086" name="Line 9"/>
          <p:cNvSpPr/>
          <p:nvPr/>
        </p:nvSpPr>
        <p:spPr>
          <a:xfrm flipH="1">
            <a:off x="3237840" y="6509880"/>
            <a:ext cx="765000" cy="0"/>
          </a:xfrm>
          <a:prstGeom prst="line">
            <a:avLst/>
          </a:prstGeom>
          <a:ln>
            <a:solidFill>
              <a:srgbClr val="000000"/>
            </a:solidFill>
            <a:tailEnd len="med" type="triangle" w="med"/>
          </a:ln>
        </p:spPr>
        <p:style>
          <a:lnRef idx="0"/>
          <a:fillRef idx="0"/>
          <a:effectRef idx="0"/>
          <a:fontRef idx="minor"/>
        </p:style>
      </p:sp>
      <p:sp>
        <p:nvSpPr>
          <p:cNvPr id="1087" name="TextShape 10"/>
          <p:cNvSpPr txBox="1"/>
          <p:nvPr/>
        </p:nvSpPr>
        <p:spPr>
          <a:xfrm>
            <a:off x="4003200" y="3870360"/>
            <a:ext cx="3785760" cy="482040"/>
          </a:xfrm>
          <a:prstGeom prst="rect">
            <a:avLst/>
          </a:prstGeom>
          <a:noFill/>
          <a:ln>
            <a:noFill/>
          </a:ln>
        </p:spPr>
        <p:txBody>
          <a:bodyPr lIns="90000" rIns="90000" tIns="45000" bIns="45000">
            <a:spAutoFit/>
          </a:bodyPr>
          <a:p>
            <a:r>
              <a:rPr b="0" lang="en-US" sz="1800" spc="-1" strike="noStrike">
                <a:latin typeface="Lato"/>
              </a:rPr>
              <a:t>Deskripsi layanan secara manajerial</a:t>
            </a:r>
            <a:endParaRPr b="0" lang="en-US" sz="1800" spc="-1" strike="noStrike">
              <a:latin typeface="Arial"/>
            </a:endParaRPr>
          </a:p>
        </p:txBody>
      </p:sp>
      <p:sp>
        <p:nvSpPr>
          <p:cNvPr id="1088" name="TextShape 11"/>
          <p:cNvSpPr txBox="1"/>
          <p:nvPr/>
        </p:nvSpPr>
        <p:spPr>
          <a:xfrm>
            <a:off x="3990960" y="4895280"/>
            <a:ext cx="5040000" cy="639000"/>
          </a:xfrm>
          <a:prstGeom prst="rect">
            <a:avLst/>
          </a:prstGeom>
          <a:noFill/>
          <a:ln>
            <a:noFill/>
          </a:ln>
        </p:spPr>
        <p:txBody>
          <a:bodyPr lIns="90000" rIns="90000" tIns="45000" bIns="45000">
            <a:spAutoFit/>
          </a:bodyPr>
          <a:p>
            <a:r>
              <a:rPr b="0" lang="en-US" sz="1800" spc="-1" strike="noStrike">
                <a:latin typeface="Lato"/>
              </a:rPr>
              <a:t>Deskripsi Tiap Proses secara naratif, dan peraturan atau kebijakan yang terkait</a:t>
            </a:r>
            <a:endParaRPr b="0" lang="en-US" sz="1800" spc="-1" strike="noStrike">
              <a:latin typeface="Arial"/>
            </a:endParaRPr>
          </a:p>
        </p:txBody>
      </p:sp>
      <p:sp>
        <p:nvSpPr>
          <p:cNvPr id="1089" name="TextShape 12"/>
          <p:cNvSpPr txBox="1"/>
          <p:nvPr/>
        </p:nvSpPr>
        <p:spPr>
          <a:xfrm>
            <a:off x="4014720" y="5896440"/>
            <a:ext cx="5413680" cy="1187640"/>
          </a:xfrm>
          <a:prstGeom prst="rect">
            <a:avLst/>
          </a:prstGeom>
          <a:noFill/>
          <a:ln>
            <a:noFill/>
          </a:ln>
        </p:spPr>
        <p:txBody>
          <a:bodyPr lIns="90000" rIns="90000" tIns="45000" bIns="45000">
            <a:spAutoFit/>
          </a:bodyPr>
          <a:p>
            <a:r>
              <a:rPr b="0" lang="en-US" sz="1800" spc="-1" strike="noStrike">
                <a:latin typeface="Lato"/>
              </a:rPr>
              <a:t>Dokumen/Informasi yang diberikan kepada proses baik elektronis maupun bukna</a:t>
            </a:r>
            <a:endParaRPr b="0" lang="en-US" sz="1800" spc="-1" strike="noStrike">
              <a:latin typeface="Arial"/>
            </a:endParaRPr>
          </a:p>
          <a:p>
            <a:r>
              <a:rPr b="0" lang="en-US" sz="1800" spc="-1" strike="noStrike">
                <a:latin typeface="Lato"/>
              </a:rPr>
              <a:t>Dokumen/Informasi yang dihasilkan pada tiap proses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0" name="TextShape 1"/>
          <p:cNvSpPr txBox="1"/>
          <p:nvPr/>
        </p:nvSpPr>
        <p:spPr>
          <a:xfrm>
            <a:off x="478440" y="513720"/>
            <a:ext cx="9222480" cy="771480"/>
          </a:xfrm>
          <a:prstGeom prst="rect">
            <a:avLst/>
          </a:prstGeom>
          <a:noFill/>
          <a:ln>
            <a:noFill/>
          </a:ln>
        </p:spPr>
        <p:txBody>
          <a:bodyPr lIns="0" rIns="0" tIns="0" bIns="0" anchor="ctr">
            <a:spAutoFit/>
          </a:bodyPr>
          <a:p>
            <a:pPr algn="ctr"/>
            <a:r>
              <a:rPr b="1" lang="en-US" sz="4400" spc="-1" strike="noStrike">
                <a:latin typeface="Lato Black"/>
              </a:rPr>
              <a:t>Persiapan BisPro Aplikasi</a:t>
            </a:r>
            <a:endParaRPr b="1" lang="en-US" sz="4400" spc="-1" strike="noStrike">
              <a:latin typeface="Lato Black"/>
            </a:endParaRPr>
          </a:p>
        </p:txBody>
      </p:sp>
      <p:sp>
        <p:nvSpPr>
          <p:cNvPr id="1091" name="CustomShape 2"/>
          <p:cNvSpPr/>
          <p:nvPr/>
        </p:nvSpPr>
        <p:spPr>
          <a:xfrm>
            <a:off x="90720" y="1285200"/>
            <a:ext cx="3582000" cy="5874480"/>
          </a:xfrm>
          <a:prstGeom prst="rect">
            <a:avLst/>
          </a:prstGeom>
          <a:solidFill>
            <a:srgbClr val="eeeeee"/>
          </a:solidFill>
          <a:ln>
            <a:noFill/>
          </a:ln>
        </p:spPr>
        <p:style>
          <a:lnRef idx="0"/>
          <a:fillRef idx="0"/>
          <a:effectRef idx="0"/>
          <a:fontRef idx="minor"/>
        </p:style>
      </p:sp>
      <p:sp>
        <p:nvSpPr>
          <p:cNvPr id="1092" name="CustomShape 3"/>
          <p:cNvSpPr/>
          <p:nvPr/>
        </p:nvSpPr>
        <p:spPr>
          <a:xfrm>
            <a:off x="403920" y="3437640"/>
            <a:ext cx="2797920" cy="112356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0: Layanan yang</a:t>
            </a:r>
            <a:endParaRPr b="0" lang="en-US" sz="1800" spc="-1" strike="noStrike">
              <a:latin typeface="Arial"/>
            </a:endParaRPr>
          </a:p>
          <a:p>
            <a:pPr algn="ctr"/>
            <a:r>
              <a:rPr b="0" lang="en-US" sz="1800" spc="-1" strike="noStrike">
                <a:latin typeface="Lato"/>
              </a:rPr>
              <a:t>ada</a:t>
            </a:r>
            <a:endParaRPr b="0" lang="en-US" sz="1800" spc="-1" strike="noStrike">
              <a:latin typeface="Arial"/>
            </a:endParaRPr>
          </a:p>
        </p:txBody>
      </p:sp>
      <p:sp>
        <p:nvSpPr>
          <p:cNvPr id="1093" name="CustomShape 4"/>
          <p:cNvSpPr/>
          <p:nvPr/>
        </p:nvSpPr>
        <p:spPr>
          <a:xfrm>
            <a:off x="439920" y="4701960"/>
            <a:ext cx="2797920" cy="109584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1: Sub Aplikasi </a:t>
            </a:r>
            <a:endParaRPr b="0" lang="en-US" sz="1800" spc="-1" strike="noStrike">
              <a:latin typeface="Arial"/>
            </a:endParaRPr>
          </a:p>
        </p:txBody>
      </p:sp>
      <p:sp>
        <p:nvSpPr>
          <p:cNvPr id="1094" name="CustomShape 5"/>
          <p:cNvSpPr/>
          <p:nvPr/>
        </p:nvSpPr>
        <p:spPr>
          <a:xfrm>
            <a:off x="439920" y="5907240"/>
            <a:ext cx="2797920" cy="1095840"/>
          </a:xfrm>
          <a:prstGeom prst="rect">
            <a:avLst/>
          </a:prstGeom>
          <a:solidFill>
            <a:srgbClr val="99ccff"/>
          </a:solidFill>
          <a:ln>
            <a:solidFill>
              <a:srgbClr val="000000"/>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Level 2: Proses/Fitur </a:t>
            </a:r>
            <a:endParaRPr b="0" lang="en-US" sz="1800" spc="-1" strike="noStrike">
              <a:latin typeface="Arial"/>
            </a:endParaRPr>
          </a:p>
        </p:txBody>
      </p:sp>
      <p:sp>
        <p:nvSpPr>
          <p:cNvPr id="1095" name="TextShape 6"/>
          <p:cNvSpPr txBox="1"/>
          <p:nvPr/>
        </p:nvSpPr>
        <p:spPr>
          <a:xfrm>
            <a:off x="343800" y="1398240"/>
            <a:ext cx="3364920" cy="912960"/>
          </a:xfrm>
          <a:prstGeom prst="rect">
            <a:avLst/>
          </a:prstGeom>
          <a:noFill/>
          <a:ln>
            <a:noFill/>
          </a:ln>
        </p:spPr>
        <p:txBody>
          <a:bodyPr lIns="90000" rIns="90000" tIns="45000" bIns="45000">
            <a:spAutoFit/>
          </a:bodyPr>
          <a:p>
            <a:r>
              <a:rPr b="0" lang="en-US" sz="1800" spc="-1" strike="noStrike">
                <a:latin typeface="Lato"/>
              </a:rPr>
              <a:t>Bisnis Proses Layanan</a:t>
            </a:r>
            <a:endParaRPr b="0" lang="en-US" sz="1800" spc="-1" strike="noStrike">
              <a:latin typeface="Arial"/>
            </a:endParaRPr>
          </a:p>
          <a:p>
            <a:r>
              <a:rPr b="0" lang="en-US" sz="1800" spc="-1" strike="noStrike">
                <a:latin typeface="Lato"/>
              </a:rPr>
              <a:t>Contoh: Aplikasi Kepegawaian</a:t>
            </a:r>
            <a:endParaRPr b="0" lang="en-US" sz="1800" spc="-1" strike="noStrike">
              <a:latin typeface="Arial"/>
            </a:endParaRPr>
          </a:p>
        </p:txBody>
      </p:sp>
      <p:sp>
        <p:nvSpPr>
          <p:cNvPr id="1096" name="Line 7"/>
          <p:cNvSpPr/>
          <p:nvPr/>
        </p:nvSpPr>
        <p:spPr>
          <a:xfrm flipH="1">
            <a:off x="3201840" y="4050360"/>
            <a:ext cx="776880" cy="0"/>
          </a:xfrm>
          <a:prstGeom prst="line">
            <a:avLst/>
          </a:prstGeom>
          <a:ln>
            <a:solidFill>
              <a:srgbClr val="000000"/>
            </a:solidFill>
            <a:tailEnd len="med" type="triangle" w="med"/>
          </a:ln>
        </p:spPr>
        <p:style>
          <a:lnRef idx="0"/>
          <a:fillRef idx="0"/>
          <a:effectRef idx="0"/>
          <a:fontRef idx="minor"/>
        </p:style>
      </p:sp>
      <p:sp>
        <p:nvSpPr>
          <p:cNvPr id="1097" name="Line 8"/>
          <p:cNvSpPr/>
          <p:nvPr/>
        </p:nvSpPr>
        <p:spPr>
          <a:xfrm flipH="1">
            <a:off x="3237840" y="5267880"/>
            <a:ext cx="753120" cy="0"/>
          </a:xfrm>
          <a:prstGeom prst="line">
            <a:avLst/>
          </a:prstGeom>
          <a:ln>
            <a:solidFill>
              <a:srgbClr val="000000"/>
            </a:solidFill>
            <a:tailEnd len="med" type="triangle" w="med"/>
          </a:ln>
        </p:spPr>
        <p:style>
          <a:lnRef idx="0"/>
          <a:fillRef idx="0"/>
          <a:effectRef idx="0"/>
          <a:fontRef idx="minor"/>
        </p:style>
      </p:sp>
      <p:sp>
        <p:nvSpPr>
          <p:cNvPr id="1098" name="Line 9"/>
          <p:cNvSpPr/>
          <p:nvPr/>
        </p:nvSpPr>
        <p:spPr>
          <a:xfrm flipH="1">
            <a:off x="3237840" y="6509880"/>
            <a:ext cx="765000" cy="0"/>
          </a:xfrm>
          <a:prstGeom prst="line">
            <a:avLst/>
          </a:prstGeom>
          <a:ln>
            <a:solidFill>
              <a:srgbClr val="000000"/>
            </a:solidFill>
            <a:tailEnd len="med" type="triangle" w="med"/>
          </a:ln>
        </p:spPr>
        <p:style>
          <a:lnRef idx="0"/>
          <a:fillRef idx="0"/>
          <a:effectRef idx="0"/>
          <a:fontRef idx="minor"/>
        </p:style>
      </p:sp>
      <p:sp>
        <p:nvSpPr>
          <p:cNvPr id="1099" name="TextShape 10"/>
          <p:cNvSpPr txBox="1"/>
          <p:nvPr/>
        </p:nvSpPr>
        <p:spPr>
          <a:xfrm>
            <a:off x="4003200" y="3870360"/>
            <a:ext cx="4846680" cy="639000"/>
          </a:xfrm>
          <a:prstGeom prst="rect">
            <a:avLst/>
          </a:prstGeom>
          <a:noFill/>
          <a:ln>
            <a:noFill/>
          </a:ln>
        </p:spPr>
        <p:txBody>
          <a:bodyPr lIns="90000" rIns="90000" tIns="45000" bIns="45000">
            <a:spAutoFit/>
          </a:bodyPr>
          <a:p>
            <a:r>
              <a:rPr b="0" lang="en-US" sz="1800" spc="-1" strike="noStrike">
                <a:latin typeface="Lato"/>
              </a:rPr>
              <a:t>Deskripsi Aplikasi (Use Case sebagai patokan)</a:t>
            </a:r>
            <a:endParaRPr b="0" lang="en-US" sz="1800" spc="-1" strike="noStrike">
              <a:latin typeface="Arial"/>
            </a:endParaRPr>
          </a:p>
        </p:txBody>
      </p:sp>
      <p:sp>
        <p:nvSpPr>
          <p:cNvPr id="1100" name="TextShape 11"/>
          <p:cNvSpPr txBox="1"/>
          <p:nvPr/>
        </p:nvSpPr>
        <p:spPr>
          <a:xfrm>
            <a:off x="3990960" y="4786920"/>
            <a:ext cx="3086640" cy="964440"/>
          </a:xfrm>
          <a:prstGeom prst="rect">
            <a:avLst/>
          </a:prstGeom>
          <a:noFill/>
          <a:ln>
            <a:noFill/>
          </a:ln>
        </p:spPr>
        <p:txBody>
          <a:bodyPr lIns="90000" rIns="90000" tIns="45000" bIns="45000">
            <a:spAutoFit/>
          </a:bodyPr>
          <a:p>
            <a:r>
              <a:rPr b="0" lang="en-US" sz="1800" spc="-1" strike="noStrike">
                <a:latin typeface="Lato"/>
              </a:rPr>
              <a:t>Deskripsi Sub Aplikasi</a:t>
            </a:r>
            <a:endParaRPr b="0" lang="en-US" sz="1800" spc="-1" strike="noStrike">
              <a:latin typeface="Arial"/>
            </a:endParaRPr>
          </a:p>
          <a:p>
            <a:r>
              <a:rPr b="0" lang="en-US" sz="1800" spc="-1" strike="noStrike">
                <a:latin typeface="Lato"/>
              </a:rPr>
              <a:t>Data Flow Diagram (DFD) </a:t>
            </a:r>
            <a:endParaRPr b="0" lang="en-US" sz="1800" spc="-1" strike="noStrike">
              <a:latin typeface="Arial"/>
            </a:endParaRPr>
          </a:p>
          <a:p>
            <a:r>
              <a:rPr b="0" lang="en-US" sz="1800" spc="-1" strike="noStrike">
                <a:latin typeface="Lato"/>
              </a:rPr>
              <a:t>Use cased ditail (komponen)</a:t>
            </a:r>
            <a:endParaRPr b="0" lang="en-US" sz="1800" spc="-1" strike="noStrike">
              <a:latin typeface="Arial"/>
            </a:endParaRPr>
          </a:p>
        </p:txBody>
      </p:sp>
      <p:sp>
        <p:nvSpPr>
          <p:cNvPr id="1101" name="TextShape 12"/>
          <p:cNvSpPr txBox="1"/>
          <p:nvPr/>
        </p:nvSpPr>
        <p:spPr>
          <a:xfrm>
            <a:off x="4014720" y="5896440"/>
            <a:ext cx="5413680" cy="1461960"/>
          </a:xfrm>
          <a:prstGeom prst="rect">
            <a:avLst/>
          </a:prstGeom>
          <a:noFill/>
          <a:ln>
            <a:noFill/>
          </a:ln>
        </p:spPr>
        <p:txBody>
          <a:bodyPr lIns="90000" rIns="90000" tIns="45000" bIns="45000">
            <a:spAutoFit/>
          </a:bodyPr>
          <a:p>
            <a:r>
              <a:rPr b="0" lang="en-US" sz="1800" spc="-1" strike="noStrike">
                <a:latin typeface="Lato"/>
              </a:rPr>
              <a:t>UI design, Report Design</a:t>
            </a:r>
            <a:endParaRPr b="0" lang="en-US" sz="1800" spc="-1" strike="noStrike">
              <a:latin typeface="Arial"/>
            </a:endParaRPr>
          </a:p>
          <a:p>
            <a:r>
              <a:rPr b="0" lang="en-US" sz="1800" spc="-1" strike="noStrike">
                <a:latin typeface="Lato"/>
              </a:rPr>
              <a:t>Flowchart dari tiap sub proses (atau DFD ditail)</a:t>
            </a:r>
            <a:endParaRPr b="0" lang="en-US" sz="1800" spc="-1" strike="noStrike">
              <a:latin typeface="Arial"/>
            </a:endParaRPr>
          </a:p>
          <a:p>
            <a:r>
              <a:rPr b="0" lang="en-US" sz="1800" spc="-1" strike="noStrike">
                <a:latin typeface="Lato"/>
              </a:rPr>
              <a:t>ERD</a:t>
            </a:r>
            <a:endParaRPr b="0" lang="en-US" sz="1800" spc="-1" strike="noStrike">
              <a:latin typeface="Arial"/>
            </a:endParaRPr>
          </a:p>
          <a:p>
            <a:r>
              <a:rPr b="0" lang="en-US" sz="1800" spc="-1" strike="noStrike">
                <a:latin typeface="Lato"/>
              </a:rPr>
              <a:t>Sub Proses ini “mirip” dengan sequence diagram aplikasi </a:t>
            </a:r>
            <a:endParaRPr b="0" lang="en-US" sz="1800" spc="-1" strike="noStrike">
              <a:latin typeface="Arial"/>
            </a:endParaRPr>
          </a:p>
        </p:txBody>
      </p:sp>
      <p:sp>
        <p:nvSpPr>
          <p:cNvPr id="1102" name="CustomShape 13"/>
          <p:cNvSpPr/>
          <p:nvPr/>
        </p:nvSpPr>
        <p:spPr>
          <a:xfrm>
            <a:off x="7584120" y="1820880"/>
            <a:ext cx="1434960" cy="1711800"/>
          </a:xfrm>
          <a:prstGeom prst="rect">
            <a:avLst/>
          </a:prstGeom>
          <a:solidFill>
            <a:srgbClr val="eeeeee"/>
          </a:solidFill>
          <a:ln>
            <a:solidFill>
              <a:srgbClr val="000000"/>
            </a:solidFill>
          </a:ln>
        </p:spPr>
        <p:style>
          <a:lnRef idx="0"/>
          <a:fillRef idx="0"/>
          <a:effectRef idx="0"/>
          <a:fontRef idx="minor"/>
        </p:style>
      </p:sp>
      <p:sp>
        <p:nvSpPr>
          <p:cNvPr id="1103" name="CustomShape 14"/>
          <p:cNvSpPr/>
          <p:nvPr/>
        </p:nvSpPr>
        <p:spPr>
          <a:xfrm>
            <a:off x="7753320" y="2025720"/>
            <a:ext cx="1072800" cy="385560"/>
          </a:xfrm>
          <a:prstGeom prst="ellipse">
            <a:avLst/>
          </a:prstGeom>
          <a:solidFill>
            <a:srgbClr val="99ccff"/>
          </a:solidFill>
          <a:ln>
            <a:solidFill>
              <a:srgbClr val="000000"/>
            </a:solidFill>
          </a:ln>
        </p:spPr>
        <p:style>
          <a:lnRef idx="0"/>
          <a:fillRef idx="0"/>
          <a:effectRef idx="0"/>
          <a:fontRef idx="minor"/>
        </p:style>
      </p:sp>
      <p:sp>
        <p:nvSpPr>
          <p:cNvPr id="1104" name="CustomShape 15"/>
          <p:cNvSpPr/>
          <p:nvPr/>
        </p:nvSpPr>
        <p:spPr>
          <a:xfrm>
            <a:off x="7776720" y="2519640"/>
            <a:ext cx="1072800" cy="385560"/>
          </a:xfrm>
          <a:prstGeom prst="ellipse">
            <a:avLst/>
          </a:prstGeom>
          <a:solidFill>
            <a:srgbClr val="99ccff"/>
          </a:solidFill>
          <a:ln>
            <a:solidFill>
              <a:srgbClr val="000000"/>
            </a:solidFill>
          </a:ln>
        </p:spPr>
        <p:style>
          <a:lnRef idx="0"/>
          <a:fillRef idx="0"/>
          <a:effectRef idx="0"/>
          <a:fontRef idx="minor"/>
        </p:style>
      </p:sp>
      <p:sp>
        <p:nvSpPr>
          <p:cNvPr id="1105" name="CustomShape 16"/>
          <p:cNvSpPr/>
          <p:nvPr/>
        </p:nvSpPr>
        <p:spPr>
          <a:xfrm>
            <a:off x="7788960" y="3050280"/>
            <a:ext cx="1072800" cy="385560"/>
          </a:xfrm>
          <a:prstGeom prst="ellipse">
            <a:avLst/>
          </a:prstGeom>
          <a:solidFill>
            <a:srgbClr val="99ccff"/>
          </a:solidFill>
          <a:ln>
            <a:solidFill>
              <a:srgbClr val="000000"/>
            </a:solidFill>
          </a:ln>
        </p:spPr>
        <p:style>
          <a:lnRef idx="0"/>
          <a:fillRef idx="0"/>
          <a:effectRef idx="0"/>
          <a:fontRef idx="minor"/>
        </p:style>
      </p:sp>
      <p:sp>
        <p:nvSpPr>
          <p:cNvPr id="1106" name="Line 17"/>
          <p:cNvSpPr/>
          <p:nvPr/>
        </p:nvSpPr>
        <p:spPr>
          <a:xfrm flipH="1">
            <a:off x="5546160" y="3062520"/>
            <a:ext cx="2037960" cy="964800"/>
          </a:xfrm>
          <a:prstGeom prst="line">
            <a:avLst/>
          </a:prstGeom>
          <a:ln>
            <a:solidFill>
              <a:srgbClr val="000000"/>
            </a:solidFill>
            <a:tailEnd len="med" type="triangle" w="med"/>
          </a:ln>
        </p:spPr>
        <p:style>
          <a:lnRef idx="0"/>
          <a:fillRef idx="0"/>
          <a:effectRef idx="0"/>
          <a:fontRef idx="minor"/>
        </p:style>
      </p:sp>
      <p:sp>
        <p:nvSpPr>
          <p:cNvPr id="1107" name="CustomShape 18"/>
          <p:cNvSpPr/>
          <p:nvPr/>
        </p:nvSpPr>
        <p:spPr>
          <a:xfrm>
            <a:off x="6330240" y="2290680"/>
            <a:ext cx="373680" cy="398160"/>
          </a:xfrm>
          <a:prstGeom prst="smileyFace">
            <a:avLst>
              <a:gd name="adj" fmla="val 9282"/>
            </a:avLst>
          </a:prstGeom>
          <a:solidFill>
            <a:srgbClr val="99ccff"/>
          </a:solidFill>
          <a:ln>
            <a:solidFill>
              <a:srgbClr val="000000"/>
            </a:solidFill>
          </a:ln>
        </p:spPr>
        <p:style>
          <a:lnRef idx="0"/>
          <a:fillRef idx="0"/>
          <a:effectRef idx="0"/>
          <a:fontRef idx="minor"/>
        </p:style>
      </p:sp>
      <p:sp>
        <p:nvSpPr>
          <p:cNvPr id="1108" name="Line 19"/>
          <p:cNvSpPr/>
          <p:nvPr/>
        </p:nvSpPr>
        <p:spPr>
          <a:xfrm flipH="1">
            <a:off x="6703920" y="2508120"/>
            <a:ext cx="880200" cy="0"/>
          </a:xfrm>
          <a:prstGeom prst="line">
            <a:avLst/>
          </a:prstGeom>
          <a:ln>
            <a:solidFill>
              <a:srgbClr val="000000"/>
            </a:solidFill>
          </a:ln>
        </p:spPr>
        <p:style>
          <a:lnRef idx="0"/>
          <a:fillRef idx="0"/>
          <a:effectRef idx="0"/>
          <a:fontRef idx="minor"/>
        </p:style>
      </p:sp>
      <p:sp>
        <p:nvSpPr>
          <p:cNvPr id="1109" name="CustomShape 20"/>
          <p:cNvSpPr/>
          <p:nvPr/>
        </p:nvSpPr>
        <p:spPr>
          <a:xfrm>
            <a:off x="9597600" y="2291040"/>
            <a:ext cx="373680" cy="398160"/>
          </a:xfrm>
          <a:prstGeom prst="smileyFace">
            <a:avLst>
              <a:gd name="adj" fmla="val 9282"/>
            </a:avLst>
          </a:prstGeom>
          <a:solidFill>
            <a:srgbClr val="99ccff"/>
          </a:solidFill>
          <a:ln>
            <a:solidFill>
              <a:srgbClr val="000000"/>
            </a:solidFill>
          </a:ln>
        </p:spPr>
        <p:style>
          <a:lnRef idx="0"/>
          <a:fillRef idx="0"/>
          <a:effectRef idx="0"/>
          <a:fontRef idx="minor"/>
        </p:style>
      </p:sp>
      <p:sp>
        <p:nvSpPr>
          <p:cNvPr id="1110" name="Line 21"/>
          <p:cNvSpPr/>
          <p:nvPr/>
        </p:nvSpPr>
        <p:spPr>
          <a:xfrm flipH="1">
            <a:off x="9019080" y="2519640"/>
            <a:ext cx="578520" cy="0"/>
          </a:xfrm>
          <a:prstGeom prst="line">
            <a:avLst/>
          </a:prstGeom>
          <a:ln>
            <a:solidFill>
              <a:srgbClr val="000000"/>
            </a:solidFill>
          </a:ln>
        </p:spPr>
        <p:style>
          <a:lnRef idx="0"/>
          <a:fillRef idx="0"/>
          <a:effectRef idx="0"/>
          <a:fontRef idx="minor"/>
        </p:style>
      </p:sp>
      <p:sp>
        <p:nvSpPr>
          <p:cNvPr id="1111" name="Line 22"/>
          <p:cNvSpPr/>
          <p:nvPr/>
        </p:nvSpPr>
        <p:spPr>
          <a:xfrm flipH="1">
            <a:off x="6558840" y="3351960"/>
            <a:ext cx="1350360" cy="1639800"/>
          </a:xfrm>
          <a:prstGeom prst="line">
            <a:avLst/>
          </a:prstGeom>
          <a:ln>
            <a:solidFill>
              <a:srgbClr val="000000"/>
            </a:solidFill>
            <a:tailEnd len="med" type="triangle" w="med"/>
          </a:ln>
        </p:spPr>
        <p:style>
          <a:lnRef idx="0"/>
          <a:fillRef idx="0"/>
          <a:effectRef idx="0"/>
          <a:fontRef idx="minor"/>
        </p:style>
      </p:sp>
      <p:sp>
        <p:nvSpPr>
          <p:cNvPr id="1112" name="Line 23"/>
          <p:cNvSpPr/>
          <p:nvPr/>
        </p:nvSpPr>
        <p:spPr>
          <a:xfrm flipH="1">
            <a:off x="6715800" y="2688840"/>
            <a:ext cx="1784520" cy="2471760"/>
          </a:xfrm>
          <a:prstGeom prst="line">
            <a:avLst/>
          </a:prstGeom>
          <a:ln>
            <a:solidFill>
              <a:srgbClr val="000000"/>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13" name="TextShape 1"/>
          <p:cNvSpPr txBox="1"/>
          <p:nvPr/>
        </p:nvSpPr>
        <p:spPr>
          <a:xfrm>
            <a:off x="504000" y="302400"/>
            <a:ext cx="9072000" cy="1260000"/>
          </a:xfrm>
          <a:prstGeom prst="rect">
            <a:avLst/>
          </a:prstGeom>
          <a:noFill/>
          <a:ln>
            <a:noFill/>
          </a:ln>
        </p:spPr>
        <p:txBody>
          <a:bodyPr anchor="ctr">
            <a:noAutofit/>
          </a:bodyPr>
          <a:p>
            <a:pPr algn="ctr">
              <a:buClr>
                <a:srgbClr val="000000"/>
              </a:buClr>
              <a:buSzPct val="45000"/>
              <a:buFont typeface="Wingdings" charset="2"/>
              <a:buChar char=""/>
            </a:pPr>
            <a:r>
              <a:rPr b="1" lang="en-US" sz="4400" spc="-1" strike="noStrike">
                <a:latin typeface="Lato Black"/>
              </a:rPr>
              <a:t>How to engage in BPM?</a:t>
            </a:r>
            <a:endParaRPr b="1" lang="en-US" sz="4400" spc="-1" strike="noStrike">
              <a:latin typeface="Lato Black"/>
            </a:endParaRPr>
          </a:p>
        </p:txBody>
      </p:sp>
      <p:grpSp>
        <p:nvGrpSpPr>
          <p:cNvPr id="1114" name="Group 2"/>
          <p:cNvGrpSpPr/>
          <p:nvPr/>
        </p:nvGrpSpPr>
        <p:grpSpPr>
          <a:xfrm>
            <a:off x="503640" y="1794960"/>
            <a:ext cx="9072000" cy="4397760"/>
            <a:chOff x="503640" y="1794960"/>
            <a:chExt cx="9072000" cy="4397760"/>
          </a:xfrm>
        </p:grpSpPr>
        <p:pic>
          <p:nvPicPr>
            <p:cNvPr id="1115" name="Diagram 20" descr=""/>
            <p:cNvPicPr/>
            <p:nvPr/>
          </p:nvPicPr>
          <p:blipFill>
            <a:blip r:embed="rId1"/>
            <a:stretch/>
          </p:blipFill>
          <p:spPr>
            <a:xfrm>
              <a:off x="503640" y="1794960"/>
              <a:ext cx="9072000" cy="4397760"/>
            </a:xfrm>
            <a:prstGeom prst="rect">
              <a:avLst/>
            </a:prstGeom>
            <a:ln>
              <a:noFill/>
            </a:ln>
          </p:spPr>
        </p:pic>
        <p:sp>
          <p:nvSpPr>
            <p:cNvPr id="1116" name="CustomShape 3"/>
            <p:cNvSpPr/>
            <p:nvPr/>
          </p:nvSpPr>
          <p:spPr>
            <a:xfrm>
              <a:off x="522720" y="2274480"/>
              <a:ext cx="3826440" cy="2212920"/>
            </a:xfrm>
            <a:prstGeom prst="rect">
              <a:avLst/>
            </a:prstGeom>
            <a:noFill/>
            <a:ln w="9360">
              <a:solidFill>
                <a:srgbClr val="000000"/>
              </a:solidFill>
              <a:miter/>
            </a:ln>
          </p:spPr>
          <p:style>
            <a:lnRef idx="0"/>
            <a:fillRef idx="0"/>
            <a:effectRef idx="0"/>
            <a:fontRef idx="minor"/>
          </p:style>
          <p:txBody>
            <a:bodyPr wrap="none" lIns="92160" rIns="92160" tIns="46080" bIns="46080">
              <a:spAutoFit/>
            </a:bodyPr>
            <a:p>
              <a:pPr marL="514080" indent="-514080">
                <a:lnSpc>
                  <a:spcPct val="120000"/>
                </a:lnSpc>
                <a:buClr>
                  <a:srgbClr val="000000"/>
                </a:buClr>
                <a:buFont typeface="StarSymbol"/>
                <a:buAutoNum type="arabicPeriod"/>
              </a:pPr>
              <a:r>
                <a:rPr b="0" lang="de-DE" sz="2600" spc="-1" strike="noStrike">
                  <a:latin typeface="Lato"/>
                  <a:ea typeface="ＭＳ Ｐゴシック"/>
                </a:rPr>
                <a:t>Process identification</a:t>
              </a:r>
              <a:endParaRPr b="0" lang="en-US" sz="2600" spc="-1" strike="noStrike">
                <a:latin typeface="Arial"/>
              </a:endParaRPr>
            </a:p>
            <a:p>
              <a:pPr marL="514080" indent="-514080">
                <a:lnSpc>
                  <a:spcPct val="120000"/>
                </a:lnSpc>
                <a:buClr>
                  <a:srgbClr val="ff0000"/>
                </a:buClr>
                <a:buFont typeface="StarSymbol"/>
                <a:buAutoNum type="arabicPeriod"/>
              </a:pPr>
              <a:r>
                <a:rPr b="0" lang="de-DE" sz="1800" spc="-1" strike="noStrike">
                  <a:solidFill>
                    <a:srgbClr val="ff0000"/>
                  </a:solidFill>
                  <a:latin typeface="Lato"/>
                  <a:ea typeface="ＭＳ Ｐゴシック"/>
                </a:rPr>
                <a:t>Process discovery (as-is)</a:t>
              </a:r>
              <a:endParaRPr b="0" lang="en-US" sz="1800" spc="-1" strike="noStrike">
                <a:latin typeface="Arial"/>
              </a:endParaRPr>
            </a:p>
            <a:p>
              <a:pPr marL="514080" indent="-514080">
                <a:lnSpc>
                  <a:spcPct val="120000"/>
                </a:lnSpc>
                <a:buClr>
                  <a:srgbClr val="000000"/>
                </a:buClr>
                <a:buFont typeface="StarSymbol"/>
                <a:buAutoNum type="arabicPeriod"/>
              </a:pPr>
              <a:r>
                <a:rPr b="0" lang="de-DE" sz="1800" spc="-1" strike="noStrike">
                  <a:latin typeface="Lato"/>
                  <a:ea typeface="ＭＳ Ｐゴシック"/>
                </a:rPr>
                <a:t> </a:t>
              </a:r>
              <a:r>
                <a:rPr b="0" lang="de-DE" sz="1800" spc="-1" strike="noStrike">
                  <a:latin typeface="Lato"/>
                  <a:ea typeface="ＭＳ Ｐゴシック"/>
                </a:rPr>
                <a:t>Process analysis</a:t>
              </a:r>
              <a:endParaRPr b="0" lang="en-US" sz="1800" spc="-1" strike="noStrike">
                <a:latin typeface="Arial"/>
              </a:endParaRPr>
            </a:p>
            <a:p>
              <a:pPr marL="514080" indent="-514080">
                <a:lnSpc>
                  <a:spcPct val="120000"/>
                </a:lnSpc>
                <a:buClr>
                  <a:srgbClr val="000000"/>
                </a:buClr>
                <a:buFont typeface="StarSymbol"/>
                <a:buAutoNum type="arabicPeriod"/>
              </a:pPr>
              <a:r>
                <a:rPr b="0" lang="de-DE" sz="1800" spc="-1" strike="noStrike">
                  <a:latin typeface="Lato"/>
                  <a:ea typeface="ＭＳ Ｐゴシック"/>
                </a:rPr>
                <a:t> </a:t>
              </a:r>
              <a:r>
                <a:rPr b="0" lang="de-DE" sz="1800" spc="-1" strike="noStrike">
                  <a:latin typeface="Lato"/>
                  <a:ea typeface="ＭＳ Ｐゴシック"/>
                </a:rPr>
                <a:t>Process redesign (to-be)</a:t>
              </a:r>
              <a:endParaRPr b="0" lang="en-US" sz="1800" spc="-1" strike="noStrike">
                <a:latin typeface="Arial"/>
              </a:endParaRPr>
            </a:p>
            <a:p>
              <a:pPr marL="514080" indent="-514080">
                <a:lnSpc>
                  <a:spcPct val="120000"/>
                </a:lnSpc>
                <a:buClr>
                  <a:srgbClr val="000000"/>
                </a:buClr>
                <a:buFont typeface="StarSymbol"/>
                <a:buAutoNum type="arabicPeriod"/>
              </a:pPr>
              <a:r>
                <a:rPr b="0" lang="de-DE" sz="1800" spc="-1" strike="noStrike">
                  <a:latin typeface="Lato"/>
                  <a:ea typeface="ＭＳ Ｐゴシック"/>
                </a:rPr>
                <a:t> </a:t>
              </a:r>
              <a:r>
                <a:rPr b="0" lang="de-DE" sz="1800" spc="-1" strike="noStrike">
                  <a:latin typeface="Lato"/>
                  <a:ea typeface="ＭＳ Ｐゴシック"/>
                </a:rPr>
                <a:t>Process implementation</a:t>
              </a:r>
              <a:endParaRPr b="0" lang="en-US" sz="1800" spc="-1" strike="noStrike">
                <a:latin typeface="Arial"/>
              </a:endParaRPr>
            </a:p>
            <a:p>
              <a:pPr marL="514080" indent="-514080">
                <a:lnSpc>
                  <a:spcPct val="120000"/>
                </a:lnSpc>
                <a:buClr>
                  <a:srgbClr val="000000"/>
                </a:buClr>
                <a:buFont typeface="StarSymbol"/>
                <a:buAutoNum type="arabicPeriod"/>
              </a:pPr>
              <a:r>
                <a:rPr b="0" lang="de-DE" sz="1800" spc="-1" strike="noStrike">
                  <a:latin typeface="Lato"/>
                  <a:ea typeface="ＭＳ Ｐゴシック"/>
                </a:rPr>
                <a:t> </a:t>
              </a:r>
              <a:r>
                <a:rPr b="0" lang="de-DE" sz="1800" spc="-1" strike="noStrike">
                  <a:latin typeface="Lato"/>
                  <a:ea typeface="ＭＳ Ｐゴシック"/>
                </a:rPr>
                <a:t>Process monitoring/controlling</a:t>
              </a:r>
              <a:endParaRPr b="0" lang="en-US" sz="1800" spc="-1" strike="noStrike">
                <a:latin typeface="Arial"/>
              </a:endParaRPr>
            </a:p>
          </p:txBody>
        </p:sp>
        <p:grpSp>
          <p:nvGrpSpPr>
            <p:cNvPr id="1117" name="Group 4"/>
            <p:cNvGrpSpPr/>
            <p:nvPr/>
          </p:nvGrpSpPr>
          <p:grpSpPr>
            <a:xfrm>
              <a:off x="5752440" y="2274480"/>
              <a:ext cx="2295360" cy="3827520"/>
              <a:chOff x="5752440" y="2274480"/>
              <a:chExt cx="2295360" cy="3827520"/>
            </a:xfrm>
          </p:grpSpPr>
          <p:sp>
            <p:nvSpPr>
              <p:cNvPr id="1118" name="CustomShape 5"/>
              <p:cNvSpPr/>
              <p:nvPr/>
            </p:nvSpPr>
            <p:spPr>
              <a:xfrm>
                <a:off x="6652080" y="2274480"/>
                <a:ext cx="1395720" cy="3827520"/>
              </a:xfrm>
              <a:custGeom>
                <a:avLst/>
                <a:gdLst/>
                <a:ahLst/>
                <a:rect l="l" t="t" r="r" b="b"/>
                <a:pathLst>
                  <a:path w="865" h="2195">
                    <a:moveTo>
                      <a:pt x="428" y="0"/>
                    </a:moveTo>
                    <a:lnTo>
                      <a:pt x="28" y="0"/>
                    </a:lnTo>
                    <a:lnTo>
                      <a:pt x="88" y="25"/>
                    </a:lnTo>
                    <a:lnTo>
                      <a:pt x="139" y="63"/>
                    </a:lnTo>
                    <a:lnTo>
                      <a:pt x="185" y="114"/>
                    </a:lnTo>
                    <a:lnTo>
                      <a:pt x="228" y="170"/>
                    </a:lnTo>
                    <a:lnTo>
                      <a:pt x="271" y="253"/>
                    </a:lnTo>
                    <a:lnTo>
                      <a:pt x="308" y="342"/>
                    </a:lnTo>
                    <a:lnTo>
                      <a:pt x="339" y="441"/>
                    </a:lnTo>
                    <a:lnTo>
                      <a:pt x="369" y="567"/>
                    </a:lnTo>
                    <a:lnTo>
                      <a:pt x="388" y="672"/>
                    </a:lnTo>
                    <a:lnTo>
                      <a:pt x="404" y="783"/>
                    </a:lnTo>
                    <a:lnTo>
                      <a:pt x="413" y="896"/>
                    </a:lnTo>
                    <a:lnTo>
                      <a:pt x="422" y="1033"/>
                    </a:lnTo>
                    <a:lnTo>
                      <a:pt x="422" y="1209"/>
                    </a:lnTo>
                    <a:lnTo>
                      <a:pt x="406" y="1361"/>
                    </a:lnTo>
                    <a:lnTo>
                      <a:pt x="391" y="1493"/>
                    </a:lnTo>
                    <a:lnTo>
                      <a:pt x="365" y="1636"/>
                    </a:lnTo>
                    <a:lnTo>
                      <a:pt x="339" y="1751"/>
                    </a:lnTo>
                    <a:lnTo>
                      <a:pt x="310" y="1840"/>
                    </a:lnTo>
                    <a:lnTo>
                      <a:pt x="276" y="1917"/>
                    </a:lnTo>
                    <a:lnTo>
                      <a:pt x="253" y="1971"/>
                    </a:lnTo>
                    <a:lnTo>
                      <a:pt x="228" y="2020"/>
                    </a:lnTo>
                    <a:lnTo>
                      <a:pt x="191" y="2066"/>
                    </a:lnTo>
                    <a:lnTo>
                      <a:pt x="164" y="2105"/>
                    </a:lnTo>
                    <a:lnTo>
                      <a:pt x="127" y="2141"/>
                    </a:lnTo>
                    <a:lnTo>
                      <a:pt x="107" y="2157"/>
                    </a:lnTo>
                    <a:lnTo>
                      <a:pt x="80" y="2174"/>
                    </a:lnTo>
                    <a:lnTo>
                      <a:pt x="49" y="2186"/>
                    </a:lnTo>
                    <a:lnTo>
                      <a:pt x="0" y="2195"/>
                    </a:lnTo>
                    <a:lnTo>
                      <a:pt x="458" y="2195"/>
                    </a:lnTo>
                    <a:lnTo>
                      <a:pt x="503" y="2187"/>
                    </a:lnTo>
                    <a:lnTo>
                      <a:pt x="547" y="2162"/>
                    </a:lnTo>
                    <a:lnTo>
                      <a:pt x="584" y="2136"/>
                    </a:lnTo>
                    <a:lnTo>
                      <a:pt x="612" y="2105"/>
                    </a:lnTo>
                    <a:lnTo>
                      <a:pt x="637" y="2075"/>
                    </a:lnTo>
                    <a:lnTo>
                      <a:pt x="660" y="2040"/>
                    </a:lnTo>
                    <a:lnTo>
                      <a:pt x="684" y="2001"/>
                    </a:lnTo>
                    <a:lnTo>
                      <a:pt x="712" y="1948"/>
                    </a:lnTo>
                    <a:lnTo>
                      <a:pt x="737" y="1892"/>
                    </a:lnTo>
                    <a:lnTo>
                      <a:pt x="762" y="1828"/>
                    </a:lnTo>
                    <a:lnTo>
                      <a:pt x="785" y="1757"/>
                    </a:lnTo>
                    <a:lnTo>
                      <a:pt x="806" y="1674"/>
                    </a:lnTo>
                    <a:lnTo>
                      <a:pt x="826" y="1575"/>
                    </a:lnTo>
                    <a:lnTo>
                      <a:pt x="842" y="1461"/>
                    </a:lnTo>
                    <a:lnTo>
                      <a:pt x="858" y="1322"/>
                    </a:lnTo>
                    <a:lnTo>
                      <a:pt x="865" y="1190"/>
                    </a:lnTo>
                    <a:lnTo>
                      <a:pt x="865" y="1021"/>
                    </a:lnTo>
                    <a:lnTo>
                      <a:pt x="858" y="883"/>
                    </a:lnTo>
                    <a:lnTo>
                      <a:pt x="850" y="796"/>
                    </a:lnTo>
                    <a:lnTo>
                      <a:pt x="840" y="718"/>
                    </a:lnTo>
                    <a:lnTo>
                      <a:pt x="830" y="648"/>
                    </a:lnTo>
                    <a:lnTo>
                      <a:pt x="817" y="592"/>
                    </a:lnTo>
                    <a:lnTo>
                      <a:pt x="805" y="522"/>
                    </a:lnTo>
                    <a:lnTo>
                      <a:pt x="785" y="441"/>
                    </a:lnTo>
                    <a:lnTo>
                      <a:pt x="766" y="382"/>
                    </a:lnTo>
                    <a:lnTo>
                      <a:pt x="744" y="321"/>
                    </a:lnTo>
                    <a:lnTo>
                      <a:pt x="731" y="289"/>
                    </a:lnTo>
                    <a:lnTo>
                      <a:pt x="713" y="248"/>
                    </a:lnTo>
                    <a:lnTo>
                      <a:pt x="695" y="211"/>
                    </a:lnTo>
                    <a:lnTo>
                      <a:pt x="669" y="164"/>
                    </a:lnTo>
                    <a:lnTo>
                      <a:pt x="649" y="136"/>
                    </a:lnTo>
                    <a:lnTo>
                      <a:pt x="633" y="114"/>
                    </a:lnTo>
                    <a:lnTo>
                      <a:pt x="613" y="89"/>
                    </a:lnTo>
                    <a:lnTo>
                      <a:pt x="590" y="64"/>
                    </a:lnTo>
                    <a:lnTo>
                      <a:pt x="569" y="45"/>
                    </a:lnTo>
                    <a:lnTo>
                      <a:pt x="540" y="25"/>
                    </a:lnTo>
                    <a:lnTo>
                      <a:pt x="509" y="11"/>
                    </a:lnTo>
                    <a:lnTo>
                      <a:pt x="483" y="4"/>
                    </a:lnTo>
                    <a:lnTo>
                      <a:pt x="457" y="0"/>
                    </a:lnTo>
                    <a:lnTo>
                      <a:pt x="428" y="0"/>
                    </a:lnTo>
                  </a:path>
                </a:pathLst>
              </a:custGeom>
              <a:solidFill>
                <a:srgbClr val="800000"/>
              </a:solidFill>
              <a:ln w="12600">
                <a:solidFill>
                  <a:srgbClr val="000000"/>
                </a:solidFill>
                <a:round/>
              </a:ln>
            </p:spPr>
            <p:style>
              <a:lnRef idx="0"/>
              <a:fillRef idx="0"/>
              <a:effectRef idx="0"/>
              <a:fontRef idx="minor"/>
            </p:style>
          </p:sp>
          <p:grpSp>
            <p:nvGrpSpPr>
              <p:cNvPr id="1119" name="Group 6"/>
              <p:cNvGrpSpPr/>
              <p:nvPr/>
            </p:nvGrpSpPr>
            <p:grpSpPr>
              <a:xfrm>
                <a:off x="5752440" y="2274480"/>
                <a:ext cx="1627920" cy="3827160"/>
                <a:chOff x="5752440" y="2274480"/>
                <a:chExt cx="1627920" cy="3827160"/>
              </a:xfrm>
            </p:grpSpPr>
            <p:sp>
              <p:nvSpPr>
                <p:cNvPr id="1120" name="CustomShape 7"/>
                <p:cNvSpPr/>
                <p:nvPr/>
              </p:nvSpPr>
              <p:spPr>
                <a:xfrm>
                  <a:off x="5752440" y="2274480"/>
                  <a:ext cx="1594080" cy="1979640"/>
                </a:xfrm>
                <a:custGeom>
                  <a:avLst/>
                  <a:gdLst/>
                  <a:ahLst/>
                  <a:rect l="l" t="t" r="r" b="b"/>
                  <a:pathLst>
                    <a:path w="988" h="1135">
                      <a:moveTo>
                        <a:pt x="580" y="0"/>
                      </a:moveTo>
                      <a:lnTo>
                        <a:pt x="555" y="0"/>
                      </a:lnTo>
                      <a:lnTo>
                        <a:pt x="516" y="5"/>
                      </a:lnTo>
                      <a:lnTo>
                        <a:pt x="471" y="19"/>
                      </a:lnTo>
                      <a:lnTo>
                        <a:pt x="438" y="43"/>
                      </a:lnTo>
                      <a:lnTo>
                        <a:pt x="404" y="71"/>
                      </a:lnTo>
                      <a:lnTo>
                        <a:pt x="377" y="102"/>
                      </a:lnTo>
                      <a:lnTo>
                        <a:pt x="354" y="135"/>
                      </a:lnTo>
                      <a:lnTo>
                        <a:pt x="324" y="181"/>
                      </a:lnTo>
                      <a:lnTo>
                        <a:pt x="296" y="226"/>
                      </a:lnTo>
                      <a:lnTo>
                        <a:pt x="274" y="278"/>
                      </a:lnTo>
                      <a:lnTo>
                        <a:pt x="249" y="342"/>
                      </a:lnTo>
                      <a:lnTo>
                        <a:pt x="224" y="413"/>
                      </a:lnTo>
                      <a:lnTo>
                        <a:pt x="212" y="461"/>
                      </a:lnTo>
                      <a:lnTo>
                        <a:pt x="196" y="515"/>
                      </a:lnTo>
                      <a:lnTo>
                        <a:pt x="186" y="566"/>
                      </a:lnTo>
                      <a:lnTo>
                        <a:pt x="178" y="614"/>
                      </a:lnTo>
                      <a:lnTo>
                        <a:pt x="172" y="649"/>
                      </a:lnTo>
                      <a:lnTo>
                        <a:pt x="167" y="685"/>
                      </a:lnTo>
                      <a:lnTo>
                        <a:pt x="158" y="739"/>
                      </a:lnTo>
                      <a:lnTo>
                        <a:pt x="153" y="798"/>
                      </a:lnTo>
                      <a:lnTo>
                        <a:pt x="144" y="869"/>
                      </a:lnTo>
                      <a:lnTo>
                        <a:pt x="0" y="869"/>
                      </a:lnTo>
                      <a:lnTo>
                        <a:pt x="354" y="1135"/>
                      </a:lnTo>
                      <a:lnTo>
                        <a:pt x="755" y="869"/>
                      </a:lnTo>
                      <a:lnTo>
                        <a:pt x="594" y="869"/>
                      </a:lnTo>
                      <a:lnTo>
                        <a:pt x="599" y="822"/>
                      </a:lnTo>
                      <a:lnTo>
                        <a:pt x="606" y="767"/>
                      </a:lnTo>
                      <a:lnTo>
                        <a:pt x="614" y="708"/>
                      </a:lnTo>
                      <a:lnTo>
                        <a:pt x="623" y="649"/>
                      </a:lnTo>
                      <a:lnTo>
                        <a:pt x="634" y="597"/>
                      </a:lnTo>
                      <a:lnTo>
                        <a:pt x="642" y="550"/>
                      </a:lnTo>
                      <a:lnTo>
                        <a:pt x="662" y="471"/>
                      </a:lnTo>
                      <a:lnTo>
                        <a:pt x="681" y="401"/>
                      </a:lnTo>
                      <a:lnTo>
                        <a:pt x="697" y="351"/>
                      </a:lnTo>
                      <a:lnTo>
                        <a:pt x="710" y="311"/>
                      </a:lnTo>
                      <a:lnTo>
                        <a:pt x="727" y="271"/>
                      </a:lnTo>
                      <a:lnTo>
                        <a:pt x="741" y="240"/>
                      </a:lnTo>
                      <a:lnTo>
                        <a:pt x="757" y="207"/>
                      </a:lnTo>
                      <a:lnTo>
                        <a:pt x="771" y="181"/>
                      </a:lnTo>
                      <a:lnTo>
                        <a:pt x="786" y="157"/>
                      </a:lnTo>
                      <a:lnTo>
                        <a:pt x="802" y="135"/>
                      </a:lnTo>
                      <a:lnTo>
                        <a:pt x="821" y="109"/>
                      </a:lnTo>
                      <a:lnTo>
                        <a:pt x="837" y="90"/>
                      </a:lnTo>
                      <a:lnTo>
                        <a:pt x="857" y="69"/>
                      </a:lnTo>
                      <a:lnTo>
                        <a:pt x="875" y="52"/>
                      </a:lnTo>
                      <a:lnTo>
                        <a:pt x="892" y="40"/>
                      </a:lnTo>
                      <a:lnTo>
                        <a:pt x="913" y="26"/>
                      </a:lnTo>
                      <a:lnTo>
                        <a:pt x="933" y="17"/>
                      </a:lnTo>
                      <a:lnTo>
                        <a:pt x="950" y="9"/>
                      </a:lnTo>
                      <a:lnTo>
                        <a:pt x="965" y="5"/>
                      </a:lnTo>
                      <a:lnTo>
                        <a:pt x="988" y="0"/>
                      </a:lnTo>
                      <a:lnTo>
                        <a:pt x="580" y="0"/>
                      </a:lnTo>
                    </a:path>
                  </a:pathLst>
                </a:custGeom>
                <a:solidFill>
                  <a:srgbClr val="ff0000"/>
                </a:solidFill>
                <a:ln w="12600">
                  <a:solidFill>
                    <a:srgbClr val="000000"/>
                  </a:solidFill>
                  <a:round/>
                </a:ln>
              </p:spPr>
              <p:style>
                <a:lnRef idx="0"/>
                <a:fillRef idx="0"/>
                <a:effectRef idx="0"/>
                <a:fontRef idx="minor"/>
              </p:style>
            </p:sp>
            <p:sp>
              <p:nvSpPr>
                <p:cNvPr id="1121" name="CustomShape 8"/>
                <p:cNvSpPr/>
                <p:nvPr/>
              </p:nvSpPr>
              <p:spPr>
                <a:xfrm>
                  <a:off x="5973120" y="4172400"/>
                  <a:ext cx="1407240" cy="1929240"/>
                </a:xfrm>
                <a:custGeom>
                  <a:avLst/>
                  <a:gdLst/>
                  <a:ahLst/>
                  <a:rect l="l" t="t" r="r" b="b"/>
                  <a:pathLst>
                    <a:path w="872" h="1106">
                      <a:moveTo>
                        <a:pt x="452" y="0"/>
                      </a:moveTo>
                      <a:lnTo>
                        <a:pt x="216" y="157"/>
                      </a:lnTo>
                      <a:lnTo>
                        <a:pt x="0" y="9"/>
                      </a:lnTo>
                      <a:lnTo>
                        <a:pt x="0" y="75"/>
                      </a:lnTo>
                      <a:lnTo>
                        <a:pt x="3" y="169"/>
                      </a:lnTo>
                      <a:lnTo>
                        <a:pt x="11" y="252"/>
                      </a:lnTo>
                      <a:lnTo>
                        <a:pt x="19" y="345"/>
                      </a:lnTo>
                      <a:lnTo>
                        <a:pt x="34" y="439"/>
                      </a:lnTo>
                      <a:lnTo>
                        <a:pt x="50" y="532"/>
                      </a:lnTo>
                      <a:lnTo>
                        <a:pt x="63" y="587"/>
                      </a:lnTo>
                      <a:lnTo>
                        <a:pt x="82" y="658"/>
                      </a:lnTo>
                      <a:lnTo>
                        <a:pt x="99" y="721"/>
                      </a:lnTo>
                      <a:lnTo>
                        <a:pt x="118" y="773"/>
                      </a:lnTo>
                      <a:lnTo>
                        <a:pt x="138" y="821"/>
                      </a:lnTo>
                      <a:lnTo>
                        <a:pt x="160" y="875"/>
                      </a:lnTo>
                      <a:lnTo>
                        <a:pt x="182" y="915"/>
                      </a:lnTo>
                      <a:lnTo>
                        <a:pt x="207" y="954"/>
                      </a:lnTo>
                      <a:lnTo>
                        <a:pt x="232" y="990"/>
                      </a:lnTo>
                      <a:lnTo>
                        <a:pt x="251" y="1014"/>
                      </a:lnTo>
                      <a:lnTo>
                        <a:pt x="274" y="1035"/>
                      </a:lnTo>
                      <a:lnTo>
                        <a:pt x="295" y="1054"/>
                      </a:lnTo>
                      <a:lnTo>
                        <a:pt x="324" y="1075"/>
                      </a:lnTo>
                      <a:lnTo>
                        <a:pt x="349" y="1087"/>
                      </a:lnTo>
                      <a:lnTo>
                        <a:pt x="374" y="1097"/>
                      </a:lnTo>
                      <a:lnTo>
                        <a:pt x="396" y="1104"/>
                      </a:lnTo>
                      <a:lnTo>
                        <a:pt x="418" y="1106"/>
                      </a:lnTo>
                      <a:lnTo>
                        <a:pt x="441" y="1106"/>
                      </a:lnTo>
                      <a:lnTo>
                        <a:pt x="872" y="1106"/>
                      </a:lnTo>
                      <a:lnTo>
                        <a:pt x="842" y="1101"/>
                      </a:lnTo>
                      <a:lnTo>
                        <a:pt x="813" y="1094"/>
                      </a:lnTo>
                      <a:lnTo>
                        <a:pt x="785" y="1082"/>
                      </a:lnTo>
                      <a:lnTo>
                        <a:pt x="758" y="1066"/>
                      </a:lnTo>
                      <a:lnTo>
                        <a:pt x="731" y="1043"/>
                      </a:lnTo>
                      <a:lnTo>
                        <a:pt x="705" y="1018"/>
                      </a:lnTo>
                      <a:lnTo>
                        <a:pt x="680" y="988"/>
                      </a:lnTo>
                      <a:lnTo>
                        <a:pt x="652" y="947"/>
                      </a:lnTo>
                      <a:lnTo>
                        <a:pt x="623" y="898"/>
                      </a:lnTo>
                      <a:lnTo>
                        <a:pt x="608" y="867"/>
                      </a:lnTo>
                      <a:lnTo>
                        <a:pt x="588" y="825"/>
                      </a:lnTo>
                      <a:lnTo>
                        <a:pt x="573" y="785"/>
                      </a:lnTo>
                      <a:lnTo>
                        <a:pt x="557" y="738"/>
                      </a:lnTo>
                      <a:lnTo>
                        <a:pt x="545" y="700"/>
                      </a:lnTo>
                      <a:lnTo>
                        <a:pt x="523" y="623"/>
                      </a:lnTo>
                      <a:lnTo>
                        <a:pt x="506" y="558"/>
                      </a:lnTo>
                      <a:lnTo>
                        <a:pt x="492" y="480"/>
                      </a:lnTo>
                      <a:lnTo>
                        <a:pt x="475" y="387"/>
                      </a:lnTo>
                      <a:lnTo>
                        <a:pt x="464" y="295"/>
                      </a:lnTo>
                      <a:lnTo>
                        <a:pt x="457" y="225"/>
                      </a:lnTo>
                      <a:lnTo>
                        <a:pt x="452" y="143"/>
                      </a:lnTo>
                      <a:lnTo>
                        <a:pt x="449" y="53"/>
                      </a:lnTo>
                      <a:lnTo>
                        <a:pt x="452" y="0"/>
                      </a:lnTo>
                    </a:path>
                  </a:pathLst>
                </a:custGeom>
                <a:solidFill>
                  <a:srgbClr val="ff0000"/>
                </a:solidFill>
                <a:ln w="12600">
                  <a:solidFill>
                    <a:srgbClr val="000000"/>
                  </a:solidFill>
                  <a:round/>
                </a:ln>
              </p:spPr>
              <p:style>
                <a:lnRef idx="0"/>
                <a:fillRef idx="0"/>
                <a:effectRef idx="0"/>
                <a:fontRef idx="minor"/>
              </p:style>
            </p:sp>
          </p:grpSp>
        </p:grpSp>
      </p:grpSp>
      <p:sp>
        <p:nvSpPr>
          <p:cNvPr id="1122" name="CustomShape 9"/>
          <p:cNvSpPr/>
          <p:nvPr/>
        </p:nvSpPr>
        <p:spPr>
          <a:xfrm>
            <a:off x="8214120" y="2509560"/>
            <a:ext cx="1428120" cy="91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spcBef>
                <a:spcPts val="1123"/>
              </a:spcBef>
              <a:buClr>
                <a:srgbClr val="000000"/>
              </a:buClr>
              <a:buSzPct val="45000"/>
              <a:buFont typeface="Wingdings" charset="2"/>
              <a:buChar char=""/>
            </a:pPr>
            <a:r>
              <a:rPr b="0" lang="en-AU" sz="1800" spc="-1" strike="noStrike">
                <a:latin typeface="Lato"/>
              </a:rPr>
              <a:t>Process Modeling Tools</a:t>
            </a:r>
            <a:endParaRPr b="0" lang="en-US" sz="1800" spc="-1" strike="noStrike">
              <a:latin typeface="Arial"/>
            </a:endParaRPr>
          </a:p>
        </p:txBody>
      </p:sp>
      <p:sp>
        <p:nvSpPr>
          <p:cNvPr id="1123" name="CustomShape 10"/>
          <p:cNvSpPr/>
          <p:nvPr/>
        </p:nvSpPr>
        <p:spPr>
          <a:xfrm>
            <a:off x="8135640" y="4574520"/>
            <a:ext cx="1824840" cy="9169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spcBef>
                <a:spcPts val="1123"/>
              </a:spcBef>
              <a:buClr>
                <a:srgbClr val="000000"/>
              </a:buClr>
              <a:buSzPct val="45000"/>
              <a:buFont typeface="Wingdings" charset="2"/>
              <a:buChar char=""/>
            </a:pPr>
            <a:r>
              <a:rPr b="0" lang="en-AU" sz="1800" spc="-1" strike="noStrike">
                <a:latin typeface="Lato"/>
              </a:rPr>
              <a:t>Process Management Systems</a:t>
            </a:r>
            <a:endParaRPr b="0" lang="en-US" sz="1800" spc="-1" strike="noStrike">
              <a:latin typeface="Arial"/>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24" name="TextShape 1"/>
          <p:cNvSpPr txBox="1"/>
          <p:nvPr/>
        </p:nvSpPr>
        <p:spPr>
          <a:xfrm>
            <a:off x="1091880" y="167760"/>
            <a:ext cx="8483760" cy="109224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3200" spc="-1" strike="noStrike">
                <a:latin typeface="Lato Black"/>
              </a:rPr>
              <a:t>Business process modelling with UML</a:t>
            </a:r>
            <a:endParaRPr b="1" lang="en-US" sz="3200" spc="-1" strike="noStrike">
              <a:latin typeface="Lato Black"/>
            </a:endParaRPr>
          </a:p>
        </p:txBody>
      </p:sp>
      <p:sp>
        <p:nvSpPr>
          <p:cNvPr id="1125" name="TextShape 2"/>
          <p:cNvSpPr txBox="1"/>
          <p:nvPr/>
        </p:nvSpPr>
        <p:spPr>
          <a:xfrm>
            <a:off x="590760" y="1398600"/>
            <a:ext cx="9066960" cy="5582520"/>
          </a:xfrm>
          <a:prstGeom prst="rect">
            <a:avLst/>
          </a:prstGeom>
          <a:noFill/>
          <a:ln>
            <a:noFill/>
          </a:ln>
        </p:spPr>
        <p:txBody>
          <a:bodyPr lIns="90000" rIns="90000" tIns="46800" bIns="46800">
            <a:normAutofit fontScale="73000"/>
          </a:bodyPr>
          <a:p>
            <a:pPr marL="432000" indent="-324000">
              <a:lnSpc>
                <a:spcPct val="90000"/>
              </a:lnSpc>
              <a:spcBef>
                <a:spcPts val="1500"/>
              </a:spcBef>
              <a:buClr>
                <a:srgbClr val="000000"/>
              </a:buClr>
              <a:buSzPct val="45000"/>
              <a:buFont typeface="Wingdings" charset="2"/>
              <a:buChar char=""/>
            </a:pPr>
            <a:r>
              <a:rPr b="0" lang="en-US" sz="2800" spc="-1" strike="noStrike">
                <a:latin typeface="Lato"/>
              </a:rPr>
              <a:t>Is a single modeling language enough?</a:t>
            </a:r>
            <a:endParaRPr b="0" lang="en-US" sz="2800" spc="-1" strike="noStrike">
              <a:latin typeface="Lato"/>
            </a:endParaRPr>
          </a:p>
          <a:p>
            <a:pPr lvl="1" marL="864000" indent="-324000">
              <a:lnSpc>
                <a:spcPct val="90000"/>
              </a:lnSpc>
              <a:spcBef>
                <a:spcPts val="1247"/>
              </a:spcBef>
              <a:buClr>
                <a:srgbClr val="000000"/>
              </a:buClr>
              <a:buSzPct val="45000"/>
              <a:buFont typeface="Wingdings" charset="2"/>
              <a:buChar char=""/>
            </a:pPr>
            <a:r>
              <a:rPr b="0" lang="en-US" sz="2800" spc="-1" strike="noStrike">
                <a:latin typeface="Lato"/>
              </a:rPr>
              <a:t>UML describes system behavior (Zachman Rows 4 &amp; 5)</a:t>
            </a:r>
            <a:endParaRPr b="0" lang="en-US" sz="2800" spc="-1" strike="noStrike">
              <a:latin typeface="Lato"/>
            </a:endParaRPr>
          </a:p>
          <a:p>
            <a:pPr lvl="1" marL="864000" indent="-324000">
              <a:lnSpc>
                <a:spcPct val="90000"/>
              </a:lnSpc>
              <a:spcBef>
                <a:spcPts val="1247"/>
              </a:spcBef>
              <a:buClr>
                <a:srgbClr val="000000"/>
              </a:buClr>
              <a:buSzPct val="45000"/>
              <a:buFont typeface="Wingdings" charset="2"/>
              <a:buChar char=""/>
            </a:pPr>
            <a:r>
              <a:rPr b="0" lang="en-US" sz="2800" spc="-1" strike="noStrike">
                <a:latin typeface="Lato"/>
              </a:rPr>
              <a:t>Existing UML extensions for business modeling are described in terms of OO concepts, with which most business users are unfamiliar</a:t>
            </a:r>
            <a:endParaRPr b="0" lang="en-US" sz="2800" spc="-1" strike="noStrike">
              <a:latin typeface="Lato"/>
            </a:endParaRPr>
          </a:p>
          <a:p>
            <a:pPr lvl="1" marL="864000" indent="-324000">
              <a:lnSpc>
                <a:spcPct val="90000"/>
              </a:lnSpc>
              <a:spcBef>
                <a:spcPts val="1247"/>
              </a:spcBef>
              <a:buClr>
                <a:srgbClr val="000000"/>
              </a:buClr>
              <a:buSzPct val="45000"/>
              <a:buFont typeface="Wingdings" charset="2"/>
              <a:buChar char=""/>
            </a:pPr>
            <a:r>
              <a:rPr b="0" lang="en-US" sz="2800" spc="-1" strike="noStrike">
                <a:latin typeface="Lato"/>
              </a:rPr>
              <a:t>A single modeling language to span all the abstractions required by business users, analysts, systems designers and developers is open to interpretation</a:t>
            </a:r>
            <a:endParaRPr b="0" lang="en-US" sz="2800" spc="-1" strike="noStrike">
              <a:latin typeface="Lato"/>
            </a:endParaRPr>
          </a:p>
          <a:p>
            <a:pPr marL="432000" indent="-324000">
              <a:lnSpc>
                <a:spcPct val="90000"/>
              </a:lnSpc>
              <a:spcBef>
                <a:spcPts val="1500"/>
              </a:spcBef>
              <a:buClr>
                <a:srgbClr val="000000"/>
              </a:buClr>
              <a:buSzPct val="45000"/>
              <a:buFont typeface="Wingdings" charset="2"/>
              <a:buChar char=""/>
            </a:pPr>
            <a:r>
              <a:rPr b="0" lang="en-US" sz="2800" spc="-1" strike="noStrike">
                <a:latin typeface="Lato"/>
              </a:rPr>
              <a:t>Using UML to describe Scope or Enterprise perspectives:</a:t>
            </a:r>
            <a:endParaRPr b="0" lang="en-US" sz="2800" spc="-1" strike="noStrike">
              <a:latin typeface="Lato"/>
            </a:endParaRPr>
          </a:p>
          <a:p>
            <a:pPr lvl="1" marL="864000" indent="-324000">
              <a:lnSpc>
                <a:spcPct val="90000"/>
              </a:lnSpc>
              <a:spcBef>
                <a:spcPts val="1247"/>
              </a:spcBef>
              <a:buClr>
                <a:srgbClr val="000000"/>
              </a:buClr>
              <a:buSzPct val="45000"/>
              <a:buFont typeface="Wingdings" charset="2"/>
              <a:buChar char=""/>
            </a:pPr>
            <a:r>
              <a:rPr b="0" lang="en-US" sz="2800" spc="-1" strike="noStrike">
                <a:latin typeface="Lato"/>
              </a:rPr>
              <a:t>Takes it out of its original domain; and </a:t>
            </a:r>
            <a:endParaRPr b="0" lang="en-US" sz="2800" spc="-1" strike="noStrike">
              <a:latin typeface="Lato"/>
            </a:endParaRPr>
          </a:p>
          <a:p>
            <a:pPr lvl="1" marL="864000" indent="-324000">
              <a:lnSpc>
                <a:spcPct val="90000"/>
              </a:lnSpc>
              <a:spcBef>
                <a:spcPts val="1247"/>
              </a:spcBef>
              <a:buClr>
                <a:srgbClr val="000000"/>
              </a:buClr>
              <a:buSzPct val="45000"/>
              <a:buFont typeface="Wingdings" charset="2"/>
              <a:buChar char=""/>
            </a:pPr>
            <a:r>
              <a:rPr b="0" lang="en-US" sz="2800" spc="-1" strike="noStrike">
                <a:latin typeface="Lato"/>
              </a:rPr>
              <a:t>Requires us to map the existing symbol set onto different concepts</a:t>
            </a:r>
            <a:endParaRPr b="0" lang="en-US" sz="2800" spc="-1" strike="noStrike">
              <a:latin typeface="Lato"/>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26" name="TextShape 1"/>
          <p:cNvSpPr txBox="1"/>
          <p:nvPr/>
        </p:nvSpPr>
        <p:spPr>
          <a:xfrm>
            <a:off x="990360" y="650520"/>
            <a:ext cx="8483760" cy="109224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US" sz="3200" spc="-1" strike="noStrike">
                <a:latin typeface="Lato Black"/>
              </a:rPr>
              <a:t>(UML) Activity diagram vs (BPMN) Process diagram</a:t>
            </a:r>
            <a:endParaRPr b="1" lang="en-US" sz="3200" spc="-1" strike="noStrike">
              <a:latin typeface="Lato Black"/>
            </a:endParaRPr>
          </a:p>
        </p:txBody>
      </p:sp>
      <p:pic>
        <p:nvPicPr>
          <p:cNvPr id="1127" name="" descr=""/>
          <p:cNvPicPr/>
          <p:nvPr/>
        </p:nvPicPr>
        <p:blipFill>
          <a:blip r:embed="rId1"/>
          <a:stretch/>
        </p:blipFill>
        <p:spPr>
          <a:xfrm>
            <a:off x="359280" y="1972080"/>
            <a:ext cx="3611880" cy="4872240"/>
          </a:xfrm>
          <a:prstGeom prst="rect">
            <a:avLst/>
          </a:prstGeom>
          <a:ln>
            <a:noFill/>
          </a:ln>
        </p:spPr>
      </p:pic>
      <p:pic>
        <p:nvPicPr>
          <p:cNvPr id="1128" name="" descr=""/>
          <p:cNvPicPr/>
          <p:nvPr/>
        </p:nvPicPr>
        <p:blipFill>
          <a:blip r:embed="rId2"/>
          <a:stretch/>
        </p:blipFill>
        <p:spPr>
          <a:xfrm>
            <a:off x="4055400" y="2432160"/>
            <a:ext cx="5796000" cy="441324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29" name="TextShape 1"/>
          <p:cNvSpPr txBox="1"/>
          <p:nvPr/>
        </p:nvSpPr>
        <p:spPr>
          <a:xfrm>
            <a:off x="1071000" y="330120"/>
            <a:ext cx="8483760" cy="63540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GB" sz="3200" spc="-1" strike="noStrike">
                <a:latin typeface="Lato Black"/>
              </a:rPr>
              <a:t>BPMN + UML + TOGAF in SA</a:t>
            </a:r>
            <a:endParaRPr b="1" lang="en-US" sz="3200" spc="-1" strike="noStrike">
              <a:latin typeface="Lato Black"/>
            </a:endParaRPr>
          </a:p>
        </p:txBody>
      </p:sp>
      <p:sp>
        <p:nvSpPr>
          <p:cNvPr id="1130" name="TextShape 2"/>
          <p:cNvSpPr txBox="1"/>
          <p:nvPr/>
        </p:nvSpPr>
        <p:spPr>
          <a:xfrm>
            <a:off x="1091520" y="2050920"/>
            <a:ext cx="4157640" cy="4367880"/>
          </a:xfrm>
          <a:prstGeom prst="rect">
            <a:avLst/>
          </a:prstGeom>
          <a:noFill/>
          <a:ln>
            <a:noFill/>
          </a:ln>
        </p:spPr>
        <p:txBody>
          <a:bodyPr lIns="90000" rIns="90000" tIns="46800" bIns="46800">
            <a:normAutofit/>
          </a:bodyPr>
          <a:p>
            <a:pPr marL="342720" indent="-342720">
              <a:spcBef>
                <a:spcPts val="697"/>
              </a:spcBef>
              <a:spcAft>
                <a:spcPts val="1749"/>
              </a:spcAft>
            </a:pPr>
            <a:r>
              <a:rPr b="0" lang="en-GB" sz="2800" spc="-1" strike="noStrike">
                <a:solidFill>
                  <a:srgbClr val="000000"/>
                </a:solidFill>
                <a:latin typeface="Lato"/>
              </a:rPr>
              <a:t> </a:t>
            </a:r>
            <a:endParaRPr b="0" lang="en-US" sz="2800" spc="-1" strike="noStrike">
              <a:latin typeface="Lato"/>
            </a:endParaRPr>
          </a:p>
        </p:txBody>
      </p:sp>
      <p:pic>
        <p:nvPicPr>
          <p:cNvPr id="1131" name="" descr=""/>
          <p:cNvPicPr/>
          <p:nvPr/>
        </p:nvPicPr>
        <p:blipFill>
          <a:blip r:embed="rId1"/>
          <a:stretch/>
        </p:blipFill>
        <p:spPr>
          <a:xfrm>
            <a:off x="754200" y="2633400"/>
            <a:ext cx="3809880" cy="2698560"/>
          </a:xfrm>
          <a:prstGeom prst="rect">
            <a:avLst/>
          </a:prstGeom>
          <a:ln>
            <a:noFill/>
          </a:ln>
        </p:spPr>
      </p:pic>
      <p:pic>
        <p:nvPicPr>
          <p:cNvPr id="1132" name="" descr=""/>
          <p:cNvPicPr/>
          <p:nvPr/>
        </p:nvPicPr>
        <p:blipFill>
          <a:blip r:embed="rId2"/>
          <a:stretch/>
        </p:blipFill>
        <p:spPr>
          <a:xfrm>
            <a:off x="5596200" y="3030840"/>
            <a:ext cx="2159640" cy="1921680"/>
          </a:xfrm>
          <a:prstGeom prst="rect">
            <a:avLst/>
          </a:prstGeom>
          <a:ln>
            <a:noFill/>
          </a:ln>
        </p:spPr>
      </p:pic>
      <p:pic>
        <p:nvPicPr>
          <p:cNvPr id="1133" name="" descr=""/>
          <p:cNvPicPr/>
          <p:nvPr/>
        </p:nvPicPr>
        <p:blipFill>
          <a:blip r:embed="rId3"/>
          <a:stretch/>
        </p:blipFill>
        <p:spPr>
          <a:xfrm>
            <a:off x="7103160" y="887040"/>
            <a:ext cx="2413080" cy="1678320"/>
          </a:xfrm>
          <a:prstGeom prst="rect">
            <a:avLst/>
          </a:prstGeom>
          <a:ln>
            <a:noFill/>
          </a:ln>
        </p:spPr>
      </p:pic>
      <p:pic>
        <p:nvPicPr>
          <p:cNvPr id="1134" name="" descr=""/>
          <p:cNvPicPr/>
          <p:nvPr/>
        </p:nvPicPr>
        <p:blipFill>
          <a:blip r:embed="rId4"/>
          <a:stretch/>
        </p:blipFill>
        <p:spPr>
          <a:xfrm>
            <a:off x="3372120" y="887040"/>
            <a:ext cx="2645640" cy="1667880"/>
          </a:xfrm>
          <a:prstGeom prst="rect">
            <a:avLst/>
          </a:prstGeom>
          <a:ln>
            <a:noFill/>
          </a:ln>
        </p:spPr>
      </p:pic>
      <p:pic>
        <p:nvPicPr>
          <p:cNvPr id="1135" name="" descr=""/>
          <p:cNvPicPr/>
          <p:nvPr/>
        </p:nvPicPr>
        <p:blipFill>
          <a:blip r:embed="rId5"/>
          <a:stretch/>
        </p:blipFill>
        <p:spPr>
          <a:xfrm>
            <a:off x="6786360" y="5094000"/>
            <a:ext cx="2275200" cy="1860480"/>
          </a:xfrm>
          <a:prstGeom prst="rect">
            <a:avLst/>
          </a:prstGeom>
          <a:ln>
            <a:noFill/>
          </a:ln>
        </p:spPr>
      </p:pic>
      <p:pic>
        <p:nvPicPr>
          <p:cNvPr id="1136" name="" descr=""/>
          <p:cNvPicPr/>
          <p:nvPr/>
        </p:nvPicPr>
        <p:blipFill>
          <a:blip r:embed="rId6"/>
          <a:stretch/>
        </p:blipFill>
        <p:spPr>
          <a:xfrm>
            <a:off x="1387440" y="5491440"/>
            <a:ext cx="4157640" cy="1554120"/>
          </a:xfrm>
          <a:prstGeom prst="rect">
            <a:avLst/>
          </a:prstGeom>
          <a:ln>
            <a:noFill/>
          </a:ln>
        </p:spPr>
      </p:pic>
      <p:sp>
        <p:nvSpPr>
          <p:cNvPr id="1137" name="Line 3"/>
          <p:cNvSpPr/>
          <p:nvPr/>
        </p:nvSpPr>
        <p:spPr>
          <a:xfrm flipH="1" flipV="1">
            <a:off x="3849120" y="2395440"/>
            <a:ext cx="78840" cy="1031040"/>
          </a:xfrm>
          <a:prstGeom prst="line">
            <a:avLst/>
          </a:prstGeom>
          <a:ln w="28440">
            <a:solidFill>
              <a:srgbClr val="00cc99"/>
            </a:solidFill>
            <a:miter/>
          </a:ln>
        </p:spPr>
        <p:style>
          <a:lnRef idx="0"/>
          <a:fillRef idx="0"/>
          <a:effectRef idx="0"/>
          <a:fontRef idx="minor"/>
        </p:style>
      </p:sp>
      <p:sp>
        <p:nvSpPr>
          <p:cNvPr id="1138" name="Line 4"/>
          <p:cNvSpPr/>
          <p:nvPr/>
        </p:nvSpPr>
        <p:spPr>
          <a:xfrm>
            <a:off x="4245480" y="3904560"/>
            <a:ext cx="3176280" cy="3015360"/>
          </a:xfrm>
          <a:prstGeom prst="line">
            <a:avLst/>
          </a:prstGeom>
          <a:ln w="28440">
            <a:solidFill>
              <a:srgbClr val="00cc99"/>
            </a:solidFill>
            <a:miter/>
          </a:ln>
        </p:spPr>
        <p:style>
          <a:lnRef idx="0"/>
          <a:fillRef idx="0"/>
          <a:effectRef idx="0"/>
          <a:fontRef idx="minor"/>
        </p:style>
      </p:sp>
      <p:sp>
        <p:nvSpPr>
          <p:cNvPr id="1139" name="Line 5"/>
          <p:cNvSpPr/>
          <p:nvPr/>
        </p:nvSpPr>
        <p:spPr>
          <a:xfrm>
            <a:off x="4245120" y="3666240"/>
            <a:ext cx="1350720" cy="0"/>
          </a:xfrm>
          <a:prstGeom prst="line">
            <a:avLst/>
          </a:prstGeom>
          <a:ln w="28440">
            <a:solidFill>
              <a:srgbClr val="00cc99"/>
            </a:solidFill>
            <a:miter/>
          </a:ln>
        </p:spPr>
        <p:style>
          <a:lnRef idx="0"/>
          <a:fillRef idx="0"/>
          <a:effectRef idx="0"/>
          <a:fontRef idx="minor"/>
        </p:style>
      </p:sp>
      <p:sp>
        <p:nvSpPr>
          <p:cNvPr id="1140" name="Line 6"/>
          <p:cNvSpPr/>
          <p:nvPr/>
        </p:nvSpPr>
        <p:spPr>
          <a:xfrm flipV="1">
            <a:off x="4325760" y="2076480"/>
            <a:ext cx="2857680" cy="1429920"/>
          </a:xfrm>
          <a:prstGeom prst="line">
            <a:avLst/>
          </a:prstGeom>
          <a:ln w="28440">
            <a:solidFill>
              <a:srgbClr val="00cc99"/>
            </a:solidFill>
            <a:miter/>
          </a:ln>
        </p:spPr>
        <p:style>
          <a:lnRef idx="0"/>
          <a:fillRef idx="0"/>
          <a:effectRef idx="0"/>
          <a:fontRef idx="minor"/>
        </p:style>
      </p:sp>
      <p:sp>
        <p:nvSpPr>
          <p:cNvPr id="1141" name="Line 7"/>
          <p:cNvSpPr/>
          <p:nvPr/>
        </p:nvSpPr>
        <p:spPr>
          <a:xfrm flipH="1">
            <a:off x="3214440" y="4856040"/>
            <a:ext cx="157680" cy="635400"/>
          </a:xfrm>
          <a:prstGeom prst="line">
            <a:avLst/>
          </a:prstGeom>
          <a:ln w="28440">
            <a:solidFill>
              <a:srgbClr val="00cc99"/>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CustomShape 1"/>
          <p:cNvSpPr/>
          <p:nvPr/>
        </p:nvSpPr>
        <p:spPr>
          <a:xfrm>
            <a:off x="1205640" y="3038760"/>
            <a:ext cx="7595640" cy="2194200"/>
          </a:xfrm>
          <a:prstGeom prst="rect">
            <a:avLst/>
          </a:prstGeom>
          <a:solidFill>
            <a:srgbClr val="eeeeee"/>
          </a:solidFill>
          <a:ln>
            <a:solidFill>
              <a:srgbClr val="000000"/>
            </a:solidFill>
          </a:ln>
        </p:spPr>
        <p:style>
          <a:lnRef idx="0"/>
          <a:fillRef idx="0"/>
          <a:effectRef idx="0"/>
          <a:fontRef idx="minor"/>
        </p:style>
      </p:sp>
      <p:sp>
        <p:nvSpPr>
          <p:cNvPr id="826" name="TextShape 2"/>
          <p:cNvSpPr txBox="1"/>
          <p:nvPr/>
        </p:nvSpPr>
        <p:spPr>
          <a:xfrm>
            <a:off x="478440" y="513720"/>
            <a:ext cx="9222480" cy="771480"/>
          </a:xfrm>
          <a:prstGeom prst="rect">
            <a:avLst/>
          </a:prstGeom>
          <a:noFill/>
          <a:ln>
            <a:noFill/>
          </a:ln>
        </p:spPr>
        <p:txBody>
          <a:bodyPr lIns="0" rIns="0" tIns="0" bIns="0" anchor="ctr">
            <a:spAutoFit/>
          </a:bodyPr>
          <a:p>
            <a:pPr algn="ctr"/>
            <a:r>
              <a:rPr b="1" lang="en-US" sz="4400" spc="-1" strike="noStrike">
                <a:latin typeface="Lato Black"/>
              </a:rPr>
              <a:t>Tahapan</a:t>
            </a:r>
            <a:endParaRPr b="1" lang="en-US" sz="4400" spc="-1" strike="noStrike">
              <a:latin typeface="Lato Black"/>
            </a:endParaRPr>
          </a:p>
        </p:txBody>
      </p:sp>
      <p:sp>
        <p:nvSpPr>
          <p:cNvPr id="827" name="CustomShape 3"/>
          <p:cNvSpPr/>
          <p:nvPr/>
        </p:nvSpPr>
        <p:spPr>
          <a:xfrm>
            <a:off x="1699920" y="3436560"/>
            <a:ext cx="1434600" cy="1398600"/>
          </a:xfrm>
          <a:prstGeom prst="ellipse">
            <a:avLst/>
          </a:prstGeom>
          <a:solidFill>
            <a:srgbClr val="99ccff"/>
          </a:solidFill>
          <a:ln>
            <a:solidFill>
              <a:srgbClr val="000000"/>
            </a:solidFill>
          </a:ln>
        </p:spPr>
        <p:style>
          <a:lnRef idx="0"/>
          <a:fillRef idx="0"/>
          <a:effectRef idx="0"/>
          <a:fontRef idx="minor"/>
        </p:style>
      </p:sp>
      <p:sp>
        <p:nvSpPr>
          <p:cNvPr id="828" name="CustomShape 4"/>
          <p:cNvSpPr/>
          <p:nvPr/>
        </p:nvSpPr>
        <p:spPr>
          <a:xfrm>
            <a:off x="4316400" y="3424680"/>
            <a:ext cx="1434600" cy="1398600"/>
          </a:xfrm>
          <a:prstGeom prst="ellipse">
            <a:avLst/>
          </a:prstGeom>
          <a:solidFill>
            <a:srgbClr val="99ccff"/>
          </a:solidFill>
          <a:ln>
            <a:solidFill>
              <a:srgbClr val="000000"/>
            </a:solidFill>
          </a:ln>
        </p:spPr>
        <p:style>
          <a:lnRef idx="0"/>
          <a:fillRef idx="0"/>
          <a:effectRef idx="0"/>
          <a:fontRef idx="minor"/>
        </p:style>
      </p:sp>
      <p:sp>
        <p:nvSpPr>
          <p:cNvPr id="829" name="CustomShape 5"/>
          <p:cNvSpPr/>
          <p:nvPr/>
        </p:nvSpPr>
        <p:spPr>
          <a:xfrm>
            <a:off x="6920640" y="3424320"/>
            <a:ext cx="1434600" cy="1398600"/>
          </a:xfrm>
          <a:prstGeom prst="ellipse">
            <a:avLst/>
          </a:prstGeom>
          <a:solidFill>
            <a:srgbClr val="99ccff"/>
          </a:solidFill>
          <a:ln>
            <a:solidFill>
              <a:srgbClr val="000000"/>
            </a:solidFill>
          </a:ln>
        </p:spPr>
        <p:style>
          <a:lnRef idx="0"/>
          <a:fillRef idx="0"/>
          <a:effectRef idx="0"/>
          <a:fontRef idx="minor"/>
        </p:style>
      </p:sp>
      <p:sp>
        <p:nvSpPr>
          <p:cNvPr id="830" name="Line 6"/>
          <p:cNvSpPr/>
          <p:nvPr/>
        </p:nvSpPr>
        <p:spPr>
          <a:xfrm>
            <a:off x="3134520" y="4147920"/>
            <a:ext cx="1181880" cy="0"/>
          </a:xfrm>
          <a:prstGeom prst="line">
            <a:avLst/>
          </a:prstGeom>
          <a:ln>
            <a:solidFill>
              <a:srgbClr val="000000"/>
            </a:solidFill>
            <a:tailEnd len="med" type="triangle" w="med"/>
          </a:ln>
        </p:spPr>
        <p:style>
          <a:lnRef idx="0"/>
          <a:fillRef idx="0"/>
          <a:effectRef idx="0"/>
          <a:fontRef idx="minor"/>
        </p:style>
      </p:sp>
      <p:sp>
        <p:nvSpPr>
          <p:cNvPr id="831" name="Line 7"/>
          <p:cNvSpPr/>
          <p:nvPr/>
        </p:nvSpPr>
        <p:spPr>
          <a:xfrm flipV="1">
            <a:off x="5823360" y="4168080"/>
            <a:ext cx="1097280" cy="11880"/>
          </a:xfrm>
          <a:prstGeom prst="line">
            <a:avLst/>
          </a:prstGeom>
          <a:ln>
            <a:solidFill>
              <a:srgbClr val="000000"/>
            </a:solidFill>
            <a:tailEnd len="med" type="triangle" w="med"/>
          </a:ln>
        </p:spPr>
        <p:style>
          <a:lnRef idx="0"/>
          <a:fillRef idx="0"/>
          <a:effectRef idx="0"/>
          <a:fontRef idx="minor"/>
        </p:style>
      </p:sp>
      <p:sp>
        <p:nvSpPr>
          <p:cNvPr id="832" name="Line 8"/>
          <p:cNvSpPr/>
          <p:nvPr/>
        </p:nvSpPr>
        <p:spPr>
          <a:xfrm flipV="1">
            <a:off x="602640" y="4143960"/>
            <a:ext cx="1097280" cy="11880"/>
          </a:xfrm>
          <a:prstGeom prst="line">
            <a:avLst/>
          </a:prstGeom>
          <a:ln>
            <a:solidFill>
              <a:srgbClr val="000000"/>
            </a:solidFill>
            <a:tailEnd len="med" type="triangle" w="med"/>
          </a:ln>
        </p:spPr>
        <p:style>
          <a:lnRef idx="0"/>
          <a:fillRef idx="0"/>
          <a:effectRef idx="0"/>
          <a:fontRef idx="minor"/>
        </p:style>
      </p:sp>
      <p:sp>
        <p:nvSpPr>
          <p:cNvPr id="833" name="Line 9"/>
          <p:cNvSpPr/>
          <p:nvPr/>
        </p:nvSpPr>
        <p:spPr>
          <a:xfrm flipV="1">
            <a:off x="8343360" y="4144320"/>
            <a:ext cx="1097280" cy="11880"/>
          </a:xfrm>
          <a:prstGeom prst="line">
            <a:avLst/>
          </a:prstGeom>
          <a:ln>
            <a:solidFill>
              <a:srgbClr val="000000"/>
            </a:solidFill>
            <a:tailEnd len="med" type="triangle" w="med"/>
          </a:ln>
        </p:spPr>
        <p:style>
          <a:lnRef idx="0"/>
          <a:fillRef idx="0"/>
          <a:effectRef idx="0"/>
          <a:fontRef idx="minor"/>
        </p:style>
      </p:sp>
      <p:sp>
        <p:nvSpPr>
          <p:cNvPr id="834" name="CustomShape 10"/>
          <p:cNvSpPr/>
          <p:nvPr/>
        </p:nvSpPr>
        <p:spPr>
          <a:xfrm>
            <a:off x="217080" y="3267720"/>
            <a:ext cx="687240" cy="663120"/>
          </a:xfrm>
          <a:prstGeom prst="flowChartDocument">
            <a:avLst/>
          </a:prstGeom>
          <a:solidFill>
            <a:srgbClr val="99ccff"/>
          </a:solidFill>
          <a:ln>
            <a:solidFill>
              <a:srgbClr val="000000"/>
            </a:solidFill>
          </a:ln>
        </p:spPr>
        <p:style>
          <a:lnRef idx="0"/>
          <a:fillRef idx="0"/>
          <a:effectRef idx="0"/>
          <a:fontRef idx="minor"/>
        </p:style>
      </p:sp>
      <p:sp>
        <p:nvSpPr>
          <p:cNvPr id="835" name="CustomShape 11"/>
          <p:cNvSpPr/>
          <p:nvPr/>
        </p:nvSpPr>
        <p:spPr>
          <a:xfrm>
            <a:off x="9198720" y="3243600"/>
            <a:ext cx="614880" cy="735480"/>
          </a:xfrm>
          <a:prstGeom prst="flowChartMultidocument">
            <a:avLst/>
          </a:prstGeom>
          <a:solidFill>
            <a:srgbClr val="99ccff"/>
          </a:solidFill>
          <a:ln>
            <a:solidFill>
              <a:srgbClr val="000000"/>
            </a:solidFill>
          </a:ln>
        </p:spPr>
        <p:style>
          <a:lnRef idx="0"/>
          <a:fillRef idx="0"/>
          <a:effectRef idx="0"/>
          <a:fontRef idx="minor"/>
        </p:style>
      </p:sp>
      <p:sp>
        <p:nvSpPr>
          <p:cNvPr id="836" name="TextShape 12"/>
          <p:cNvSpPr txBox="1"/>
          <p:nvPr/>
        </p:nvSpPr>
        <p:spPr>
          <a:xfrm>
            <a:off x="2628000" y="3038760"/>
            <a:ext cx="2010960" cy="364680"/>
          </a:xfrm>
          <a:prstGeom prst="rect">
            <a:avLst/>
          </a:prstGeom>
          <a:noFill/>
          <a:ln>
            <a:noFill/>
          </a:ln>
        </p:spPr>
        <p:txBody>
          <a:bodyPr lIns="90000" rIns="90000" tIns="45000" bIns="45000">
            <a:spAutoFit/>
          </a:bodyPr>
          <a:p>
            <a:r>
              <a:rPr b="0" lang="en-US" sz="1800" spc="-1" strike="noStrike">
                <a:latin typeface="Lato"/>
              </a:rPr>
              <a:t>Process Modelling</a:t>
            </a:r>
            <a:endParaRPr b="0" lang="en-US" sz="1800" spc="-1" strike="noStrike">
              <a:latin typeface="Arial"/>
            </a:endParaRPr>
          </a:p>
        </p:txBody>
      </p:sp>
      <p:sp>
        <p:nvSpPr>
          <p:cNvPr id="837" name="Line 13"/>
          <p:cNvSpPr/>
          <p:nvPr/>
        </p:nvSpPr>
        <p:spPr>
          <a:xfrm flipV="1">
            <a:off x="554400" y="1724040"/>
            <a:ext cx="3423960" cy="1543680"/>
          </a:xfrm>
          <a:prstGeom prst="line">
            <a:avLst/>
          </a:prstGeom>
          <a:ln>
            <a:solidFill>
              <a:srgbClr val="000000"/>
            </a:solidFill>
            <a:tailEnd len="med" type="triangle" w="med"/>
          </a:ln>
        </p:spPr>
        <p:style>
          <a:lnRef idx="0"/>
          <a:fillRef idx="0"/>
          <a:effectRef idx="0"/>
          <a:fontRef idx="minor"/>
        </p:style>
      </p:sp>
      <p:sp>
        <p:nvSpPr>
          <p:cNvPr id="838" name="Line 14"/>
          <p:cNvSpPr/>
          <p:nvPr/>
        </p:nvSpPr>
        <p:spPr>
          <a:xfrm flipH="1" flipV="1">
            <a:off x="6535080" y="1574640"/>
            <a:ext cx="2941560" cy="1608480"/>
          </a:xfrm>
          <a:prstGeom prst="line">
            <a:avLst/>
          </a:prstGeom>
          <a:ln>
            <a:solidFill>
              <a:srgbClr val="000000"/>
            </a:solidFill>
            <a:tailEnd len="med" type="triangle" w="med"/>
          </a:ln>
        </p:spPr>
        <p:style>
          <a:lnRef idx="0"/>
          <a:fillRef idx="0"/>
          <a:effectRef idx="0"/>
          <a:fontRef idx="minor"/>
        </p:style>
      </p:sp>
      <p:sp>
        <p:nvSpPr>
          <p:cNvPr id="839" name="TextShape 15"/>
          <p:cNvSpPr txBox="1"/>
          <p:nvPr/>
        </p:nvSpPr>
        <p:spPr>
          <a:xfrm>
            <a:off x="3978360" y="1423080"/>
            <a:ext cx="2419560" cy="364680"/>
          </a:xfrm>
          <a:prstGeom prst="rect">
            <a:avLst/>
          </a:prstGeom>
          <a:noFill/>
          <a:ln>
            <a:noFill/>
          </a:ln>
        </p:spPr>
        <p:txBody>
          <a:bodyPr lIns="90000" rIns="90000" tIns="45000" bIns="45000">
            <a:spAutoFit/>
          </a:bodyPr>
          <a:p>
            <a:r>
              <a:rPr b="0" lang="en-US" sz="1800" spc="-1" strike="noStrike">
                <a:latin typeface="Lato"/>
              </a:rPr>
              <a:t>Information Modelling</a:t>
            </a:r>
            <a:endParaRPr b="0" lang="en-US" sz="1800" spc="-1" strike="noStrike">
              <a:latin typeface="Arial"/>
            </a:endParaRPr>
          </a:p>
        </p:txBody>
      </p:sp>
      <p:sp>
        <p:nvSpPr>
          <p:cNvPr id="840" name="CustomShape 16"/>
          <p:cNvSpPr/>
          <p:nvPr/>
        </p:nvSpPr>
        <p:spPr>
          <a:xfrm>
            <a:off x="2157840" y="4135320"/>
            <a:ext cx="542520" cy="554760"/>
          </a:xfrm>
          <a:prstGeom prst="flowChartMagneticDisk">
            <a:avLst/>
          </a:prstGeom>
          <a:solidFill>
            <a:srgbClr val="dde8cb"/>
          </a:solidFill>
          <a:ln>
            <a:solidFill>
              <a:srgbClr val="000000"/>
            </a:solidFill>
          </a:ln>
        </p:spPr>
        <p:style>
          <a:lnRef idx="0"/>
          <a:fillRef idx="0"/>
          <a:effectRef idx="0"/>
          <a:fontRef idx="minor"/>
        </p:style>
      </p:sp>
      <p:sp>
        <p:nvSpPr>
          <p:cNvPr id="841" name="CustomShape 17"/>
          <p:cNvSpPr/>
          <p:nvPr/>
        </p:nvSpPr>
        <p:spPr>
          <a:xfrm>
            <a:off x="3459960" y="4593600"/>
            <a:ext cx="542520" cy="554760"/>
          </a:xfrm>
          <a:prstGeom prst="flowChartMagneticDisk">
            <a:avLst/>
          </a:prstGeom>
          <a:solidFill>
            <a:srgbClr val="dde8cb"/>
          </a:solidFill>
          <a:ln>
            <a:solidFill>
              <a:srgbClr val="000000"/>
            </a:solidFill>
          </a:ln>
        </p:spPr>
        <p:style>
          <a:lnRef idx="0"/>
          <a:fillRef idx="0"/>
          <a:effectRef idx="0"/>
          <a:fontRef idx="minor"/>
        </p:style>
      </p:sp>
      <p:sp>
        <p:nvSpPr>
          <p:cNvPr id="842" name="CustomShape 18"/>
          <p:cNvSpPr/>
          <p:nvPr/>
        </p:nvSpPr>
        <p:spPr>
          <a:xfrm>
            <a:off x="4774320" y="4207680"/>
            <a:ext cx="542520" cy="554760"/>
          </a:xfrm>
          <a:prstGeom prst="flowChartMagneticDisk">
            <a:avLst/>
          </a:prstGeom>
          <a:solidFill>
            <a:srgbClr val="dde8cb"/>
          </a:solidFill>
          <a:ln>
            <a:solidFill>
              <a:srgbClr val="000000"/>
            </a:solidFill>
          </a:ln>
        </p:spPr>
        <p:style>
          <a:lnRef idx="0"/>
          <a:fillRef idx="0"/>
          <a:effectRef idx="0"/>
          <a:fontRef idx="minor"/>
        </p:style>
      </p:sp>
      <p:sp>
        <p:nvSpPr>
          <p:cNvPr id="843" name="CustomShape 19"/>
          <p:cNvSpPr/>
          <p:nvPr/>
        </p:nvSpPr>
        <p:spPr>
          <a:xfrm>
            <a:off x="7414560" y="4207680"/>
            <a:ext cx="542520" cy="554760"/>
          </a:xfrm>
          <a:prstGeom prst="flowChartMagneticDisk">
            <a:avLst/>
          </a:prstGeom>
          <a:solidFill>
            <a:srgbClr val="dde8cb"/>
          </a:solidFill>
          <a:ln>
            <a:solidFill>
              <a:srgbClr val="000000"/>
            </a:solidFill>
          </a:ln>
        </p:spPr>
        <p:style>
          <a:lnRef idx="0"/>
          <a:fillRef idx="0"/>
          <a:effectRef idx="0"/>
          <a:fontRef idx="minor"/>
        </p:style>
      </p:sp>
      <p:sp>
        <p:nvSpPr>
          <p:cNvPr id="844" name="CustomShape 20"/>
          <p:cNvSpPr/>
          <p:nvPr/>
        </p:nvSpPr>
        <p:spPr>
          <a:xfrm>
            <a:off x="6124680" y="4557600"/>
            <a:ext cx="542520" cy="554760"/>
          </a:xfrm>
          <a:prstGeom prst="flowChartMagneticDisk">
            <a:avLst/>
          </a:prstGeom>
          <a:solidFill>
            <a:srgbClr val="dde8cb"/>
          </a:solidFill>
          <a:ln>
            <a:solidFill>
              <a:srgbClr val="000000"/>
            </a:solidFill>
          </a:ln>
        </p:spPr>
        <p:style>
          <a:lnRef idx="0"/>
          <a:fillRef idx="0"/>
          <a:effectRef idx="0"/>
          <a:fontRef idx="minor"/>
        </p:style>
      </p:sp>
      <p:sp>
        <p:nvSpPr>
          <p:cNvPr id="845" name="TextShape 21"/>
          <p:cNvSpPr txBox="1"/>
          <p:nvPr/>
        </p:nvSpPr>
        <p:spPr>
          <a:xfrm>
            <a:off x="4087440" y="6342840"/>
            <a:ext cx="1761120" cy="364680"/>
          </a:xfrm>
          <a:prstGeom prst="rect">
            <a:avLst/>
          </a:prstGeom>
          <a:noFill/>
          <a:ln>
            <a:noFill/>
          </a:ln>
        </p:spPr>
        <p:txBody>
          <a:bodyPr lIns="90000" rIns="90000" tIns="45000" bIns="45000">
            <a:spAutoFit/>
          </a:bodyPr>
          <a:p>
            <a:r>
              <a:rPr b="0" lang="en-US" sz="1800" spc="-1" strike="noStrike">
                <a:latin typeface="Lato"/>
              </a:rPr>
              <a:t>Data  Modelling</a:t>
            </a:r>
            <a:endParaRPr b="0" lang="en-US" sz="1800" spc="-1" strike="noStrike">
              <a:latin typeface="Arial"/>
            </a:endParaRPr>
          </a:p>
        </p:txBody>
      </p:sp>
      <p:sp>
        <p:nvSpPr>
          <p:cNvPr id="846" name="Line 22"/>
          <p:cNvSpPr/>
          <p:nvPr/>
        </p:nvSpPr>
        <p:spPr>
          <a:xfrm>
            <a:off x="2471400" y="4557600"/>
            <a:ext cx="1688040" cy="1917000"/>
          </a:xfrm>
          <a:prstGeom prst="line">
            <a:avLst/>
          </a:prstGeom>
          <a:ln>
            <a:solidFill>
              <a:srgbClr val="000000"/>
            </a:solidFill>
            <a:tailEnd len="med" type="triangle" w="med"/>
          </a:ln>
        </p:spPr>
        <p:style>
          <a:lnRef idx="0"/>
          <a:fillRef idx="0"/>
          <a:effectRef idx="0"/>
          <a:fontRef idx="minor"/>
        </p:style>
      </p:sp>
      <p:sp>
        <p:nvSpPr>
          <p:cNvPr id="847" name="Line 23"/>
          <p:cNvSpPr/>
          <p:nvPr/>
        </p:nvSpPr>
        <p:spPr>
          <a:xfrm>
            <a:off x="3761640" y="4979520"/>
            <a:ext cx="614880" cy="1446840"/>
          </a:xfrm>
          <a:prstGeom prst="line">
            <a:avLst/>
          </a:prstGeom>
          <a:ln>
            <a:solidFill>
              <a:srgbClr val="000000"/>
            </a:solidFill>
            <a:tailEnd len="med" type="triangle" w="med"/>
          </a:ln>
        </p:spPr>
        <p:style>
          <a:lnRef idx="0"/>
          <a:fillRef idx="0"/>
          <a:effectRef idx="0"/>
          <a:fontRef idx="minor"/>
        </p:style>
      </p:sp>
      <p:sp>
        <p:nvSpPr>
          <p:cNvPr id="848" name="Line 24"/>
          <p:cNvSpPr/>
          <p:nvPr/>
        </p:nvSpPr>
        <p:spPr>
          <a:xfrm>
            <a:off x="5015520" y="4581720"/>
            <a:ext cx="0" cy="1892880"/>
          </a:xfrm>
          <a:prstGeom prst="line">
            <a:avLst/>
          </a:prstGeom>
          <a:ln>
            <a:solidFill>
              <a:srgbClr val="000000"/>
            </a:solidFill>
            <a:tailEnd len="med" type="triangle" w="med"/>
          </a:ln>
        </p:spPr>
        <p:style>
          <a:lnRef idx="0"/>
          <a:fillRef idx="0"/>
          <a:effectRef idx="0"/>
          <a:fontRef idx="minor"/>
        </p:style>
      </p:sp>
      <p:sp>
        <p:nvSpPr>
          <p:cNvPr id="849" name="Line 25"/>
          <p:cNvSpPr/>
          <p:nvPr/>
        </p:nvSpPr>
        <p:spPr>
          <a:xfrm flipH="1">
            <a:off x="5473440" y="4955400"/>
            <a:ext cx="892440" cy="1387440"/>
          </a:xfrm>
          <a:prstGeom prst="line">
            <a:avLst/>
          </a:prstGeom>
          <a:ln>
            <a:solidFill>
              <a:srgbClr val="000000"/>
            </a:solidFill>
            <a:tailEnd len="med" type="triangle" w="med"/>
          </a:ln>
        </p:spPr>
        <p:style>
          <a:lnRef idx="0"/>
          <a:fillRef idx="0"/>
          <a:effectRef idx="0"/>
          <a:fontRef idx="minor"/>
        </p:style>
      </p:sp>
      <p:sp>
        <p:nvSpPr>
          <p:cNvPr id="850" name="Line 26"/>
          <p:cNvSpPr/>
          <p:nvPr/>
        </p:nvSpPr>
        <p:spPr>
          <a:xfrm flipH="1">
            <a:off x="5751000" y="4762440"/>
            <a:ext cx="1953360" cy="1712160"/>
          </a:xfrm>
          <a:prstGeom prst="line">
            <a:avLst/>
          </a:prstGeom>
          <a:ln>
            <a:solidFill>
              <a:srgbClr val="000000"/>
            </a:solidFill>
            <a:tailEnd len="med" type="triangle" w="med"/>
          </a:ln>
        </p:spPr>
        <p:style>
          <a:lnRef idx="0"/>
          <a:fillRef idx="0"/>
          <a:effectRef idx="0"/>
          <a:fontRef idx="minor"/>
        </p:style>
      </p:sp>
      <p:sp>
        <p:nvSpPr>
          <p:cNvPr id="851" name="Line 27"/>
          <p:cNvSpPr/>
          <p:nvPr/>
        </p:nvSpPr>
        <p:spPr>
          <a:xfrm flipV="1">
            <a:off x="5642640" y="2761200"/>
            <a:ext cx="1326240" cy="1012680"/>
          </a:xfrm>
          <a:prstGeom prst="line">
            <a:avLst/>
          </a:prstGeom>
          <a:ln>
            <a:solidFill>
              <a:srgbClr val="000000"/>
            </a:solidFill>
            <a:tailEnd len="med" type="triangle" w="med"/>
          </a:ln>
        </p:spPr>
        <p:style>
          <a:lnRef idx="0"/>
          <a:fillRef idx="0"/>
          <a:effectRef idx="0"/>
          <a:fontRef idx="minor"/>
        </p:style>
      </p:sp>
      <p:sp>
        <p:nvSpPr>
          <p:cNvPr id="852" name="CustomShape 28"/>
          <p:cNvSpPr/>
          <p:nvPr/>
        </p:nvSpPr>
        <p:spPr>
          <a:xfrm>
            <a:off x="6908400" y="2291760"/>
            <a:ext cx="687240" cy="663120"/>
          </a:xfrm>
          <a:prstGeom prst="flowChartDocument">
            <a:avLst/>
          </a:prstGeom>
          <a:solidFill>
            <a:srgbClr val="99ccff"/>
          </a:solidFill>
          <a:ln>
            <a:solidFill>
              <a:srgbClr val="000000"/>
            </a:solidFill>
          </a:ln>
        </p:spPr>
        <p:style>
          <a:lnRef idx="0"/>
          <a:fillRef idx="0"/>
          <a:effectRef idx="0"/>
          <a:fontRef idx="minor"/>
        </p:style>
      </p:sp>
      <p:sp>
        <p:nvSpPr>
          <p:cNvPr id="853" name="Line 29"/>
          <p:cNvSpPr/>
          <p:nvPr/>
        </p:nvSpPr>
        <p:spPr>
          <a:xfrm flipH="1" flipV="1">
            <a:off x="6076440" y="1787760"/>
            <a:ext cx="1049400" cy="504000"/>
          </a:xfrm>
          <a:prstGeom prst="line">
            <a:avLst/>
          </a:prstGeom>
          <a:ln>
            <a:solidFill>
              <a:srgbClr val="000000"/>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42" name="" descr=""/>
          <p:cNvPicPr/>
          <p:nvPr/>
        </p:nvPicPr>
        <p:blipFill>
          <a:blip r:embed="rId1"/>
          <a:stretch/>
        </p:blipFill>
        <p:spPr>
          <a:xfrm>
            <a:off x="582840" y="1006920"/>
            <a:ext cx="2159640" cy="2268000"/>
          </a:xfrm>
          <a:prstGeom prst="rect">
            <a:avLst/>
          </a:prstGeom>
          <a:ln>
            <a:noFill/>
          </a:ln>
        </p:spPr>
      </p:pic>
      <p:sp>
        <p:nvSpPr>
          <p:cNvPr id="1143" name="Line 1"/>
          <p:cNvSpPr/>
          <p:nvPr/>
        </p:nvSpPr>
        <p:spPr>
          <a:xfrm>
            <a:off x="666720" y="4030920"/>
            <a:ext cx="9156240" cy="0"/>
          </a:xfrm>
          <a:prstGeom prst="line">
            <a:avLst/>
          </a:prstGeom>
          <a:ln w="9360">
            <a:solidFill>
              <a:srgbClr val="000000"/>
            </a:solidFill>
            <a:miter/>
          </a:ln>
        </p:spPr>
        <p:style>
          <a:lnRef idx="0"/>
          <a:fillRef idx="0"/>
          <a:effectRef idx="0"/>
          <a:fontRef idx="minor"/>
        </p:style>
      </p:sp>
      <p:sp>
        <p:nvSpPr>
          <p:cNvPr id="1144" name="CustomShape 2"/>
          <p:cNvSpPr/>
          <p:nvPr/>
        </p:nvSpPr>
        <p:spPr>
          <a:xfrm>
            <a:off x="667080" y="419040"/>
            <a:ext cx="6467760" cy="3988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nSpc>
                <a:spcPct val="100000"/>
              </a:lnSpc>
              <a:spcBef>
                <a:spcPts val="1247"/>
              </a:spcBef>
            </a:pPr>
            <a:r>
              <a:rPr b="1" lang="en-US" sz="2000" spc="-1" strike="noStrike">
                <a:latin typeface="Arial"/>
              </a:rPr>
              <a:t>UML – Aggregation of multiple diagrams</a:t>
            </a:r>
            <a:endParaRPr b="0" lang="en-US" sz="2000" spc="-1" strike="noStrike">
              <a:latin typeface="Arial"/>
            </a:endParaRPr>
          </a:p>
        </p:txBody>
      </p:sp>
      <p:sp>
        <p:nvSpPr>
          <p:cNvPr id="1145" name="CustomShape 3"/>
          <p:cNvSpPr/>
          <p:nvPr/>
        </p:nvSpPr>
        <p:spPr>
          <a:xfrm>
            <a:off x="667080" y="4030920"/>
            <a:ext cx="8987760" cy="7038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nSpc>
                <a:spcPct val="100000"/>
              </a:lnSpc>
              <a:spcBef>
                <a:spcPts val="1247"/>
              </a:spcBef>
            </a:pPr>
            <a:r>
              <a:rPr b="1" lang="en-US" sz="2000" spc="-1" strike="noStrike">
                <a:latin typeface="Arial"/>
              </a:rPr>
              <a:t>Process-centric – single diagram type from which multiple views can be derived</a:t>
            </a:r>
            <a:endParaRPr b="0" lang="en-US" sz="2000" spc="-1" strike="noStrike">
              <a:latin typeface="Arial"/>
            </a:endParaRPr>
          </a:p>
        </p:txBody>
      </p:sp>
      <p:pic>
        <p:nvPicPr>
          <p:cNvPr id="1146" name="" descr=""/>
          <p:cNvPicPr/>
          <p:nvPr/>
        </p:nvPicPr>
        <p:blipFill>
          <a:blip r:embed="rId2"/>
          <a:stretch/>
        </p:blipFill>
        <p:spPr>
          <a:xfrm>
            <a:off x="4362840" y="754920"/>
            <a:ext cx="2859840" cy="1788120"/>
          </a:xfrm>
          <a:prstGeom prst="rect">
            <a:avLst/>
          </a:prstGeom>
          <a:ln>
            <a:noFill/>
          </a:ln>
        </p:spPr>
      </p:pic>
      <p:pic>
        <p:nvPicPr>
          <p:cNvPr id="1147" name="" descr=""/>
          <p:cNvPicPr/>
          <p:nvPr/>
        </p:nvPicPr>
        <p:blipFill>
          <a:blip r:embed="rId3"/>
          <a:stretch/>
        </p:blipFill>
        <p:spPr>
          <a:xfrm>
            <a:off x="2850840" y="2098800"/>
            <a:ext cx="2646360" cy="1907640"/>
          </a:xfrm>
          <a:prstGeom prst="rect">
            <a:avLst/>
          </a:prstGeom>
          <a:ln>
            <a:noFill/>
          </a:ln>
        </p:spPr>
      </p:pic>
      <p:pic>
        <p:nvPicPr>
          <p:cNvPr id="1148" name="" descr=""/>
          <p:cNvPicPr/>
          <p:nvPr/>
        </p:nvPicPr>
        <p:blipFill>
          <a:blip r:embed="rId4"/>
          <a:stretch/>
        </p:blipFill>
        <p:spPr>
          <a:xfrm>
            <a:off x="6882840" y="1762920"/>
            <a:ext cx="2784240" cy="2152440"/>
          </a:xfrm>
          <a:prstGeom prst="rect">
            <a:avLst/>
          </a:prstGeom>
          <a:ln>
            <a:noFill/>
          </a:ln>
        </p:spPr>
      </p:pic>
      <p:pic>
        <p:nvPicPr>
          <p:cNvPr id="1149" name="" descr=""/>
          <p:cNvPicPr/>
          <p:nvPr/>
        </p:nvPicPr>
        <p:blipFill>
          <a:blip r:embed="rId5"/>
          <a:stretch/>
        </p:blipFill>
        <p:spPr>
          <a:xfrm>
            <a:off x="1171080" y="4703040"/>
            <a:ext cx="7979760" cy="2520000"/>
          </a:xfrm>
          <a:prstGeom prst="rect">
            <a:avLst/>
          </a:prstGeom>
          <a:ln>
            <a:noFill/>
          </a:ln>
        </p:spPr>
      </p:pic>
      <p:sp>
        <p:nvSpPr>
          <p:cNvPr id="1150" name="CustomShape 4"/>
          <p:cNvSpPr/>
          <p:nvPr/>
        </p:nvSpPr>
        <p:spPr>
          <a:xfrm>
            <a:off x="667080" y="3358800"/>
            <a:ext cx="1764000" cy="246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nSpc>
                <a:spcPct val="100000"/>
              </a:lnSpc>
              <a:spcBef>
                <a:spcPts val="624"/>
              </a:spcBef>
            </a:pPr>
            <a:r>
              <a:rPr b="0" lang="en-US" sz="1000" spc="-1" strike="noStrike">
                <a:latin typeface="Arial"/>
                <a:ea typeface="Arial"/>
              </a:rPr>
              <a:t>James Odell and Oracle </a:t>
            </a:r>
            <a:endParaRPr b="0" lang="en-US" sz="1000" spc="-1" strike="noStrike">
              <a:latin typeface="Arial"/>
            </a:endParaRPr>
          </a:p>
        </p:txBody>
      </p:sp>
      <p:sp>
        <p:nvSpPr>
          <p:cNvPr id="1151" name="CustomShape 5"/>
          <p:cNvSpPr/>
          <p:nvPr/>
        </p:nvSpPr>
        <p:spPr>
          <a:xfrm>
            <a:off x="5538960" y="2518920"/>
            <a:ext cx="1091520" cy="246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nSpc>
                <a:spcPct val="100000"/>
              </a:lnSpc>
              <a:spcBef>
                <a:spcPts val="624"/>
              </a:spcBef>
            </a:pPr>
            <a:r>
              <a:rPr b="0" lang="en-US" sz="1000" spc="-1" strike="noStrike">
                <a:latin typeface="Arial"/>
                <a:ea typeface="Arial"/>
              </a:rPr>
              <a:t>Ivar Jacobson </a:t>
            </a:r>
            <a:endParaRPr b="0" lang="en-US" sz="1000" spc="-1" strike="noStrike">
              <a:latin typeface="Arial"/>
            </a:endParaRPr>
          </a:p>
        </p:txBody>
      </p:sp>
      <p:sp>
        <p:nvSpPr>
          <p:cNvPr id="1152" name="CustomShape 6"/>
          <p:cNvSpPr/>
          <p:nvPr/>
        </p:nvSpPr>
        <p:spPr>
          <a:xfrm>
            <a:off x="2850840" y="1846800"/>
            <a:ext cx="1680120" cy="246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nSpc>
                <a:spcPct val="100000"/>
              </a:lnSpc>
              <a:spcBef>
                <a:spcPts val="624"/>
              </a:spcBef>
            </a:pPr>
            <a:r>
              <a:rPr b="0" lang="en-US" sz="1000" spc="-1" strike="noStrike">
                <a:latin typeface="Arial"/>
                <a:ea typeface="Arial"/>
              </a:rPr>
              <a:t>OMT and Grady Booch </a:t>
            </a:r>
            <a:endParaRPr b="0" lang="en-US" sz="1000" spc="-1" strike="noStrike">
              <a:latin typeface="Arial"/>
            </a:endParaRPr>
          </a:p>
        </p:txBody>
      </p:sp>
      <p:sp>
        <p:nvSpPr>
          <p:cNvPr id="1153" name="CustomShape 7"/>
          <p:cNvSpPr/>
          <p:nvPr/>
        </p:nvSpPr>
        <p:spPr>
          <a:xfrm>
            <a:off x="7890840" y="1510920"/>
            <a:ext cx="1680120" cy="246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nSpc>
                <a:spcPct val="100000"/>
              </a:lnSpc>
              <a:spcBef>
                <a:spcPts val="624"/>
              </a:spcBef>
            </a:pPr>
            <a:r>
              <a:rPr b="0" lang="en-US" sz="1000" spc="-1" strike="noStrike">
                <a:latin typeface="Arial"/>
                <a:ea typeface="Arial"/>
              </a:rPr>
              <a:t>Grady Booch and OMT </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54" name="TextShape 1"/>
          <p:cNvSpPr txBox="1"/>
          <p:nvPr/>
        </p:nvSpPr>
        <p:spPr>
          <a:xfrm>
            <a:off x="1007280" y="252000"/>
            <a:ext cx="8820000" cy="109224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GB" sz="3600" spc="-1" strike="noStrike">
                <a:latin typeface="Lato Black"/>
              </a:rPr>
              <a:t>BPMN and UML co-existence</a:t>
            </a:r>
            <a:endParaRPr b="1" lang="en-US" sz="3600" spc="-1" strike="noStrike">
              <a:latin typeface="Lato Black"/>
            </a:endParaRPr>
          </a:p>
        </p:txBody>
      </p:sp>
      <p:sp>
        <p:nvSpPr>
          <p:cNvPr id="1155" name="TextShape 2"/>
          <p:cNvSpPr txBox="1"/>
          <p:nvPr/>
        </p:nvSpPr>
        <p:spPr>
          <a:xfrm>
            <a:off x="373680" y="1446840"/>
            <a:ext cx="9501120" cy="5377680"/>
          </a:xfrm>
          <a:prstGeom prst="rect">
            <a:avLst/>
          </a:prstGeom>
          <a:noFill/>
          <a:ln>
            <a:noFill/>
          </a:ln>
        </p:spPr>
        <p:txBody>
          <a:bodyPr lIns="90000" rIns="90000" tIns="46800" bIns="46800">
            <a:normAutofit fontScale="51000"/>
          </a:bodyPr>
          <a:p>
            <a:pPr marL="432000" indent="-324000">
              <a:lnSpc>
                <a:spcPct val="90000"/>
              </a:lnSpc>
              <a:spcBef>
                <a:spcPts val="598"/>
              </a:spcBef>
              <a:spcAft>
                <a:spcPts val="1500"/>
              </a:spcAft>
              <a:buClr>
                <a:srgbClr val="000000"/>
              </a:buClr>
              <a:buSzPct val="45000"/>
              <a:buFont typeface="Wingdings" charset="2"/>
              <a:buChar char=""/>
            </a:pPr>
            <a:r>
              <a:rPr b="0" lang="en-GB" sz="4000" spc="-1" strike="noStrike">
                <a:latin typeface="Lato"/>
              </a:rPr>
              <a:t>BPMN and UML will co-exist</a:t>
            </a:r>
            <a:endParaRPr b="0" lang="en-US" sz="4000" spc="-1" strike="noStrike">
              <a:latin typeface="Lato"/>
            </a:endParaRPr>
          </a:p>
          <a:p>
            <a:pPr marL="432000" indent="-324000">
              <a:lnSpc>
                <a:spcPct val="90000"/>
              </a:lnSpc>
              <a:spcBef>
                <a:spcPts val="598"/>
              </a:spcBef>
              <a:spcAft>
                <a:spcPts val="1500"/>
              </a:spcAft>
              <a:buClr>
                <a:srgbClr val="000000"/>
              </a:buClr>
              <a:buSzPct val="45000"/>
              <a:buFont typeface="Wingdings" charset="2"/>
              <a:buChar char=""/>
            </a:pPr>
            <a:r>
              <a:rPr b="0" lang="en-GB" sz="4000" spc="-1" strike="noStrike">
                <a:latin typeface="Lato"/>
              </a:rPr>
              <a:t>OMG and potential for BPMN-UML convergence</a:t>
            </a:r>
            <a:endParaRPr b="0" lang="en-US" sz="4000" spc="-1" strike="noStrike">
              <a:latin typeface="Lato"/>
            </a:endParaRPr>
          </a:p>
          <a:p>
            <a:pPr marL="432000" indent="-324000">
              <a:lnSpc>
                <a:spcPct val="90000"/>
              </a:lnSpc>
              <a:spcBef>
                <a:spcPts val="598"/>
              </a:spcBef>
              <a:spcAft>
                <a:spcPts val="1500"/>
              </a:spcAft>
              <a:buClr>
                <a:srgbClr val="000000"/>
              </a:buClr>
              <a:buSzPct val="45000"/>
              <a:buFont typeface="Wingdings" charset="2"/>
              <a:buChar char=""/>
            </a:pPr>
            <a:r>
              <a:rPr b="0" lang="en-GB" sz="4000" spc="-1" strike="noStrike">
                <a:latin typeface="Lato"/>
              </a:rPr>
              <a:t>Technical users may continue to use UML</a:t>
            </a:r>
            <a:endParaRPr b="0" lang="en-US" sz="4000" spc="-1" strike="noStrike">
              <a:latin typeface="Lato"/>
            </a:endParaRPr>
          </a:p>
          <a:p>
            <a:pPr marL="432000" indent="-324000">
              <a:lnSpc>
                <a:spcPct val="90000"/>
              </a:lnSpc>
              <a:spcBef>
                <a:spcPts val="598"/>
              </a:spcBef>
              <a:spcAft>
                <a:spcPts val="1500"/>
              </a:spcAft>
              <a:buClr>
                <a:srgbClr val="000000"/>
              </a:buClr>
              <a:buSzPct val="45000"/>
              <a:buFont typeface="Wingdings" charset="2"/>
              <a:buChar char=""/>
            </a:pPr>
            <a:r>
              <a:rPr b="0" lang="en-GB" sz="4000" spc="-1" strike="noStrike">
                <a:latin typeface="Lato"/>
              </a:rPr>
              <a:t>BPMN can be used to drive solutions that will run directly on a BPMS</a:t>
            </a:r>
            <a:endParaRPr b="0" lang="en-US" sz="4000" spc="-1" strike="noStrike">
              <a:latin typeface="Lato"/>
            </a:endParaRPr>
          </a:p>
          <a:p>
            <a:pPr marL="432000" indent="-324000">
              <a:lnSpc>
                <a:spcPct val="90000"/>
              </a:lnSpc>
              <a:spcBef>
                <a:spcPts val="598"/>
              </a:spcBef>
              <a:spcAft>
                <a:spcPts val="1500"/>
              </a:spcAft>
              <a:buClr>
                <a:srgbClr val="000000"/>
              </a:buClr>
              <a:buSzPct val="45000"/>
              <a:buFont typeface="Wingdings" charset="2"/>
              <a:buChar char=""/>
            </a:pPr>
            <a:r>
              <a:rPr b="0" lang="en-GB" sz="4000" spc="-1" strike="noStrike">
                <a:latin typeface="Lato"/>
              </a:rPr>
              <a:t>BPMN can be used as a business analysis front end for subsequent systems development using UML</a:t>
            </a:r>
            <a:endParaRPr b="0" lang="en-US" sz="4000" spc="-1" strike="noStrike">
              <a:latin typeface="Lato"/>
            </a:endParaRPr>
          </a:p>
          <a:p>
            <a:pPr lvl="1" marL="864000" indent="-324000">
              <a:lnSpc>
                <a:spcPct val="90000"/>
              </a:lnSpc>
              <a:spcBef>
                <a:spcPts val="499"/>
              </a:spcBef>
              <a:buClr>
                <a:srgbClr val="000000"/>
              </a:buClr>
              <a:buSzPct val="45000"/>
              <a:buFont typeface="Wingdings" charset="2"/>
              <a:buChar char=""/>
            </a:pPr>
            <a:r>
              <a:rPr b="0" lang="en-GB" sz="4000" spc="-1" strike="noStrike">
                <a:latin typeface="Lato"/>
              </a:rPr>
              <a:t>UML users would then regard business processes merely as another type of component</a:t>
            </a:r>
            <a:endParaRPr b="0" lang="en-US" sz="4000" spc="-1" strike="noStrike">
              <a:latin typeface="Lato"/>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6" name="CustomShape 1"/>
          <p:cNvSpPr/>
          <p:nvPr/>
        </p:nvSpPr>
        <p:spPr>
          <a:xfrm>
            <a:off x="0" y="6073200"/>
            <a:ext cx="10080000" cy="822600"/>
          </a:xfrm>
          <a:prstGeom prst="rect">
            <a:avLst/>
          </a:prstGeom>
          <a:solidFill>
            <a:srgbClr val="dee6ef"/>
          </a:solidFill>
          <a:ln>
            <a:noFill/>
          </a:ln>
        </p:spPr>
        <p:style>
          <a:lnRef idx="0"/>
          <a:fillRef idx="0"/>
          <a:effectRef idx="0"/>
          <a:fontRef idx="minor"/>
        </p:style>
      </p:sp>
      <p:sp>
        <p:nvSpPr>
          <p:cNvPr id="1157" name="TextShape 2"/>
          <p:cNvSpPr txBox="1"/>
          <p:nvPr/>
        </p:nvSpPr>
        <p:spPr>
          <a:xfrm>
            <a:off x="91440" y="6073200"/>
            <a:ext cx="9692640" cy="822960"/>
          </a:xfrm>
          <a:prstGeom prst="rect">
            <a:avLst/>
          </a:prstGeom>
          <a:noFill/>
          <a:ln>
            <a:noFill/>
          </a:ln>
        </p:spPr>
        <p:txBody>
          <a:bodyPr lIns="0" rIns="0" tIns="0" bIns="0" anchor="ctr">
            <a:spAutoFit/>
          </a:bodyPr>
          <a:p>
            <a:pPr algn="ctr"/>
            <a:r>
              <a:rPr b="1" lang="en-US" sz="4400" spc="-1" strike="noStrike">
                <a:latin typeface="Lato Black"/>
              </a:rPr>
              <a:t>Ekosistem BPMN</a:t>
            </a:r>
            <a:endParaRPr b="1" lang="en-US" sz="4400" spc="-1" strike="noStrike">
              <a:latin typeface="Lato Black"/>
            </a:endParaRPr>
          </a:p>
        </p:txBody>
      </p:sp>
      <p:pic>
        <p:nvPicPr>
          <p:cNvPr id="1158" name="" descr=""/>
          <p:cNvPicPr/>
          <p:nvPr/>
        </p:nvPicPr>
        <p:blipFill>
          <a:blip r:embed="rId1"/>
          <a:stretch/>
        </p:blipFill>
        <p:spPr>
          <a:xfrm>
            <a:off x="1238400" y="1009080"/>
            <a:ext cx="7619760" cy="476208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59" name="TextShape 1"/>
          <p:cNvSpPr txBox="1"/>
          <p:nvPr/>
        </p:nvSpPr>
        <p:spPr>
          <a:xfrm>
            <a:off x="1091880" y="419760"/>
            <a:ext cx="8483760" cy="109224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GB" sz="3600" spc="-1" strike="noStrike">
                <a:latin typeface="Lato Black"/>
              </a:rPr>
              <a:t>BPMN Summary</a:t>
            </a:r>
            <a:endParaRPr b="1" lang="en-US" sz="3600" spc="-1" strike="noStrike">
              <a:latin typeface="Lato Black"/>
            </a:endParaRPr>
          </a:p>
        </p:txBody>
      </p:sp>
      <p:sp>
        <p:nvSpPr>
          <p:cNvPr id="1160" name="TextShape 2"/>
          <p:cNvSpPr txBox="1"/>
          <p:nvPr/>
        </p:nvSpPr>
        <p:spPr>
          <a:xfrm>
            <a:off x="1091880" y="1847880"/>
            <a:ext cx="8483760" cy="4075560"/>
          </a:xfrm>
          <a:prstGeom prst="rect">
            <a:avLst/>
          </a:prstGeom>
          <a:noFill/>
          <a:ln>
            <a:noFill/>
          </a:ln>
        </p:spPr>
        <p:txBody>
          <a:bodyPr lIns="90000" rIns="90000" tIns="46800" bIns="46800">
            <a:normAutofit/>
          </a:bodyPr>
          <a:p>
            <a:pPr marL="432000" indent="-324000">
              <a:spcBef>
                <a:spcPts val="598"/>
              </a:spcBef>
              <a:spcAft>
                <a:spcPts val="1500"/>
              </a:spcAft>
              <a:buClr>
                <a:srgbClr val="000000"/>
              </a:buClr>
              <a:buSzPct val="45000"/>
              <a:buFont typeface="Wingdings" charset="2"/>
              <a:buChar char=""/>
            </a:pPr>
            <a:r>
              <a:rPr b="0" lang="en-GB" sz="2400" spc="-1" strike="noStrike">
                <a:latin typeface="Lato"/>
              </a:rPr>
              <a:t>BPMN is designed to enable </a:t>
            </a:r>
            <a:endParaRPr b="0" lang="en-US" sz="2400" spc="-1" strike="noStrike">
              <a:latin typeface="Lato"/>
            </a:endParaRPr>
          </a:p>
          <a:p>
            <a:pPr lvl="1" marL="864000" indent="-324000">
              <a:spcBef>
                <a:spcPts val="499"/>
              </a:spcBef>
              <a:buClr>
                <a:srgbClr val="000000"/>
              </a:buClr>
              <a:buSzPct val="45000"/>
              <a:buFont typeface="Wingdings" charset="2"/>
              <a:buChar char=""/>
            </a:pPr>
            <a:r>
              <a:rPr b="0" lang="en-GB" sz="2000" spc="-1" strike="noStrike">
                <a:latin typeface="Lato"/>
              </a:rPr>
              <a:t>Modelling of simple and complex business processes</a:t>
            </a:r>
            <a:endParaRPr b="0" lang="en-US" sz="2000" spc="-1" strike="noStrike">
              <a:latin typeface="Lato"/>
            </a:endParaRPr>
          </a:p>
          <a:p>
            <a:pPr lvl="1" marL="864000" indent="-324000">
              <a:spcBef>
                <a:spcPts val="499"/>
              </a:spcBef>
              <a:buClr>
                <a:srgbClr val="000000"/>
              </a:buClr>
              <a:buSzPct val="45000"/>
              <a:buFont typeface="Wingdings" charset="2"/>
              <a:buChar char=""/>
            </a:pPr>
            <a:r>
              <a:rPr b="0" lang="en-GB" sz="2000" spc="-1" strike="noStrike">
                <a:latin typeface="Lato"/>
              </a:rPr>
              <a:t>Offers the capability to model the exchange of messages involved in web services delivery</a:t>
            </a:r>
            <a:endParaRPr b="0" lang="en-US" sz="2000" spc="-1" strike="noStrike">
              <a:latin typeface="Lato"/>
            </a:endParaRPr>
          </a:p>
          <a:p>
            <a:pPr lvl="1" marL="864000" indent="-324000">
              <a:spcBef>
                <a:spcPts val="499"/>
              </a:spcBef>
              <a:buClr>
                <a:srgbClr val="000000"/>
              </a:buClr>
              <a:buSzPct val="45000"/>
              <a:buFont typeface="Wingdings" charset="2"/>
              <a:buChar char=""/>
            </a:pPr>
            <a:r>
              <a:rPr b="0" lang="en-GB" sz="2000" spc="-1" strike="noStrike">
                <a:latin typeface="Lato"/>
              </a:rPr>
              <a:t>Supports generation of Business Process Execution Languages (BPEL)</a:t>
            </a:r>
            <a:endParaRPr b="0" lang="en-US" sz="2000" spc="-1" strike="noStrike">
              <a:latin typeface="Lato"/>
            </a:endParaRPr>
          </a:p>
          <a:p>
            <a:pPr marL="432000" indent="-324000">
              <a:spcBef>
                <a:spcPts val="598"/>
              </a:spcBef>
              <a:spcAft>
                <a:spcPts val="1500"/>
              </a:spcAft>
              <a:buClr>
                <a:srgbClr val="000000"/>
              </a:buClr>
              <a:buSzPct val="45000"/>
              <a:buFont typeface="Wingdings" charset="2"/>
              <a:buChar char=""/>
            </a:pPr>
            <a:r>
              <a:rPr b="0" lang="en-GB" sz="2400" spc="-1" strike="noStrike">
                <a:latin typeface="Lato"/>
              </a:rPr>
              <a:t>It is expected to become the new standard to model business processes and web services</a:t>
            </a:r>
            <a:endParaRPr b="0" lang="en-US" sz="2400" spc="-1" strike="noStrike">
              <a:latin typeface="Lato"/>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61" name="TextShape 1"/>
          <p:cNvSpPr txBox="1"/>
          <p:nvPr/>
        </p:nvSpPr>
        <p:spPr>
          <a:xfrm>
            <a:off x="1170360" y="578880"/>
            <a:ext cx="8483760" cy="109188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GB" sz="3600" spc="-1" strike="noStrike">
                <a:latin typeface="Lato Black"/>
              </a:rPr>
              <a:t>Business Process Management</a:t>
            </a:r>
            <a:endParaRPr b="1" lang="en-US" sz="3600" spc="-1" strike="noStrike">
              <a:latin typeface="Lato Black"/>
            </a:endParaRPr>
          </a:p>
        </p:txBody>
      </p:sp>
      <p:grpSp>
        <p:nvGrpSpPr>
          <p:cNvPr id="1162" name="Group 2"/>
          <p:cNvGrpSpPr/>
          <p:nvPr/>
        </p:nvGrpSpPr>
        <p:grpSpPr>
          <a:xfrm>
            <a:off x="595440" y="1666800"/>
            <a:ext cx="8655840" cy="4821840"/>
            <a:chOff x="595440" y="1666800"/>
            <a:chExt cx="8655840" cy="4821840"/>
          </a:xfrm>
        </p:grpSpPr>
        <p:grpSp>
          <p:nvGrpSpPr>
            <p:cNvPr id="1163" name="Group 3"/>
            <p:cNvGrpSpPr/>
            <p:nvPr/>
          </p:nvGrpSpPr>
          <p:grpSpPr>
            <a:xfrm>
              <a:off x="595440" y="1666800"/>
              <a:ext cx="8655840" cy="4821840"/>
              <a:chOff x="595440" y="1666800"/>
              <a:chExt cx="8655840" cy="4821840"/>
            </a:xfrm>
          </p:grpSpPr>
          <p:grpSp>
            <p:nvGrpSpPr>
              <p:cNvPr id="1164" name="Group 4"/>
              <p:cNvGrpSpPr/>
              <p:nvPr/>
            </p:nvGrpSpPr>
            <p:grpSpPr>
              <a:xfrm>
                <a:off x="595440" y="1666800"/>
                <a:ext cx="5742720" cy="4732560"/>
                <a:chOff x="595440" y="1666800"/>
                <a:chExt cx="5742720" cy="4732560"/>
              </a:xfrm>
            </p:grpSpPr>
            <p:grpSp>
              <p:nvGrpSpPr>
                <p:cNvPr id="1165" name="Group 5"/>
                <p:cNvGrpSpPr/>
                <p:nvPr/>
              </p:nvGrpSpPr>
              <p:grpSpPr>
                <a:xfrm>
                  <a:off x="595440" y="1666800"/>
                  <a:ext cx="5256360" cy="4732560"/>
                  <a:chOff x="595440" y="1666800"/>
                  <a:chExt cx="5256360" cy="4732560"/>
                </a:xfrm>
              </p:grpSpPr>
              <p:sp>
                <p:nvSpPr>
                  <p:cNvPr id="1166" name="Line 6"/>
                  <p:cNvSpPr/>
                  <p:nvPr/>
                </p:nvSpPr>
                <p:spPr>
                  <a:xfrm flipH="1">
                    <a:off x="1955880" y="4942800"/>
                    <a:ext cx="633960" cy="363240"/>
                  </a:xfrm>
                  <a:prstGeom prst="line">
                    <a:avLst/>
                  </a:prstGeom>
                  <a:ln w="28440">
                    <a:solidFill>
                      <a:srgbClr val="808080"/>
                    </a:solidFill>
                    <a:miter/>
                  </a:ln>
                </p:spPr>
                <p:style>
                  <a:lnRef idx="0"/>
                  <a:fillRef idx="0"/>
                  <a:effectRef idx="0"/>
                  <a:fontRef idx="minor"/>
                </p:style>
              </p:sp>
              <p:sp>
                <p:nvSpPr>
                  <p:cNvPr id="1167" name="CustomShape 7"/>
                  <p:cNvSpPr/>
                  <p:nvPr/>
                </p:nvSpPr>
                <p:spPr>
                  <a:xfrm>
                    <a:off x="595440" y="4942800"/>
                    <a:ext cx="1461960" cy="1456560"/>
                  </a:xfrm>
                  <a:prstGeom prst="ellipse">
                    <a:avLst/>
                  </a:prstGeom>
                  <a:blipFill rotWithShape="0">
                    <a:blip r:embed="rId1"/>
                    <a:stretch>
                      <a:fillRect/>
                    </a:stretch>
                  </a:blipFill>
                  <a:ln w="9360">
                    <a:solidFill>
                      <a:srgbClr val="808080"/>
                    </a:solidFill>
                    <a:miter/>
                  </a:ln>
                </p:spPr>
                <p:style>
                  <a:lnRef idx="0"/>
                  <a:fillRef idx="0"/>
                  <a:effectRef idx="0"/>
                  <a:fontRef idx="minor"/>
                </p:style>
                <p:txBody>
                  <a:bodyPr wrap="none" lIns="90000" rIns="90000" tIns="46800" bIns="46800" anchor="ctr">
                    <a:noAutofit/>
                  </a:bodyPr>
                  <a:p>
                    <a:pPr algn="ctr">
                      <a:buClr>
                        <a:srgbClr val="000000"/>
                      </a:buClr>
                      <a:buSzPct val="45000"/>
                      <a:buFont typeface="Wingdings" charset="2"/>
                      <a:buChar char=""/>
                    </a:pPr>
                    <a:r>
                      <a:rPr b="0" lang="en-GB" sz="1400" spc="-1" strike="noStrike">
                        <a:latin typeface="Arial"/>
                      </a:rPr>
                      <a:t>Web Service</a:t>
                    </a:r>
                    <a:endParaRPr b="0" lang="en-US" sz="1400" spc="-1" strike="noStrike">
                      <a:latin typeface="Arial"/>
                    </a:endParaRPr>
                  </a:p>
                  <a:p>
                    <a:pPr algn="ctr">
                      <a:buClr>
                        <a:srgbClr val="000000"/>
                      </a:buClr>
                      <a:buSzPct val="45000"/>
                      <a:buFont typeface="Wingdings" charset="2"/>
                      <a:buChar char=""/>
                    </a:pPr>
                    <a:r>
                      <a:rPr b="0" lang="en-GB" sz="1400" spc="-1" strike="noStrike">
                        <a:latin typeface="Arial"/>
                      </a:rPr>
                      <a:t> </a:t>
                    </a:r>
                    <a:r>
                      <a:rPr b="0" lang="en-GB" sz="1400" spc="-1" strike="noStrike">
                        <a:latin typeface="Arial"/>
                      </a:rPr>
                      <a:t>Description</a:t>
                    </a:r>
                    <a:endParaRPr b="0" lang="en-US" sz="1400" spc="-1" strike="noStrike">
                      <a:latin typeface="Arial"/>
                    </a:endParaRPr>
                  </a:p>
                  <a:p>
                    <a:pPr algn="ctr">
                      <a:buClr>
                        <a:srgbClr val="000000"/>
                      </a:buClr>
                      <a:buSzPct val="45000"/>
                      <a:buFont typeface="Wingdings" charset="2"/>
                      <a:buChar char=""/>
                    </a:pPr>
                    <a:r>
                      <a:rPr b="0" lang="en-GB" sz="1400" spc="-1" strike="noStrike">
                        <a:latin typeface="Arial"/>
                      </a:rPr>
                      <a:t>Language</a:t>
                    </a:r>
                    <a:endParaRPr b="0" lang="en-US" sz="1400" spc="-1" strike="noStrike">
                      <a:latin typeface="Arial"/>
                    </a:endParaRPr>
                  </a:p>
                </p:txBody>
              </p:sp>
              <p:sp>
                <p:nvSpPr>
                  <p:cNvPr id="1168" name="Line 8"/>
                  <p:cNvSpPr/>
                  <p:nvPr/>
                </p:nvSpPr>
                <p:spPr>
                  <a:xfrm>
                    <a:off x="3854160" y="4940280"/>
                    <a:ext cx="633960" cy="366120"/>
                  </a:xfrm>
                  <a:prstGeom prst="line">
                    <a:avLst/>
                  </a:prstGeom>
                  <a:ln w="28440">
                    <a:solidFill>
                      <a:srgbClr val="808080"/>
                    </a:solidFill>
                    <a:miter/>
                  </a:ln>
                </p:spPr>
                <p:style>
                  <a:lnRef idx="0"/>
                  <a:fillRef idx="0"/>
                  <a:effectRef idx="0"/>
                  <a:fontRef idx="minor"/>
                </p:style>
              </p:sp>
              <p:sp>
                <p:nvSpPr>
                  <p:cNvPr id="1169" name="CustomShape 9"/>
                  <p:cNvSpPr/>
                  <p:nvPr/>
                </p:nvSpPr>
                <p:spPr>
                  <a:xfrm>
                    <a:off x="4389480" y="4942800"/>
                    <a:ext cx="1462320" cy="1456560"/>
                  </a:xfrm>
                  <a:prstGeom prst="ellipse">
                    <a:avLst/>
                  </a:prstGeom>
                  <a:blipFill rotWithShape="0">
                    <a:blip r:embed="rId2"/>
                    <a:stretch>
                      <a:fillRect/>
                    </a:stretch>
                  </a:blipFill>
                  <a:ln w="9360">
                    <a:solidFill>
                      <a:srgbClr val="3333ff"/>
                    </a:solidFill>
                    <a:miter/>
                  </a:ln>
                </p:spPr>
                <p:style>
                  <a:lnRef idx="0"/>
                  <a:fillRef idx="0"/>
                  <a:effectRef idx="0"/>
                  <a:fontRef idx="minor"/>
                </p:style>
                <p:txBody>
                  <a:bodyPr wrap="none" lIns="90000" rIns="90000" tIns="46800" bIns="46800" anchor="ctr">
                    <a:noAutofit/>
                  </a:bodyPr>
                  <a:p>
                    <a:pPr algn="ctr">
                      <a:buClr>
                        <a:srgbClr val="000000"/>
                      </a:buClr>
                      <a:buSzPct val="45000"/>
                      <a:buFont typeface="Wingdings" charset="2"/>
                      <a:buChar char=""/>
                    </a:pPr>
                    <a:r>
                      <a:rPr b="0" lang="en-GB" sz="1400" spc="-1" strike="noStrike">
                        <a:latin typeface="Arial"/>
                      </a:rPr>
                      <a:t>Business</a:t>
                    </a:r>
                    <a:endParaRPr b="0" lang="en-US" sz="1400" spc="-1" strike="noStrike">
                      <a:latin typeface="Arial"/>
                    </a:endParaRPr>
                  </a:p>
                  <a:p>
                    <a:pPr algn="ctr">
                      <a:buClr>
                        <a:srgbClr val="000000"/>
                      </a:buClr>
                      <a:buSzPct val="45000"/>
                      <a:buFont typeface="Wingdings" charset="2"/>
                      <a:buChar char=""/>
                    </a:pPr>
                    <a:r>
                      <a:rPr b="0" lang="en-GB" sz="1400" spc="-1" strike="noStrike">
                        <a:latin typeface="Arial"/>
                      </a:rPr>
                      <a:t> </a:t>
                    </a:r>
                    <a:r>
                      <a:rPr b="0" lang="en-GB" sz="1400" spc="-1" strike="noStrike">
                        <a:latin typeface="Arial"/>
                      </a:rPr>
                      <a:t>Process </a:t>
                    </a:r>
                    <a:endParaRPr b="0" lang="en-US" sz="1400" spc="-1" strike="noStrike">
                      <a:latin typeface="Arial"/>
                    </a:endParaRPr>
                  </a:p>
                  <a:p>
                    <a:pPr algn="ctr">
                      <a:buClr>
                        <a:srgbClr val="000000"/>
                      </a:buClr>
                      <a:buSzPct val="45000"/>
                      <a:buFont typeface="Wingdings" charset="2"/>
                      <a:buChar char=""/>
                    </a:pPr>
                    <a:r>
                      <a:rPr b="0" lang="en-GB" sz="1400" spc="-1" strike="noStrike">
                        <a:latin typeface="Arial"/>
                      </a:rPr>
                      <a:t>Execution </a:t>
                    </a:r>
                    <a:endParaRPr b="0" lang="en-US" sz="1400" spc="-1" strike="noStrike">
                      <a:latin typeface="Arial"/>
                    </a:endParaRPr>
                  </a:p>
                  <a:p>
                    <a:pPr algn="ctr">
                      <a:buClr>
                        <a:srgbClr val="000000"/>
                      </a:buClr>
                      <a:buSzPct val="45000"/>
                      <a:buFont typeface="Wingdings" charset="2"/>
                      <a:buChar char=""/>
                    </a:pPr>
                    <a:r>
                      <a:rPr b="0" lang="en-GB" sz="1400" spc="-1" strike="noStrike">
                        <a:latin typeface="Arial"/>
                      </a:rPr>
                      <a:t>Language</a:t>
                    </a:r>
                    <a:endParaRPr b="0" lang="en-US" sz="1400" spc="-1" strike="noStrike">
                      <a:latin typeface="Arial"/>
                    </a:endParaRPr>
                  </a:p>
                </p:txBody>
              </p:sp>
              <p:sp>
                <p:nvSpPr>
                  <p:cNvPr id="1170" name="Line 10"/>
                  <p:cNvSpPr/>
                  <p:nvPr/>
                </p:nvSpPr>
                <p:spPr>
                  <a:xfrm flipV="1">
                    <a:off x="3222720" y="3121200"/>
                    <a:ext cx="0" cy="729000"/>
                  </a:xfrm>
                  <a:prstGeom prst="line">
                    <a:avLst/>
                  </a:prstGeom>
                  <a:ln w="28440">
                    <a:solidFill>
                      <a:srgbClr val="808080"/>
                    </a:solidFill>
                    <a:miter/>
                  </a:ln>
                </p:spPr>
                <p:style>
                  <a:lnRef idx="0"/>
                  <a:fillRef idx="0"/>
                  <a:effectRef idx="0"/>
                  <a:fontRef idx="minor"/>
                </p:style>
              </p:sp>
              <p:sp>
                <p:nvSpPr>
                  <p:cNvPr id="1171" name="CustomShape 11"/>
                  <p:cNvSpPr/>
                  <p:nvPr/>
                </p:nvSpPr>
                <p:spPr>
                  <a:xfrm>
                    <a:off x="2492640" y="1666800"/>
                    <a:ext cx="1461600" cy="1456560"/>
                  </a:xfrm>
                  <a:prstGeom prst="ellipse">
                    <a:avLst/>
                  </a:prstGeom>
                  <a:blipFill rotWithShape="0">
                    <a:blip r:embed="rId3"/>
                    <a:stretch>
                      <a:fillRect/>
                    </a:stretch>
                  </a:blipFill>
                  <a:ln w="9360">
                    <a:solidFill>
                      <a:srgbClr val="3333cc"/>
                    </a:solidFill>
                    <a:miter/>
                  </a:ln>
                </p:spPr>
                <p:style>
                  <a:lnRef idx="0"/>
                  <a:fillRef idx="0"/>
                  <a:effectRef idx="0"/>
                  <a:fontRef idx="minor"/>
                </p:style>
                <p:txBody>
                  <a:bodyPr wrap="none" lIns="90000" rIns="90000" tIns="46800" bIns="46800" anchor="ctr">
                    <a:noAutofit/>
                  </a:bodyPr>
                  <a:p>
                    <a:pPr algn="ctr">
                      <a:buClr>
                        <a:srgbClr val="000000"/>
                      </a:buClr>
                      <a:buSzPct val="45000"/>
                      <a:buFont typeface="Wingdings" charset="2"/>
                      <a:buChar char=""/>
                    </a:pPr>
                    <a:r>
                      <a:rPr b="0" lang="en-GB" sz="1400" spc="-1" strike="noStrike">
                        <a:latin typeface="Arial"/>
                      </a:rPr>
                      <a:t>Business </a:t>
                    </a:r>
                    <a:endParaRPr b="0" lang="en-US" sz="1400" spc="-1" strike="noStrike">
                      <a:latin typeface="Arial"/>
                    </a:endParaRPr>
                  </a:p>
                  <a:p>
                    <a:pPr algn="ctr">
                      <a:buClr>
                        <a:srgbClr val="000000"/>
                      </a:buClr>
                      <a:buSzPct val="45000"/>
                      <a:buFont typeface="Wingdings" charset="2"/>
                      <a:buChar char=""/>
                    </a:pPr>
                    <a:r>
                      <a:rPr b="0" lang="en-GB" sz="1400" spc="-1" strike="noStrike">
                        <a:latin typeface="Arial"/>
                      </a:rPr>
                      <a:t>Process </a:t>
                    </a:r>
                    <a:endParaRPr b="0" lang="en-US" sz="1400" spc="-1" strike="noStrike">
                      <a:latin typeface="Arial"/>
                    </a:endParaRPr>
                  </a:p>
                  <a:p>
                    <a:pPr algn="ctr">
                      <a:buClr>
                        <a:srgbClr val="000000"/>
                      </a:buClr>
                      <a:buSzPct val="45000"/>
                      <a:buFont typeface="Wingdings" charset="2"/>
                      <a:buChar char=""/>
                    </a:pPr>
                    <a:r>
                      <a:rPr b="0" lang="en-GB" sz="1400" spc="-1" strike="noStrike">
                        <a:latin typeface="Arial"/>
                      </a:rPr>
                      <a:t>Models </a:t>
                    </a:r>
                    <a:endParaRPr b="0" lang="en-US" sz="1400" spc="-1" strike="noStrike">
                      <a:latin typeface="Arial"/>
                    </a:endParaRPr>
                  </a:p>
                  <a:p>
                    <a:pPr algn="ctr">
                      <a:buClr>
                        <a:srgbClr val="000000"/>
                      </a:buClr>
                      <a:buSzPct val="45000"/>
                      <a:buFont typeface="Wingdings" charset="2"/>
                      <a:buChar char=""/>
                    </a:pPr>
                    <a:r>
                      <a:rPr b="0" lang="en-GB" sz="1400" spc="-1" strike="noStrike">
                        <a:latin typeface="Arial"/>
                      </a:rPr>
                      <a:t>(BPMN)</a:t>
                    </a:r>
                    <a:endParaRPr b="0" lang="en-US" sz="1400" spc="-1" strike="noStrike">
                      <a:latin typeface="Arial"/>
                    </a:endParaRPr>
                  </a:p>
                </p:txBody>
              </p:sp>
              <p:sp>
                <p:nvSpPr>
                  <p:cNvPr id="1172" name="CustomShape 12"/>
                  <p:cNvSpPr/>
                  <p:nvPr/>
                </p:nvSpPr>
                <p:spPr>
                  <a:xfrm>
                    <a:off x="2492640" y="3851640"/>
                    <a:ext cx="1461600" cy="1456560"/>
                  </a:xfrm>
                  <a:prstGeom prst="ellipse">
                    <a:avLst/>
                  </a:prstGeom>
                  <a:blipFill rotWithShape="0">
                    <a:blip r:embed="rId4"/>
                    <a:stretch>
                      <a:fillRect/>
                    </a:stretch>
                  </a:blipFill>
                  <a:ln w="9360">
                    <a:solidFill>
                      <a:srgbClr val="000000"/>
                    </a:solidFill>
                    <a:miter/>
                  </a:ln>
                </p:spPr>
                <p:style>
                  <a:lnRef idx="0"/>
                  <a:fillRef idx="0"/>
                  <a:effectRef idx="0"/>
                  <a:fontRef idx="minor"/>
                </p:style>
                <p:txBody>
                  <a:bodyPr wrap="none" lIns="90000" rIns="90000" tIns="46800" bIns="46800" anchor="ctr">
                    <a:noAutofit/>
                  </a:bodyPr>
                  <a:p>
                    <a:pPr algn="ctr">
                      <a:buClr>
                        <a:srgbClr val="000000"/>
                      </a:buClr>
                      <a:buSzPct val="45000"/>
                      <a:buFont typeface="Wingdings" charset="2"/>
                      <a:buChar char=""/>
                    </a:pPr>
                    <a:r>
                      <a:rPr b="0" lang="en-GB" sz="1800" spc="-1" strike="noStrike">
                        <a:latin typeface="Arial"/>
                      </a:rPr>
                      <a:t>System </a:t>
                    </a:r>
                    <a:endParaRPr b="0" lang="en-US" sz="1800" spc="-1" strike="noStrike">
                      <a:latin typeface="Arial"/>
                    </a:endParaRPr>
                  </a:p>
                  <a:p>
                    <a:pPr algn="ctr">
                      <a:buClr>
                        <a:srgbClr val="000000"/>
                      </a:buClr>
                      <a:buSzPct val="45000"/>
                      <a:buFont typeface="Wingdings" charset="2"/>
                      <a:buChar char=""/>
                    </a:pPr>
                    <a:r>
                      <a:rPr b="0" lang="en-GB" sz="1800" spc="-1" strike="noStrike">
                        <a:latin typeface="Arial"/>
                      </a:rPr>
                      <a:t>Architect</a:t>
                    </a:r>
                    <a:endParaRPr b="0" lang="en-US" sz="1800" spc="-1" strike="noStrike">
                      <a:latin typeface="Arial"/>
                    </a:endParaRPr>
                  </a:p>
                </p:txBody>
              </p:sp>
              <p:sp>
                <p:nvSpPr>
                  <p:cNvPr id="1173" name="Line 13"/>
                  <p:cNvSpPr/>
                  <p:nvPr/>
                </p:nvSpPr>
                <p:spPr>
                  <a:xfrm>
                    <a:off x="3219840" y="3124080"/>
                    <a:ext cx="2880" cy="717480"/>
                  </a:xfrm>
                  <a:prstGeom prst="line">
                    <a:avLst/>
                  </a:prstGeom>
                  <a:ln w="9360">
                    <a:solidFill>
                      <a:srgbClr val="000000"/>
                    </a:solidFill>
                    <a:miter/>
                    <a:tailEnd len="med" type="triangle" w="med"/>
                  </a:ln>
                </p:spPr>
                <p:style>
                  <a:lnRef idx="0"/>
                  <a:fillRef idx="0"/>
                  <a:effectRef idx="0"/>
                  <a:fontRef idx="minor"/>
                </p:style>
              </p:sp>
            </p:grpSp>
            <p:sp>
              <p:nvSpPr>
                <p:cNvPr id="1174" name="CustomShape 14"/>
                <p:cNvSpPr/>
                <p:nvPr/>
              </p:nvSpPr>
              <p:spPr>
                <a:xfrm>
                  <a:off x="3472200" y="3170520"/>
                  <a:ext cx="2229840" cy="459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spcBef>
                      <a:spcPts val="748"/>
                    </a:spcBef>
                    <a:buClr>
                      <a:srgbClr val="000000"/>
                    </a:buClr>
                    <a:buSzPct val="45000"/>
                    <a:buFont typeface="Wingdings" charset="2"/>
                    <a:buChar char=""/>
                  </a:pPr>
                  <a:r>
                    <a:rPr b="0" lang="en-GB" sz="1200" spc="-1" strike="noStrike">
                      <a:latin typeface="Arial"/>
                    </a:rPr>
                    <a:t>Develop, Design and Optimise Process Models</a:t>
                  </a:r>
                  <a:endParaRPr b="0" lang="en-US" sz="1200" spc="-1" strike="noStrike">
                    <a:latin typeface="Arial"/>
                  </a:endParaRPr>
                </a:p>
              </p:txBody>
            </p:sp>
            <p:sp>
              <p:nvSpPr>
                <p:cNvPr id="1175" name="CustomShape 15"/>
                <p:cNvSpPr/>
                <p:nvPr/>
              </p:nvSpPr>
              <p:spPr>
                <a:xfrm>
                  <a:off x="714240" y="4545360"/>
                  <a:ext cx="222984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spcBef>
                      <a:spcPts val="748"/>
                    </a:spcBef>
                    <a:buClr>
                      <a:srgbClr val="000000"/>
                    </a:buClr>
                    <a:buSzPct val="45000"/>
                    <a:buFont typeface="Wingdings" charset="2"/>
                    <a:buChar char=""/>
                  </a:pPr>
                  <a:r>
                    <a:rPr b="0" lang="en-GB" sz="1200" spc="-1" strike="noStrike">
                      <a:latin typeface="Arial"/>
                    </a:rPr>
                    <a:t>Capture WSDL</a:t>
                  </a:r>
                  <a:endParaRPr b="0" lang="en-US" sz="1200" spc="-1" strike="noStrike">
                    <a:latin typeface="Arial"/>
                  </a:endParaRPr>
                </a:p>
              </p:txBody>
            </p:sp>
            <p:sp>
              <p:nvSpPr>
                <p:cNvPr id="1176" name="CustomShape 16"/>
                <p:cNvSpPr/>
                <p:nvPr/>
              </p:nvSpPr>
              <p:spPr>
                <a:xfrm>
                  <a:off x="4109040" y="4545360"/>
                  <a:ext cx="2229120" cy="2764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spcBef>
                      <a:spcPts val="748"/>
                    </a:spcBef>
                    <a:buClr>
                      <a:srgbClr val="000000"/>
                    </a:buClr>
                    <a:buSzPct val="45000"/>
                    <a:buFont typeface="Wingdings" charset="2"/>
                    <a:buChar char=""/>
                  </a:pPr>
                  <a:r>
                    <a:rPr b="0" lang="en-GB" sz="1200" spc="-1" strike="noStrike">
                      <a:latin typeface="Arial"/>
                    </a:rPr>
                    <a:t>Produce</a:t>
                  </a:r>
                  <a:endParaRPr b="0" lang="en-US" sz="1200" spc="-1" strike="noStrike">
                    <a:latin typeface="Arial"/>
                  </a:endParaRPr>
                </a:p>
              </p:txBody>
            </p:sp>
            <p:sp>
              <p:nvSpPr>
                <p:cNvPr id="1177" name="Line 17"/>
                <p:cNvSpPr/>
                <p:nvPr/>
              </p:nvSpPr>
              <p:spPr>
                <a:xfrm flipV="1">
                  <a:off x="1954440" y="4925880"/>
                  <a:ext cx="659160" cy="381960"/>
                </a:xfrm>
                <a:prstGeom prst="line">
                  <a:avLst/>
                </a:prstGeom>
                <a:ln w="9360">
                  <a:solidFill>
                    <a:srgbClr val="000000"/>
                  </a:solidFill>
                  <a:miter/>
                  <a:tailEnd len="med" type="triangle" w="med"/>
                </a:ln>
              </p:spPr>
              <p:style>
                <a:lnRef idx="0"/>
                <a:fillRef idx="0"/>
                <a:effectRef idx="0"/>
                <a:fontRef idx="minor"/>
              </p:style>
            </p:sp>
            <p:sp>
              <p:nvSpPr>
                <p:cNvPr id="1178" name="Line 18"/>
                <p:cNvSpPr/>
                <p:nvPr/>
              </p:nvSpPr>
              <p:spPr>
                <a:xfrm>
                  <a:off x="3865680" y="4947120"/>
                  <a:ext cx="636840" cy="370440"/>
                </a:xfrm>
                <a:prstGeom prst="line">
                  <a:avLst/>
                </a:prstGeom>
                <a:ln w="9360">
                  <a:solidFill>
                    <a:srgbClr val="000000"/>
                  </a:solidFill>
                  <a:miter/>
                  <a:tailEnd len="med" type="triangle" w="med"/>
                </a:ln>
              </p:spPr>
              <p:style>
                <a:lnRef idx="0"/>
                <a:fillRef idx="0"/>
                <a:effectRef idx="0"/>
                <a:fontRef idx="minor"/>
              </p:style>
            </p:sp>
          </p:grpSp>
          <p:grpSp>
            <p:nvGrpSpPr>
              <p:cNvPr id="1179" name="Group 19"/>
              <p:cNvGrpSpPr/>
              <p:nvPr/>
            </p:nvGrpSpPr>
            <p:grpSpPr>
              <a:xfrm>
                <a:off x="7791120" y="5033880"/>
                <a:ext cx="1460160" cy="1454760"/>
                <a:chOff x="7791120" y="5033880"/>
                <a:chExt cx="1460160" cy="1454760"/>
              </a:xfrm>
            </p:grpSpPr>
            <p:sp>
              <p:nvSpPr>
                <p:cNvPr id="1180" name="CustomShape 20"/>
                <p:cNvSpPr/>
                <p:nvPr/>
              </p:nvSpPr>
              <p:spPr>
                <a:xfrm>
                  <a:off x="7791120" y="5033880"/>
                  <a:ext cx="1460160" cy="1454760"/>
                </a:xfrm>
                <a:prstGeom prst="ellipse">
                  <a:avLst/>
                </a:prstGeom>
                <a:gradFill rotWithShape="0">
                  <a:gsLst>
                    <a:gs pos="0">
                      <a:srgbClr val="fff200"/>
                    </a:gs>
                    <a:gs pos="100000">
                      <a:srgbClr val="4d0808"/>
                    </a:gs>
                  </a:gsLst>
                  <a:path path="rect"/>
                </a:gradFill>
                <a:ln w="12600">
                  <a:solidFill>
                    <a:srgbClr val="540000"/>
                  </a:solidFill>
                  <a:miter/>
                </a:ln>
              </p:spPr>
              <p:style>
                <a:lnRef idx="0"/>
                <a:fillRef idx="0"/>
                <a:effectRef idx="0"/>
                <a:fontRef idx="minor"/>
              </p:style>
              <p:txBody>
                <a:bodyPr wrap="none" lIns="90000" rIns="90000" tIns="46800" bIns="46800" anchor="ctr">
                  <a:noAutofit/>
                </a:bodyPr>
                <a:p>
                  <a:pPr algn="ctr">
                    <a:buClr>
                      <a:srgbClr val="000000"/>
                    </a:buClr>
                    <a:buSzPct val="45000"/>
                    <a:buFont typeface="Wingdings" charset="2"/>
                    <a:buChar char=""/>
                  </a:pPr>
                  <a:r>
                    <a:rPr b="0" lang="en-GB" sz="1200" spc="-1" strike="noStrike">
                      <a:latin typeface="Arial"/>
                    </a:rPr>
                    <a:t>Business </a:t>
                  </a:r>
                  <a:endParaRPr b="0" lang="en-US" sz="1200" spc="-1" strike="noStrike">
                    <a:latin typeface="Arial"/>
                  </a:endParaRPr>
                </a:p>
                <a:p>
                  <a:pPr algn="ctr">
                    <a:buClr>
                      <a:srgbClr val="000000"/>
                    </a:buClr>
                    <a:buSzPct val="45000"/>
                    <a:buFont typeface="Wingdings" charset="2"/>
                    <a:buChar char=""/>
                  </a:pPr>
                  <a:r>
                    <a:rPr b="0" lang="en-GB" sz="1200" spc="-1" strike="noStrike">
                      <a:latin typeface="Arial"/>
                    </a:rPr>
                    <a:t>Process </a:t>
                  </a:r>
                  <a:endParaRPr b="0" lang="en-US" sz="1200" spc="-1" strike="noStrike">
                    <a:latin typeface="Arial"/>
                  </a:endParaRPr>
                </a:p>
                <a:p>
                  <a:pPr algn="ctr">
                    <a:buClr>
                      <a:srgbClr val="000000"/>
                    </a:buClr>
                    <a:buSzPct val="45000"/>
                    <a:buFont typeface="Wingdings" charset="2"/>
                    <a:buChar char=""/>
                  </a:pPr>
                  <a:r>
                    <a:rPr b="0" lang="en-GB" sz="1200" spc="-1" strike="noStrike">
                      <a:latin typeface="Arial"/>
                    </a:rPr>
                    <a:t>Management </a:t>
                  </a:r>
                  <a:endParaRPr b="0" lang="en-US" sz="1200" spc="-1" strike="noStrike">
                    <a:latin typeface="Arial"/>
                  </a:endParaRPr>
                </a:p>
                <a:p>
                  <a:pPr algn="ctr">
                    <a:buClr>
                      <a:srgbClr val="000000"/>
                    </a:buClr>
                    <a:buSzPct val="45000"/>
                    <a:buFont typeface="Wingdings" charset="2"/>
                    <a:buChar char=""/>
                  </a:pPr>
                  <a:r>
                    <a:rPr b="0" lang="en-GB" sz="1200" spc="-1" strike="noStrike">
                      <a:latin typeface="Arial"/>
                    </a:rPr>
                    <a:t>Server</a:t>
                  </a:r>
                  <a:endParaRPr b="0" lang="en-US" sz="1200" spc="-1" strike="noStrike">
                    <a:latin typeface="Arial"/>
                  </a:endParaRPr>
                </a:p>
              </p:txBody>
            </p:sp>
          </p:grpSp>
          <p:sp>
            <p:nvSpPr>
              <p:cNvPr id="1181" name="Line 21"/>
              <p:cNvSpPr/>
              <p:nvPr/>
            </p:nvSpPr>
            <p:spPr>
              <a:xfrm>
                <a:off x="5837760" y="5781600"/>
                <a:ext cx="2014560" cy="0"/>
              </a:xfrm>
              <a:prstGeom prst="line">
                <a:avLst/>
              </a:prstGeom>
              <a:ln w="28440">
                <a:solidFill>
                  <a:srgbClr val="000000"/>
                </a:solidFill>
                <a:miter/>
                <a:tailEnd len="med" type="triangle" w="med"/>
              </a:ln>
            </p:spPr>
            <p:style>
              <a:lnRef idx="0"/>
              <a:fillRef idx="0"/>
              <a:effectRef idx="0"/>
              <a:fontRef idx="minor"/>
            </p:style>
          </p:sp>
        </p:grpSp>
        <p:sp>
          <p:nvSpPr>
            <p:cNvPr id="1182" name="CustomShape 22"/>
            <p:cNvSpPr/>
            <p:nvPr/>
          </p:nvSpPr>
          <p:spPr>
            <a:xfrm>
              <a:off x="6261480" y="5145840"/>
              <a:ext cx="1380240" cy="6714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1183" name="CustomShape 23"/>
            <p:cNvSpPr/>
            <p:nvPr/>
          </p:nvSpPr>
          <p:spPr>
            <a:xfrm>
              <a:off x="5837760" y="4935960"/>
              <a:ext cx="1485360" cy="459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spcBef>
                  <a:spcPts val="748"/>
                </a:spcBef>
                <a:buClr>
                  <a:srgbClr val="000000"/>
                </a:buClr>
                <a:buSzPct val="45000"/>
                <a:buFont typeface="Wingdings" charset="2"/>
                <a:buChar char=""/>
              </a:pPr>
              <a:r>
                <a:rPr b="0" lang="en-GB" sz="1200" spc="-1" strike="noStrike">
                  <a:latin typeface="Arial"/>
                </a:rPr>
                <a:t>Deploy And Execute</a:t>
              </a:r>
              <a:endParaRPr b="0" lang="en-US" sz="1200" spc="-1" strike="noStrike">
                <a:latin typeface="Arial"/>
              </a:endParaRPr>
            </a:p>
          </p:txBody>
        </p:sp>
      </p:grpSp>
      <p:sp>
        <p:nvSpPr>
          <p:cNvPr id="1184" name="TextShape 24"/>
          <p:cNvSpPr txBox="1"/>
          <p:nvPr/>
        </p:nvSpPr>
        <p:spPr>
          <a:xfrm>
            <a:off x="5476680" y="1797840"/>
            <a:ext cx="4426920" cy="2369160"/>
          </a:xfrm>
          <a:prstGeom prst="rect">
            <a:avLst/>
          </a:prstGeom>
          <a:noFill/>
          <a:ln>
            <a:noFill/>
          </a:ln>
        </p:spPr>
        <p:txBody>
          <a:bodyPr lIns="0" rIns="0" tIns="0" bIns="0">
            <a:normAutofit/>
          </a:bodyPr>
          <a:p>
            <a:pPr>
              <a:lnSpc>
                <a:spcPct val="90000"/>
              </a:lnSpc>
              <a:spcAft>
                <a:spcPts val="1500"/>
              </a:spcAft>
            </a:pPr>
            <a:r>
              <a:rPr b="0" lang="en-GB" sz="2400" spc="-1" strike="noStrike">
                <a:solidFill>
                  <a:srgbClr val="000000"/>
                </a:solidFill>
                <a:latin typeface="Lato"/>
              </a:rPr>
              <a:t>Business Process Management (BPM) concerns with </a:t>
            </a:r>
            <a:r>
              <a:rPr b="0" i="1" lang="en-GB" sz="2400" spc="-1" strike="noStrike">
                <a:solidFill>
                  <a:srgbClr val="000000"/>
                </a:solidFill>
                <a:latin typeface="Lato"/>
              </a:rPr>
              <a:t>managing change to improve business processes.</a:t>
            </a:r>
            <a:endParaRPr b="0" lang="en-US" sz="2400" spc="-1" strike="noStrike">
              <a:latin typeface="Lato"/>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5" name="TextShape 1"/>
          <p:cNvSpPr txBox="1"/>
          <p:nvPr/>
        </p:nvSpPr>
        <p:spPr>
          <a:xfrm>
            <a:off x="0" y="325440"/>
            <a:ext cx="10080000" cy="1008000"/>
          </a:xfrm>
          <a:prstGeom prst="rect">
            <a:avLst/>
          </a:prstGeom>
          <a:noFill/>
          <a:ln>
            <a:noFill/>
          </a:ln>
        </p:spPr>
        <p:txBody>
          <a:bodyPr anchor="ctr">
            <a:noAutofit/>
          </a:bodyPr>
          <a:p>
            <a:pPr algn="ctr">
              <a:buClr>
                <a:srgbClr val="000000"/>
              </a:buClr>
              <a:buSzPct val="45000"/>
              <a:buFont typeface="Wingdings" charset="2"/>
              <a:buChar char=""/>
            </a:pPr>
            <a:r>
              <a:rPr b="1" lang="en-US" sz="3600" spc="-1" strike="noStrike">
                <a:latin typeface="Lato Black"/>
              </a:rPr>
              <a:t>BPM, BPMN &amp; BPEL defined</a:t>
            </a:r>
            <a:endParaRPr b="1" lang="en-US" sz="3600" spc="-1" strike="noStrike">
              <a:latin typeface="Lato Black"/>
            </a:endParaRPr>
          </a:p>
        </p:txBody>
      </p:sp>
      <p:graphicFrame>
        <p:nvGraphicFramePr>
          <p:cNvPr id="1186" name="Table 2"/>
          <p:cNvGraphicFramePr/>
          <p:nvPr/>
        </p:nvGraphicFramePr>
        <p:xfrm>
          <a:off x="290520" y="1145160"/>
          <a:ext cx="9449640" cy="3406680"/>
        </p:xfrm>
        <a:graphic>
          <a:graphicData uri="http://schemas.openxmlformats.org/drawingml/2006/table">
            <a:tbl>
              <a:tblPr/>
              <a:tblGrid>
                <a:gridCol w="2918520"/>
                <a:gridCol w="6531480"/>
              </a:tblGrid>
              <a:tr h="1087560">
                <a:tc>
                  <a:txBody>
                    <a:bodyPr lIns="90000" rIns="90000" anchor="ctr">
                      <a:noAutofit/>
                    </a:bodyPr>
                    <a:p>
                      <a:pPr algn="ctr"/>
                      <a:r>
                        <a:rPr b="1" lang="en-US" sz="1800" spc="-1" strike="noStrike" u="sng">
                          <a:solidFill>
                            <a:srgbClr val="000000"/>
                          </a:solidFill>
                          <a:uFillTx/>
                          <a:latin typeface="Arial"/>
                        </a:rPr>
                        <a:t>BPM</a:t>
                      </a:r>
                      <a:endParaRPr b="0" lang="en-US" sz="1800" spc="-1" strike="noStrike">
                        <a:solidFill>
                          <a:srgbClr val="000000"/>
                        </a:solidFill>
                        <a:latin typeface="Arial"/>
                      </a:endParaRPr>
                    </a:p>
                    <a:p>
                      <a:pPr algn="ctr"/>
                      <a:r>
                        <a:rPr b="1" lang="en-US" sz="1800" spc="-1" strike="noStrike">
                          <a:solidFill>
                            <a:srgbClr val="000000"/>
                          </a:solidFill>
                          <a:latin typeface="Arial"/>
                        </a:rPr>
                        <a:t>Business Process Management</a:t>
                      </a:r>
                      <a:endParaRPr b="0" lang="en-US" sz="1800" spc="-1" strike="noStrike">
                        <a:solidFill>
                          <a:srgbClr val="000000"/>
                        </a:solidFill>
                        <a:latin typeface="Arial"/>
                      </a:endParaRPr>
                    </a:p>
                  </a:txBody>
                  <a:tcPr marL="90000" marR="90000">
                    <a:lnL w="5760">
                      <a:solidFill>
                        <a:srgbClr val="333399"/>
                      </a:solidFill>
                    </a:lnL>
                    <a:lnR w="5760">
                      <a:solidFill>
                        <a:srgbClr val="333399"/>
                      </a:solidFill>
                    </a:lnR>
                    <a:lnT w="5760">
                      <a:solidFill>
                        <a:srgbClr val="333399"/>
                      </a:solidFill>
                    </a:lnT>
                    <a:lnB w="12240">
                      <a:solidFill>
                        <a:srgbClr val="333399"/>
                      </a:solidFill>
                    </a:lnB>
                    <a:noFill/>
                  </a:tcPr>
                </a:tc>
                <a:tc>
                  <a:txBody>
                    <a:bodyPr lIns="90000" rIns="90000" anchor="ctr">
                      <a:noAutofit/>
                    </a:bodyPr>
                    <a:p>
                      <a:pPr/>
                      <a:r>
                        <a:rPr b="0" lang="en-US" sz="1800" spc="-1" strike="noStrike" u="sng">
                          <a:solidFill>
                            <a:srgbClr val="000000"/>
                          </a:solidFill>
                          <a:uFillTx/>
                          <a:latin typeface="Arial"/>
                        </a:rPr>
                        <a:t>A management approach</a:t>
                      </a:r>
                      <a:r>
                        <a:rPr b="0" lang="en-US" sz="1800" spc="-1" strike="noStrike">
                          <a:solidFill>
                            <a:srgbClr val="000000"/>
                          </a:solidFill>
                          <a:latin typeface="Arial"/>
                        </a:rPr>
                        <a:t> focused on aligning all aspects of an organization based on the wants and needs of clients.</a:t>
                      </a:r>
                      <a:endParaRPr b="0" lang="en-US" sz="1800" spc="-1" strike="noStrike">
                        <a:solidFill>
                          <a:srgbClr val="000000"/>
                        </a:solidFill>
                        <a:latin typeface="Arial"/>
                      </a:endParaRPr>
                    </a:p>
                  </a:txBody>
                  <a:tcPr marL="90000" marR="90000">
                    <a:lnL w="5760">
                      <a:solidFill>
                        <a:srgbClr val="333399"/>
                      </a:solidFill>
                    </a:lnL>
                    <a:lnR w="5760">
                      <a:solidFill>
                        <a:srgbClr val="333399"/>
                      </a:solidFill>
                    </a:lnR>
                    <a:lnT w="5760">
                      <a:solidFill>
                        <a:srgbClr val="333399"/>
                      </a:solidFill>
                    </a:lnT>
                    <a:lnB w="12240">
                      <a:solidFill>
                        <a:srgbClr val="333399"/>
                      </a:solidFill>
                    </a:lnB>
                    <a:noFill/>
                  </a:tcPr>
                </a:tc>
              </a:tr>
              <a:tr h="1008360">
                <a:tc>
                  <a:txBody>
                    <a:bodyPr lIns="90000" rIns="90000" anchor="ctr">
                      <a:noAutofit/>
                    </a:bodyPr>
                    <a:p>
                      <a:pPr algn="ctr"/>
                      <a:r>
                        <a:rPr b="1" lang="en-US" sz="1800" spc="-1" strike="noStrike" u="sng">
                          <a:solidFill>
                            <a:srgbClr val="000000"/>
                          </a:solidFill>
                          <a:uFillTx/>
                          <a:latin typeface="Arial"/>
                        </a:rPr>
                        <a:t>BPMN</a:t>
                      </a:r>
                      <a:endParaRPr b="0" lang="en-US" sz="1800" spc="-1" strike="noStrike">
                        <a:solidFill>
                          <a:srgbClr val="000000"/>
                        </a:solidFill>
                        <a:latin typeface="Arial"/>
                      </a:endParaRPr>
                    </a:p>
                    <a:p>
                      <a:pPr algn="ctr"/>
                      <a:r>
                        <a:rPr b="1" lang="en-US" sz="1800" spc="-1" strike="noStrike">
                          <a:solidFill>
                            <a:srgbClr val="000000"/>
                          </a:solidFill>
                          <a:latin typeface="Arial"/>
                        </a:rPr>
                        <a:t>Business Process Modeling Notation</a:t>
                      </a:r>
                      <a:endParaRPr b="0" lang="en-US" sz="1800" spc="-1" strike="noStrike">
                        <a:solidFill>
                          <a:srgbClr val="000000"/>
                        </a:solidFill>
                        <a:latin typeface="Arial"/>
                      </a:endParaRPr>
                    </a:p>
                  </a:txBody>
                  <a:tcPr marL="90000" marR="90000">
                    <a:lnL w="5760">
                      <a:solidFill>
                        <a:srgbClr val="333399"/>
                      </a:solidFill>
                    </a:lnL>
                    <a:lnR w="5760">
                      <a:solidFill>
                        <a:srgbClr val="333399"/>
                      </a:solidFill>
                    </a:lnR>
                    <a:lnT w="12240">
                      <a:solidFill>
                        <a:srgbClr val="333399"/>
                      </a:solidFill>
                    </a:lnT>
                    <a:lnB w="5760">
                      <a:solidFill>
                        <a:srgbClr val="333399"/>
                      </a:solidFill>
                    </a:lnB>
                    <a:solidFill>
                      <a:srgbClr val="333399">
                        <a:alpha val="20000"/>
                      </a:srgbClr>
                    </a:solidFill>
                  </a:tcPr>
                </a:tc>
                <a:tc>
                  <a:txBody>
                    <a:bodyPr lIns="90000" rIns="90000" anchor="ctr">
                      <a:noAutofit/>
                    </a:bodyPr>
                    <a:p>
                      <a:pPr/>
                      <a:r>
                        <a:rPr b="0" lang="en-US" sz="1800" spc="-1" strike="noStrike">
                          <a:solidFill>
                            <a:srgbClr val="000000"/>
                          </a:solidFill>
                          <a:latin typeface="Arial"/>
                        </a:rPr>
                        <a:t>A </a:t>
                      </a:r>
                      <a:r>
                        <a:rPr b="0" lang="en-US" sz="1800" spc="-1" strike="noStrike" u="sng">
                          <a:solidFill>
                            <a:srgbClr val="000000"/>
                          </a:solidFill>
                          <a:uFillTx/>
                          <a:latin typeface="Arial"/>
                        </a:rPr>
                        <a:t>graphical representation </a:t>
                      </a:r>
                      <a:r>
                        <a:rPr b="0" lang="en-US" sz="1800" spc="-1" strike="noStrike">
                          <a:solidFill>
                            <a:srgbClr val="000000"/>
                          </a:solidFill>
                          <a:latin typeface="Arial"/>
                        </a:rPr>
                        <a:t>for specifying business processes in a business process model.</a:t>
                      </a:r>
                      <a:endParaRPr b="0" lang="en-US" sz="1800" spc="-1" strike="noStrike">
                        <a:solidFill>
                          <a:srgbClr val="000000"/>
                        </a:solidFill>
                        <a:latin typeface="Arial"/>
                      </a:endParaRPr>
                    </a:p>
                  </a:txBody>
                  <a:tcPr marL="90000" marR="90000">
                    <a:lnL w="5760">
                      <a:solidFill>
                        <a:srgbClr val="333399"/>
                      </a:solidFill>
                    </a:lnL>
                    <a:lnR w="5760">
                      <a:solidFill>
                        <a:srgbClr val="333399"/>
                      </a:solidFill>
                    </a:lnR>
                    <a:lnT w="12240">
                      <a:solidFill>
                        <a:srgbClr val="333399"/>
                      </a:solidFill>
                    </a:lnT>
                    <a:lnB w="5760">
                      <a:solidFill>
                        <a:srgbClr val="333399"/>
                      </a:solidFill>
                    </a:lnB>
                    <a:solidFill>
                      <a:srgbClr val="333399">
                        <a:alpha val="20000"/>
                      </a:srgbClr>
                    </a:solidFill>
                  </a:tcPr>
                </a:tc>
              </a:tr>
              <a:tr h="1311120">
                <a:tc>
                  <a:txBody>
                    <a:bodyPr lIns="90000" rIns="90000" anchor="ctr">
                      <a:noAutofit/>
                    </a:bodyPr>
                    <a:p>
                      <a:pPr algn="ctr"/>
                      <a:r>
                        <a:rPr b="1" lang="en-US" sz="1800" spc="-1" strike="noStrike" u="sng">
                          <a:solidFill>
                            <a:srgbClr val="000000"/>
                          </a:solidFill>
                          <a:uFillTx/>
                          <a:latin typeface="Arial"/>
                        </a:rPr>
                        <a:t>BPEL</a:t>
                      </a:r>
                      <a:endParaRPr b="0" lang="en-US" sz="1800" spc="-1" strike="noStrike">
                        <a:solidFill>
                          <a:srgbClr val="000000"/>
                        </a:solidFill>
                        <a:latin typeface="Arial"/>
                      </a:endParaRPr>
                    </a:p>
                    <a:p>
                      <a:pPr algn="ctr"/>
                      <a:r>
                        <a:rPr b="1" lang="en-US" sz="1800" spc="-1" strike="noStrike">
                          <a:solidFill>
                            <a:srgbClr val="000000"/>
                          </a:solidFill>
                          <a:latin typeface="Arial"/>
                        </a:rPr>
                        <a:t>Business Process Execution Language</a:t>
                      </a:r>
                      <a:endParaRPr b="0" lang="en-US" sz="1800" spc="-1" strike="noStrike">
                        <a:solidFill>
                          <a:srgbClr val="000000"/>
                        </a:solidFill>
                        <a:latin typeface="Arial"/>
                      </a:endParaRPr>
                    </a:p>
                  </a:txBody>
                  <a:tcPr marL="90000" marR="90000">
                    <a:lnL w="5760">
                      <a:solidFill>
                        <a:srgbClr val="333399"/>
                      </a:solidFill>
                    </a:lnL>
                    <a:lnR w="5760">
                      <a:solidFill>
                        <a:srgbClr val="333399"/>
                      </a:solidFill>
                    </a:lnR>
                    <a:lnT w="5760">
                      <a:solidFill>
                        <a:srgbClr val="333399"/>
                      </a:solidFill>
                    </a:lnT>
                    <a:lnB w="5760">
                      <a:solidFill>
                        <a:srgbClr val="333399"/>
                      </a:solidFill>
                    </a:lnB>
                    <a:noFill/>
                  </a:tcPr>
                </a:tc>
                <a:tc>
                  <a:txBody>
                    <a:bodyPr lIns="90000" rIns="90000" anchor="ctr">
                      <a:noAutofit/>
                    </a:bodyPr>
                    <a:p>
                      <a:pPr/>
                      <a:r>
                        <a:rPr b="0" lang="en-US" sz="1800" spc="-1" strike="noStrike">
                          <a:solidFill>
                            <a:srgbClr val="000000"/>
                          </a:solidFill>
                          <a:latin typeface="Arial"/>
                        </a:rPr>
                        <a:t>A </a:t>
                      </a:r>
                      <a:r>
                        <a:rPr b="0" lang="en-US" sz="1800" spc="-1" strike="noStrike" u="sng">
                          <a:solidFill>
                            <a:srgbClr val="000000"/>
                          </a:solidFill>
                          <a:uFillTx/>
                          <a:latin typeface="Arial"/>
                        </a:rPr>
                        <a:t>standard executable language </a:t>
                      </a:r>
                      <a:r>
                        <a:rPr b="0" lang="en-US" sz="1800" spc="-1" strike="noStrike">
                          <a:solidFill>
                            <a:srgbClr val="000000"/>
                          </a:solidFill>
                          <a:latin typeface="Arial"/>
                        </a:rPr>
                        <a:t>for specifying actions within business processes with web services, created by the Organization for the Advancement of Structural Information Standards</a:t>
                      </a:r>
                      <a:r>
                        <a:rPr b="1" lang="en-US" sz="1000" spc="-1" strike="noStrike">
                          <a:solidFill>
                            <a:srgbClr val="000000"/>
                          </a:solidFill>
                          <a:latin typeface="Arial"/>
                        </a:rPr>
                        <a:t>.</a:t>
                      </a:r>
                      <a:endParaRPr b="0" lang="en-US" sz="1000" spc="-1" strike="noStrike">
                        <a:solidFill>
                          <a:srgbClr val="000000"/>
                        </a:solidFill>
                        <a:latin typeface="Arial"/>
                      </a:endParaRPr>
                    </a:p>
                  </a:txBody>
                  <a:tcPr marL="90000" marR="90000">
                    <a:lnL w="5760">
                      <a:solidFill>
                        <a:srgbClr val="333399"/>
                      </a:solidFill>
                    </a:lnL>
                    <a:lnR w="5760">
                      <a:solidFill>
                        <a:srgbClr val="333399"/>
                      </a:solidFill>
                    </a:lnR>
                    <a:lnT w="5760">
                      <a:solidFill>
                        <a:srgbClr val="333399"/>
                      </a:solidFill>
                    </a:lnT>
                    <a:lnB w="5760">
                      <a:solidFill>
                        <a:srgbClr val="333399"/>
                      </a:solidFill>
                    </a:lnB>
                    <a:noFill/>
                  </a:tcPr>
                </a:tc>
              </a:tr>
            </a:tbl>
          </a:graphicData>
        </a:graphic>
      </p:graphicFrame>
      <p:graphicFrame>
        <p:nvGraphicFramePr>
          <p:cNvPr id="1187" name="Table 3"/>
          <p:cNvGraphicFramePr/>
          <p:nvPr/>
        </p:nvGraphicFramePr>
        <p:xfrm>
          <a:off x="250200" y="4686120"/>
          <a:ext cx="9455040" cy="2103480"/>
        </p:xfrm>
        <a:graphic>
          <a:graphicData uri="http://schemas.openxmlformats.org/drawingml/2006/table">
            <a:tbl>
              <a:tblPr/>
              <a:tblGrid>
                <a:gridCol w="2919960"/>
                <a:gridCol w="6535440"/>
              </a:tblGrid>
              <a:tr h="1092960">
                <a:tc>
                  <a:txBody>
                    <a:bodyPr lIns="90000" rIns="90000" anchor="ctr">
                      <a:noAutofit/>
                    </a:bodyPr>
                    <a:p>
                      <a:pPr algn="ctr"/>
                      <a:r>
                        <a:rPr b="1" lang="en-US" sz="1800" spc="-1" strike="noStrike" u="sng">
                          <a:solidFill>
                            <a:srgbClr val="000000"/>
                          </a:solidFill>
                          <a:uFillTx/>
                          <a:latin typeface="Arial"/>
                        </a:rPr>
                        <a:t>BPE</a:t>
                      </a:r>
                      <a:endParaRPr b="0" lang="en-US" sz="1800" spc="-1" strike="noStrike">
                        <a:latin typeface="Arial"/>
                      </a:endParaRPr>
                    </a:p>
                    <a:p>
                      <a:pPr algn="ctr"/>
                      <a:r>
                        <a:rPr b="1" lang="en-US" sz="1800" spc="-1" strike="noStrike">
                          <a:solidFill>
                            <a:srgbClr val="000000"/>
                          </a:solidFill>
                          <a:latin typeface="Arial"/>
                        </a:rPr>
                        <a:t>Business Process Execution</a:t>
                      </a:r>
                      <a:endParaRPr b="0" lang="en-US" sz="1800" spc="-1" strike="noStrike">
                        <a:latin typeface="Arial"/>
                      </a:endParaRPr>
                    </a:p>
                  </a:txBody>
                  <a:tcPr marL="90000" marR="90000">
                    <a:lnL w="5760">
                      <a:solidFill>
                        <a:srgbClr val="333399"/>
                      </a:solidFill>
                    </a:lnL>
                    <a:lnR w="5760">
                      <a:solidFill>
                        <a:srgbClr val="333399"/>
                      </a:solidFill>
                    </a:lnR>
                    <a:lnT w="5760">
                      <a:solidFill>
                        <a:srgbClr val="333399"/>
                      </a:solidFill>
                    </a:lnT>
                    <a:lnB w="12240">
                      <a:solidFill>
                        <a:srgbClr val="333399"/>
                      </a:solidFill>
                    </a:lnB>
                    <a:noFill/>
                  </a:tcPr>
                </a:tc>
                <a:tc>
                  <a:txBody>
                    <a:bodyPr lIns="90000" rIns="90000" anchor="ctr">
                      <a:noAutofit/>
                    </a:bodyPr>
                    <a:p>
                      <a:pPr/>
                      <a:r>
                        <a:rPr b="0" lang="en-US" sz="1800" spc="-1" strike="noStrike">
                          <a:solidFill>
                            <a:srgbClr val="000000"/>
                          </a:solidFill>
                          <a:latin typeface="Arial"/>
                        </a:rPr>
                        <a:t>Supports web-service languages for process definition and execution. Supports BPEL. </a:t>
                      </a:r>
                      <a:endParaRPr b="0" lang="en-US" sz="1800" spc="-1" strike="noStrike">
                        <a:latin typeface="Arial"/>
                      </a:endParaRPr>
                    </a:p>
                  </a:txBody>
                  <a:tcPr marL="90000" marR="90000">
                    <a:lnL w="5760">
                      <a:solidFill>
                        <a:srgbClr val="333399"/>
                      </a:solidFill>
                    </a:lnL>
                    <a:lnR w="5760">
                      <a:solidFill>
                        <a:srgbClr val="333399"/>
                      </a:solidFill>
                    </a:lnR>
                    <a:lnT w="5760">
                      <a:solidFill>
                        <a:srgbClr val="333399"/>
                      </a:solidFill>
                    </a:lnT>
                    <a:lnB w="12240">
                      <a:solidFill>
                        <a:srgbClr val="333399"/>
                      </a:solidFill>
                    </a:lnB>
                    <a:noFill/>
                  </a:tcPr>
                </a:tc>
              </a:tr>
              <a:tr h="1010880">
                <a:tc>
                  <a:txBody>
                    <a:bodyPr lIns="90000" rIns="90000" anchor="ctr">
                      <a:noAutofit/>
                    </a:bodyPr>
                    <a:p>
                      <a:pPr algn="ctr"/>
                      <a:r>
                        <a:rPr b="1" lang="en-US" sz="1800" spc="-1" strike="noStrike" u="sng">
                          <a:solidFill>
                            <a:srgbClr val="000000"/>
                          </a:solidFill>
                          <a:uFillTx/>
                          <a:latin typeface="Arial"/>
                        </a:rPr>
                        <a:t>BRP</a:t>
                      </a:r>
                      <a:endParaRPr b="0" lang="en-US" sz="1800" spc="-1" strike="noStrike">
                        <a:latin typeface="Arial"/>
                      </a:endParaRPr>
                    </a:p>
                    <a:p>
                      <a:pPr algn="ctr"/>
                      <a:r>
                        <a:rPr b="1" lang="en-US" sz="1800" spc="-1" strike="noStrike">
                          <a:solidFill>
                            <a:srgbClr val="000000"/>
                          </a:solidFill>
                          <a:latin typeface="Arial"/>
                        </a:rPr>
                        <a:t>Business Rules Processing</a:t>
                      </a:r>
                      <a:endParaRPr b="0" lang="en-US" sz="1800" spc="-1" strike="noStrike">
                        <a:latin typeface="Arial"/>
                      </a:endParaRPr>
                    </a:p>
                  </a:txBody>
                  <a:tcPr marL="90000" marR="90000">
                    <a:lnL w="5760">
                      <a:solidFill>
                        <a:srgbClr val="333399"/>
                      </a:solidFill>
                    </a:lnL>
                    <a:lnR w="5760">
                      <a:solidFill>
                        <a:srgbClr val="333399"/>
                      </a:solidFill>
                    </a:lnR>
                    <a:lnT w="12240">
                      <a:solidFill>
                        <a:srgbClr val="333399"/>
                      </a:solidFill>
                    </a:lnT>
                    <a:lnB w="5760">
                      <a:solidFill>
                        <a:srgbClr val="333399"/>
                      </a:solidFill>
                    </a:lnB>
                    <a:solidFill>
                      <a:srgbClr val="333399">
                        <a:alpha val="20000"/>
                      </a:srgbClr>
                    </a:solidFill>
                  </a:tcPr>
                </a:tc>
                <a:tc>
                  <a:txBody>
                    <a:bodyPr lIns="90000" rIns="90000" anchor="ctr">
                      <a:noAutofit/>
                    </a:bodyPr>
                    <a:p>
                      <a:pPr/>
                      <a:r>
                        <a:rPr b="0" lang="en-US" sz="1800" spc="-1" strike="noStrike">
                          <a:solidFill>
                            <a:srgbClr val="000000"/>
                          </a:solidFill>
                          <a:latin typeface="Arial"/>
                        </a:rPr>
                        <a:t>Infers outcomes based on data and operation results from previous business process executions (Business Rules Engine).</a:t>
                      </a:r>
                      <a:endParaRPr b="0" lang="en-US" sz="1800" spc="-1" strike="noStrike">
                        <a:latin typeface="Arial"/>
                      </a:endParaRPr>
                    </a:p>
                  </a:txBody>
                  <a:tcPr marL="90000" marR="90000">
                    <a:lnL w="5760">
                      <a:solidFill>
                        <a:srgbClr val="333399"/>
                      </a:solidFill>
                    </a:lnL>
                    <a:lnR w="5760">
                      <a:solidFill>
                        <a:srgbClr val="333399"/>
                      </a:solidFill>
                    </a:lnR>
                    <a:lnT w="12240">
                      <a:solidFill>
                        <a:srgbClr val="333399"/>
                      </a:solidFill>
                    </a:lnT>
                    <a:lnB w="5760">
                      <a:solidFill>
                        <a:srgbClr val="333399"/>
                      </a:solidFill>
                    </a:lnB>
                    <a:solidFill>
                      <a:srgbClr val="333399">
                        <a:alpha val="20000"/>
                      </a:srgbClr>
                    </a:solidFill>
                  </a:tcPr>
                </a:tc>
              </a:tr>
            </a:tbl>
          </a:graphicData>
        </a:graphic>
      </p:graphicFrame>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8" name="TextShape 1"/>
          <p:cNvSpPr txBox="1"/>
          <p:nvPr/>
        </p:nvSpPr>
        <p:spPr>
          <a:xfrm>
            <a:off x="0" y="482400"/>
            <a:ext cx="10080000" cy="992160"/>
          </a:xfrm>
          <a:prstGeom prst="rect">
            <a:avLst/>
          </a:prstGeom>
          <a:noFill/>
          <a:ln>
            <a:noFill/>
          </a:ln>
        </p:spPr>
        <p:txBody>
          <a:bodyPr anchor="ctr">
            <a:noAutofit/>
          </a:bodyPr>
          <a:p>
            <a:pPr algn="ctr">
              <a:buClr>
                <a:srgbClr val="000000"/>
              </a:buClr>
              <a:buSzPct val="45000"/>
              <a:buFont typeface="Wingdings" charset="2"/>
              <a:buChar char=""/>
            </a:pPr>
            <a:r>
              <a:rPr b="1" lang="en-US" sz="4400" spc="-1" strike="noStrike">
                <a:latin typeface="Lato Black"/>
              </a:rPr>
              <a:t>How does it all fit together?</a:t>
            </a:r>
            <a:endParaRPr b="1" lang="en-US" sz="4400" spc="-1" strike="noStrike">
              <a:latin typeface="Lato Black"/>
            </a:endParaRPr>
          </a:p>
        </p:txBody>
      </p:sp>
      <p:sp>
        <p:nvSpPr>
          <p:cNvPr id="1189" name="Line 2"/>
          <p:cNvSpPr/>
          <p:nvPr/>
        </p:nvSpPr>
        <p:spPr>
          <a:xfrm flipV="1">
            <a:off x="1102320" y="2215080"/>
            <a:ext cx="0" cy="4147560"/>
          </a:xfrm>
          <a:prstGeom prst="line">
            <a:avLst/>
          </a:prstGeom>
          <a:ln>
            <a:noFill/>
          </a:ln>
        </p:spPr>
        <p:style>
          <a:lnRef idx="0"/>
          <a:fillRef idx="0"/>
          <a:effectRef idx="0"/>
          <a:fontRef idx="minor"/>
        </p:style>
      </p:sp>
      <p:pic>
        <p:nvPicPr>
          <p:cNvPr id="1190" name="Picture 32" descr=""/>
          <p:cNvPicPr/>
          <p:nvPr/>
        </p:nvPicPr>
        <p:blipFill>
          <a:blip r:embed="rId1"/>
          <a:srcRect l="8553" t="18588" r="57830" b="40708"/>
          <a:stretch/>
        </p:blipFill>
        <p:spPr>
          <a:xfrm>
            <a:off x="0" y="1653480"/>
            <a:ext cx="10080000" cy="4209120"/>
          </a:xfrm>
          <a:prstGeom prst="rect">
            <a:avLst/>
          </a:prstGeom>
          <a:ln>
            <a:noFill/>
          </a:ln>
          <a:effectLst>
            <a:outerShdw dist="17819" dir="2700000">
              <a:srgbClr val="708688"/>
            </a:outerShdw>
          </a:effectLst>
        </p:spPr>
      </p:pic>
      <p:sp>
        <p:nvSpPr>
          <p:cNvPr id="1191" name="CustomShape 3"/>
          <p:cNvSpPr/>
          <p:nvPr/>
        </p:nvSpPr>
        <p:spPr>
          <a:xfrm>
            <a:off x="167760" y="1900440"/>
            <a:ext cx="8062560" cy="1014480"/>
          </a:xfrm>
          <a:custGeom>
            <a:avLst/>
            <a:gdLst/>
            <a:ahLst/>
            <a:rect l="l" t="t" r="r" b="b"/>
            <a:pathLst>
              <a:path w="21600" h="21600">
                <a:moveTo>
                  <a:pt x="0" y="0"/>
                </a:moveTo>
                <a:lnTo>
                  <a:pt x="21600" y="0"/>
                </a:lnTo>
                <a:lnTo>
                  <a:pt x="21600" y="21600"/>
                </a:lnTo>
                <a:lnTo>
                  <a:pt x="0" y="21600"/>
                </a:lnTo>
                <a:lnTo>
                  <a:pt x="0" y="0"/>
                </a:lnTo>
                <a:close/>
              </a:path>
            </a:pathLst>
          </a:custGeom>
          <a:solidFill>
            <a:srgbClr val="993300"/>
          </a:solidFill>
          <a:ln>
            <a:noFill/>
          </a:ln>
        </p:spPr>
        <p:style>
          <a:lnRef idx="0"/>
          <a:fillRef idx="0"/>
          <a:effectRef idx="0"/>
          <a:fontRef idx="minor"/>
        </p:style>
        <p:txBody>
          <a:bodyPr lIns="90000" rIns="90000" tIns="46800" bIns="46800">
            <a:spAutoFit/>
          </a:bodyPr>
          <a:p>
            <a:pPr>
              <a:lnSpc>
                <a:spcPct val="150000"/>
              </a:lnSpc>
              <a:spcBef>
                <a:spcPts val="1247"/>
              </a:spcBef>
            </a:pPr>
            <a:r>
              <a:rPr b="0" lang="en-US" sz="2000" spc="-1" strike="noStrike">
                <a:solidFill>
                  <a:srgbClr val="ffffff"/>
                </a:solidFill>
                <a:latin typeface="Arial"/>
              </a:rPr>
              <a:t>   </a:t>
            </a:r>
            <a:r>
              <a:rPr b="0" lang="en-US" sz="2000" spc="-1" strike="noStrike">
                <a:solidFill>
                  <a:srgbClr val="ffffff"/>
                </a:solidFill>
                <a:latin typeface="Arial"/>
              </a:rPr>
              <a:t>BPM</a:t>
            </a:r>
            <a:endParaRPr b="0" lang="en-US" sz="2000" spc="-1" strike="noStrike">
              <a:solidFill>
                <a:srgbClr val="000000"/>
              </a:solidFill>
              <a:latin typeface="Arial"/>
            </a:endParaRPr>
          </a:p>
          <a:p>
            <a:pPr>
              <a:spcBef>
                <a:spcPts val="1247"/>
              </a:spcBef>
            </a:pPr>
            <a:endParaRPr b="0" lang="en-US" sz="2000" spc="-1" strike="noStrike">
              <a:solidFill>
                <a:srgbClr val="000000"/>
              </a:solidFill>
              <a:latin typeface="Arial"/>
            </a:endParaRPr>
          </a:p>
        </p:txBody>
      </p:sp>
      <p:sp>
        <p:nvSpPr>
          <p:cNvPr id="1192" name="CustomShape 4"/>
          <p:cNvSpPr/>
          <p:nvPr/>
        </p:nvSpPr>
        <p:spPr>
          <a:xfrm>
            <a:off x="181800" y="3118320"/>
            <a:ext cx="4186080" cy="398880"/>
          </a:xfrm>
          <a:custGeom>
            <a:avLst/>
            <a:gdLst/>
            <a:ahLst/>
            <a:rect l="l" t="t" r="r" b="b"/>
            <a:pathLst>
              <a:path w="21600" h="21600">
                <a:moveTo>
                  <a:pt x="0" y="0"/>
                </a:moveTo>
                <a:lnTo>
                  <a:pt x="21600" y="0"/>
                </a:lnTo>
                <a:lnTo>
                  <a:pt x="21600" y="21600"/>
                </a:lnTo>
                <a:lnTo>
                  <a:pt x="0" y="21600"/>
                </a:lnTo>
                <a:lnTo>
                  <a:pt x="0" y="0"/>
                </a:lnTo>
                <a:close/>
              </a:path>
            </a:pathLst>
          </a:custGeom>
          <a:solidFill>
            <a:srgbClr val="993300"/>
          </a:solidFill>
          <a:ln>
            <a:noFill/>
          </a:ln>
        </p:spPr>
        <p:style>
          <a:lnRef idx="0"/>
          <a:fillRef idx="0"/>
          <a:effectRef idx="0"/>
          <a:fontRef idx="minor"/>
        </p:style>
        <p:txBody>
          <a:bodyPr lIns="90000" rIns="90000" tIns="46800" bIns="46800">
            <a:spAutoFit/>
          </a:bodyPr>
          <a:p>
            <a:pPr>
              <a:spcBef>
                <a:spcPts val="1247"/>
              </a:spcBef>
            </a:pPr>
            <a:r>
              <a:rPr b="0" lang="en-US" sz="2000" spc="-1" strike="noStrike">
                <a:solidFill>
                  <a:srgbClr val="ffffff"/>
                </a:solidFill>
                <a:latin typeface="Arial"/>
              </a:rPr>
              <a:t>   </a:t>
            </a:r>
            <a:r>
              <a:rPr b="0" lang="en-US" sz="2000" spc="-1" strike="noStrike">
                <a:solidFill>
                  <a:srgbClr val="ffffff"/>
                </a:solidFill>
                <a:latin typeface="Arial"/>
              </a:rPr>
              <a:t>BPMN</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3" name="TextShape 1"/>
          <p:cNvSpPr txBox="1"/>
          <p:nvPr/>
        </p:nvSpPr>
        <p:spPr>
          <a:xfrm>
            <a:off x="1308600" y="419760"/>
            <a:ext cx="8267040" cy="129708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GB" sz="3600" spc="-1" strike="noStrike">
                <a:latin typeface="Lato Black"/>
              </a:rPr>
              <a:t>Key Components in Business Process Execution</a:t>
            </a:r>
            <a:endParaRPr b="1" lang="en-US" sz="3600" spc="-1" strike="noStrike">
              <a:latin typeface="Lato Black"/>
            </a:endParaRPr>
          </a:p>
        </p:txBody>
      </p:sp>
      <p:sp>
        <p:nvSpPr>
          <p:cNvPr id="1194" name="TextShape 2"/>
          <p:cNvSpPr txBox="1"/>
          <p:nvPr/>
        </p:nvSpPr>
        <p:spPr>
          <a:xfrm>
            <a:off x="1562760" y="1847880"/>
            <a:ext cx="8013240" cy="4367880"/>
          </a:xfrm>
          <a:prstGeom prst="rect">
            <a:avLst/>
          </a:prstGeom>
          <a:noFill/>
          <a:ln>
            <a:noFill/>
          </a:ln>
        </p:spPr>
        <p:txBody>
          <a:bodyPr lIns="90000" rIns="90000" tIns="46800" bIns="46800">
            <a:normAutofit/>
          </a:bodyPr>
          <a:p>
            <a:pPr marL="432000" indent="-324000">
              <a:lnSpc>
                <a:spcPct val="90000"/>
              </a:lnSpc>
              <a:spcBef>
                <a:spcPts val="598"/>
              </a:spcBef>
              <a:spcAft>
                <a:spcPts val="1500"/>
              </a:spcAft>
              <a:buClr>
                <a:srgbClr val="000000"/>
              </a:buClr>
              <a:buSzPct val="45000"/>
              <a:buFont typeface="Wingdings" charset="2"/>
              <a:buChar char=""/>
            </a:pPr>
            <a:r>
              <a:rPr b="0" lang="en-GB" sz="2400" spc="-1" strike="noStrike">
                <a:latin typeface="Lato"/>
              </a:rPr>
              <a:t>Application Development</a:t>
            </a:r>
            <a:endParaRPr b="0" lang="en-US" sz="2400" spc="-1" strike="noStrike">
              <a:latin typeface="Lato"/>
            </a:endParaRPr>
          </a:p>
          <a:p>
            <a:pPr lvl="1" marL="864000" indent="-324000">
              <a:lnSpc>
                <a:spcPct val="90000"/>
              </a:lnSpc>
              <a:spcBef>
                <a:spcPts val="499"/>
              </a:spcBef>
              <a:buClr>
                <a:srgbClr val="000000"/>
              </a:buClr>
              <a:buSzPct val="45000"/>
              <a:buFont typeface="Wingdings" charset="2"/>
              <a:buChar char=""/>
            </a:pPr>
            <a:r>
              <a:rPr b="0" lang="en-GB" sz="2000" spc="-1" strike="noStrike">
                <a:latin typeface="Lato"/>
              </a:rPr>
              <a:t>concerned with modelling business processes</a:t>
            </a:r>
            <a:endParaRPr b="0" lang="en-US" sz="2000" spc="-1" strike="noStrike">
              <a:latin typeface="Lato"/>
            </a:endParaRPr>
          </a:p>
          <a:p>
            <a:pPr lvl="1" marL="864000" indent="-324000">
              <a:lnSpc>
                <a:spcPct val="90000"/>
              </a:lnSpc>
              <a:spcBef>
                <a:spcPts val="499"/>
              </a:spcBef>
              <a:buClr>
                <a:srgbClr val="000000"/>
              </a:buClr>
              <a:buSzPct val="45000"/>
              <a:buFont typeface="Wingdings" charset="2"/>
              <a:buChar char=""/>
            </a:pPr>
            <a:r>
              <a:rPr b="0" lang="en-GB" sz="2000" spc="-1" strike="noStrike">
                <a:latin typeface="Lato"/>
              </a:rPr>
              <a:t>description of web services</a:t>
            </a:r>
            <a:endParaRPr b="0" lang="en-US" sz="2000" spc="-1" strike="noStrike">
              <a:latin typeface="Lato"/>
            </a:endParaRPr>
          </a:p>
          <a:p>
            <a:pPr marL="432000" indent="-324000">
              <a:lnSpc>
                <a:spcPct val="90000"/>
              </a:lnSpc>
              <a:spcBef>
                <a:spcPts val="598"/>
              </a:spcBef>
              <a:spcAft>
                <a:spcPts val="1500"/>
              </a:spcAft>
              <a:buClr>
                <a:srgbClr val="000000"/>
              </a:buClr>
              <a:buSzPct val="45000"/>
              <a:buFont typeface="Wingdings" charset="2"/>
              <a:buChar char=""/>
            </a:pPr>
            <a:r>
              <a:rPr b="0" lang="en-GB" sz="2400" spc="-1" strike="noStrike">
                <a:latin typeface="Lato"/>
              </a:rPr>
              <a:t>Generation of Business Process Execution Language (BPEL)</a:t>
            </a:r>
            <a:endParaRPr b="0" lang="en-US" sz="2400" spc="-1" strike="noStrike">
              <a:latin typeface="Lato"/>
            </a:endParaRPr>
          </a:p>
          <a:p>
            <a:pPr lvl="1" marL="864000" indent="-324000">
              <a:lnSpc>
                <a:spcPct val="90000"/>
              </a:lnSpc>
              <a:spcBef>
                <a:spcPts val="499"/>
              </a:spcBef>
              <a:buClr>
                <a:srgbClr val="000000"/>
              </a:buClr>
              <a:buSzPct val="45000"/>
              <a:buFont typeface="Wingdings" charset="2"/>
              <a:buChar char=""/>
            </a:pPr>
            <a:r>
              <a:rPr b="0" lang="en-GB" sz="2000" spc="-1" strike="noStrike">
                <a:latin typeface="Lato"/>
              </a:rPr>
              <a:t>production of executable code</a:t>
            </a:r>
            <a:endParaRPr b="0" lang="en-US" sz="2000" spc="-1" strike="noStrike">
              <a:latin typeface="Lato"/>
            </a:endParaRPr>
          </a:p>
          <a:p>
            <a:pPr marL="432000" indent="-324000">
              <a:lnSpc>
                <a:spcPct val="90000"/>
              </a:lnSpc>
              <a:spcBef>
                <a:spcPts val="598"/>
              </a:spcBef>
              <a:spcAft>
                <a:spcPts val="1500"/>
              </a:spcAft>
              <a:buClr>
                <a:srgbClr val="000000"/>
              </a:buClr>
              <a:buSzPct val="45000"/>
              <a:buFont typeface="Wingdings" charset="2"/>
              <a:buChar char=""/>
            </a:pPr>
            <a:r>
              <a:rPr b="0" lang="en-GB" sz="2400" spc="-1" strike="noStrike">
                <a:latin typeface="Lato"/>
              </a:rPr>
              <a:t>Business Process Execution</a:t>
            </a:r>
            <a:endParaRPr b="0" lang="en-US" sz="2400" spc="-1" strike="noStrike">
              <a:latin typeface="Lato"/>
            </a:endParaRPr>
          </a:p>
          <a:p>
            <a:pPr lvl="1" marL="864000" indent="-324000">
              <a:lnSpc>
                <a:spcPct val="90000"/>
              </a:lnSpc>
              <a:spcBef>
                <a:spcPts val="499"/>
              </a:spcBef>
              <a:buClr>
                <a:srgbClr val="000000"/>
              </a:buClr>
              <a:buSzPct val="45000"/>
              <a:buFont typeface="Wingdings" charset="2"/>
              <a:buChar char=""/>
            </a:pPr>
            <a:r>
              <a:rPr b="0" lang="en-GB" sz="2000" spc="-1" strike="noStrike">
                <a:latin typeface="Lato"/>
              </a:rPr>
              <a:t>running the BPEL code </a:t>
            </a:r>
            <a:endParaRPr b="0" lang="en-US" sz="2000" spc="-1" strike="noStrike">
              <a:latin typeface="Lato"/>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5" name="TextShape 1"/>
          <p:cNvSpPr txBox="1"/>
          <p:nvPr/>
        </p:nvSpPr>
        <p:spPr>
          <a:xfrm>
            <a:off x="0" y="421920"/>
            <a:ext cx="10080000" cy="1365120"/>
          </a:xfrm>
          <a:prstGeom prst="rect">
            <a:avLst/>
          </a:prstGeom>
          <a:noFill/>
          <a:ln>
            <a:noFill/>
          </a:ln>
        </p:spPr>
        <p:txBody>
          <a:bodyPr anchor="ctr">
            <a:noAutofit/>
          </a:bodyPr>
          <a:p>
            <a:pPr algn="ctr">
              <a:buClr>
                <a:srgbClr val="000000"/>
              </a:buClr>
              <a:buSzPct val="45000"/>
              <a:buFont typeface="Wingdings" charset="2"/>
              <a:buChar char=""/>
            </a:pPr>
            <a:r>
              <a:rPr b="1" lang="en-US" sz="4400" spc="-1" strike="noStrike">
                <a:latin typeface="Lato Black"/>
              </a:rPr>
              <a:t>How do we get to a model-driven environment?</a:t>
            </a:r>
            <a:endParaRPr b="1" lang="en-US" sz="4400" spc="-1" strike="noStrike">
              <a:latin typeface="Lato Black"/>
            </a:endParaRPr>
          </a:p>
        </p:txBody>
      </p:sp>
      <p:sp>
        <p:nvSpPr>
          <p:cNvPr id="1196" name="TextShape 2"/>
          <p:cNvSpPr txBox="1"/>
          <p:nvPr/>
        </p:nvSpPr>
        <p:spPr>
          <a:xfrm>
            <a:off x="496800" y="1677600"/>
            <a:ext cx="8874360" cy="4840560"/>
          </a:xfrm>
          <a:prstGeom prst="rect">
            <a:avLst/>
          </a:prstGeom>
          <a:noFill/>
          <a:ln>
            <a:noFill/>
          </a:ln>
        </p:spPr>
        <p:txBody>
          <a:bodyPr>
            <a:normAutofit/>
          </a:bodyPr>
          <a:p>
            <a:pPr marL="432000" indent="-324000">
              <a:spcBef>
                <a:spcPts val="598"/>
              </a:spcBef>
              <a:buClr>
                <a:srgbClr val="000000"/>
              </a:buClr>
              <a:buSzPct val="45000"/>
              <a:buFont typeface="Wingdings" charset="2"/>
              <a:buChar char=""/>
            </a:pPr>
            <a:r>
              <a:rPr b="0" lang="en-US" sz="2400" spc="-1" strike="noStrike">
                <a:latin typeface="Lato"/>
              </a:rPr>
              <a:t>A BPMN model captures business processes transfers them to a </a:t>
            </a:r>
            <a:r>
              <a:rPr b="0" lang="en-US" sz="2400" spc="-1" strike="noStrike" u="sng">
                <a:uFillTx/>
                <a:latin typeface="Lato"/>
              </a:rPr>
              <a:t>Business Process Automation engine</a:t>
            </a:r>
            <a:r>
              <a:rPr b="0" lang="en-US" sz="2400" spc="-1" strike="noStrike">
                <a:latin typeface="Lato"/>
              </a:rPr>
              <a:t> in a BPMN-executable serialization format.</a:t>
            </a:r>
            <a:endParaRPr b="0" lang="en-US" sz="2400" spc="-1" strike="noStrike">
              <a:latin typeface="Lato"/>
            </a:endParaRPr>
          </a:p>
          <a:p>
            <a:pPr marL="432000" indent="-324000">
              <a:spcBef>
                <a:spcPts val="598"/>
              </a:spcBef>
              <a:buClr>
                <a:srgbClr val="000000"/>
              </a:buClr>
              <a:buSzPct val="45000"/>
              <a:buFont typeface="Wingdings" charset="2"/>
              <a:buChar char=""/>
            </a:pPr>
            <a:endParaRPr b="0" lang="en-US" sz="2400" spc="-1" strike="noStrike">
              <a:latin typeface="Lato"/>
            </a:endParaRPr>
          </a:p>
          <a:p>
            <a:pPr marL="432000" indent="-324000">
              <a:spcBef>
                <a:spcPts val="598"/>
              </a:spcBef>
              <a:buClr>
                <a:srgbClr val="000000"/>
              </a:buClr>
              <a:buSzPct val="45000"/>
              <a:buFont typeface="Wingdings" charset="2"/>
              <a:buChar char=""/>
            </a:pPr>
            <a:r>
              <a:rPr b="0" lang="en-US" sz="2400" spc="-1" strike="noStrike">
                <a:latin typeface="Lato"/>
              </a:rPr>
              <a:t>Depending on the tool, it may also be:</a:t>
            </a:r>
            <a:endParaRPr b="0" lang="en-US" sz="2400" spc="-1" strike="noStrike">
              <a:latin typeface="Lato"/>
            </a:endParaRPr>
          </a:p>
          <a:p>
            <a:pPr lvl="1" marL="864000" indent="-324000">
              <a:spcBef>
                <a:spcPts val="598"/>
              </a:spcBef>
              <a:buClr>
                <a:srgbClr val="000000"/>
              </a:buClr>
              <a:buSzPct val="45000"/>
              <a:buFont typeface="Wingdings" charset="2"/>
              <a:buChar char=""/>
            </a:pPr>
            <a:r>
              <a:rPr b="0" lang="en-US" sz="2800" spc="-1" strike="noStrike">
                <a:latin typeface="Lato"/>
              </a:rPr>
              <a:t>Transferred as an XML Process Definition Language (XPDL) format.</a:t>
            </a:r>
            <a:endParaRPr b="0" lang="en-US" sz="2800" spc="-1" strike="noStrike">
              <a:latin typeface="Lato"/>
            </a:endParaRPr>
          </a:p>
          <a:p>
            <a:pPr lvl="1" marL="864000" indent="-324000">
              <a:spcBef>
                <a:spcPts val="598"/>
              </a:spcBef>
              <a:buClr>
                <a:srgbClr val="000000"/>
              </a:buClr>
              <a:buSzPct val="45000"/>
              <a:buFont typeface="Wingdings" charset="2"/>
              <a:buChar char=""/>
            </a:pPr>
            <a:r>
              <a:rPr b="0" lang="en-US" sz="2800" spc="-1" strike="noStrike">
                <a:latin typeface="Lato"/>
              </a:rPr>
              <a:t>Translated into the BPEL specification.</a:t>
            </a:r>
            <a:endParaRPr b="0" lang="en-US" sz="2800" spc="-1" strike="noStrike">
              <a:latin typeface="Lato"/>
            </a:endParaRPr>
          </a:p>
          <a:p>
            <a:pPr lvl="1" marL="864000" indent="-324000">
              <a:spcBef>
                <a:spcPts val="598"/>
              </a:spcBef>
              <a:buClr>
                <a:srgbClr val="000000"/>
              </a:buClr>
              <a:buSzPct val="45000"/>
              <a:buFont typeface="Wingdings" charset="2"/>
              <a:buChar char=""/>
            </a:pPr>
            <a:r>
              <a:rPr b="0" lang="en-US" sz="2800" spc="-1" strike="noStrike">
                <a:latin typeface="Lato"/>
              </a:rPr>
              <a:t>Captured in one of the business rules languages. </a:t>
            </a:r>
            <a:endParaRPr b="0" lang="en-US" sz="2800" spc="-1" strike="noStrike">
              <a:latin typeface="Lato"/>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7" name="TextShape 1"/>
          <p:cNvSpPr txBox="1"/>
          <p:nvPr/>
        </p:nvSpPr>
        <p:spPr>
          <a:xfrm>
            <a:off x="816480" y="558720"/>
            <a:ext cx="8505000" cy="95220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GB" sz="2800" spc="-1" strike="noStrike">
                <a:latin typeface="Lato Black"/>
              </a:rPr>
              <a:t>Application Development – description of Web Services</a:t>
            </a:r>
            <a:endParaRPr b="1" lang="en-US" sz="2800" spc="-1" strike="noStrike">
              <a:latin typeface="Lato Black"/>
            </a:endParaRPr>
          </a:p>
        </p:txBody>
      </p:sp>
      <p:sp>
        <p:nvSpPr>
          <p:cNvPr id="1198" name="TextShape 2"/>
          <p:cNvSpPr txBox="1"/>
          <p:nvPr/>
        </p:nvSpPr>
        <p:spPr>
          <a:xfrm>
            <a:off x="943200" y="1626840"/>
            <a:ext cx="5398920" cy="5477760"/>
          </a:xfrm>
          <a:prstGeom prst="rect">
            <a:avLst/>
          </a:prstGeom>
          <a:noFill/>
          <a:ln>
            <a:noFill/>
          </a:ln>
        </p:spPr>
        <p:txBody>
          <a:bodyPr lIns="90000" rIns="90000" tIns="46800" bIns="46800">
            <a:normAutofit/>
          </a:bodyPr>
          <a:p>
            <a:pPr marL="342720" indent="-342720">
              <a:lnSpc>
                <a:spcPct val="80000"/>
              </a:lnSpc>
              <a:spcBef>
                <a:spcPts val="873"/>
              </a:spcBef>
              <a:spcAft>
                <a:spcPts val="349"/>
              </a:spcAft>
              <a:buClr>
                <a:srgbClr val="000000"/>
              </a:buClr>
              <a:buFont typeface="Wingdings" charset="2"/>
              <a:buChar char=""/>
            </a:pPr>
            <a:r>
              <a:rPr b="0" lang="en-GB" sz="1400" spc="-1" strike="noStrike">
                <a:solidFill>
                  <a:srgbClr val="000000"/>
                </a:solidFill>
                <a:latin typeface="Lato"/>
              </a:rPr>
              <a:t>WSDL describes web services </a:t>
            </a:r>
            <a:endParaRPr b="0" lang="en-US" sz="1400" spc="-1" strike="noStrike">
              <a:latin typeface="Lato"/>
            </a:endParaRPr>
          </a:p>
          <a:p>
            <a:pPr lvl="1" marL="742680" indent="-285480">
              <a:lnSpc>
                <a:spcPct val="80000"/>
              </a:lnSpc>
              <a:spcBef>
                <a:spcPts val="298"/>
              </a:spcBef>
            </a:pPr>
            <a:r>
              <a:rPr b="0" lang="en-GB" sz="1200" spc="-1" strike="noStrike">
                <a:latin typeface="Lato"/>
              </a:rPr>
              <a:t>WSDL stands for Web Services Description Language.</a:t>
            </a:r>
            <a:endParaRPr b="0" lang="en-US" sz="1200" spc="-1" strike="noStrike">
              <a:latin typeface="Lato"/>
            </a:endParaRPr>
          </a:p>
          <a:p>
            <a:pPr marL="342720" indent="-342720">
              <a:lnSpc>
                <a:spcPct val="80000"/>
              </a:lnSpc>
              <a:spcBef>
                <a:spcPts val="873"/>
              </a:spcBef>
              <a:spcAft>
                <a:spcPts val="349"/>
              </a:spcAft>
              <a:buClr>
                <a:srgbClr val="000000"/>
              </a:buClr>
              <a:buFont typeface="Wingdings" charset="2"/>
              <a:buChar char=""/>
            </a:pPr>
            <a:r>
              <a:rPr b="0" lang="en-GB" sz="1400" spc="-1" strike="noStrike">
                <a:solidFill>
                  <a:srgbClr val="000000"/>
                </a:solidFill>
                <a:latin typeface="Lato"/>
              </a:rPr>
              <a:t>What is WSDL?</a:t>
            </a:r>
            <a:endParaRPr b="0" lang="en-US" sz="1400" spc="-1" strike="noStrike">
              <a:latin typeface="Lato"/>
            </a:endParaRPr>
          </a:p>
          <a:p>
            <a:pPr lvl="1" marL="864000" indent="-324000">
              <a:lnSpc>
                <a:spcPct val="80000"/>
              </a:lnSpc>
              <a:spcBef>
                <a:spcPts val="298"/>
              </a:spcBef>
              <a:buClr>
                <a:srgbClr val="000000"/>
              </a:buClr>
              <a:buSzPct val="45000"/>
              <a:buFont typeface="Wingdings" charset="2"/>
              <a:buChar char=""/>
            </a:pPr>
            <a:r>
              <a:rPr b="0" lang="en-GB" sz="1200" spc="-1" strike="noStrike">
                <a:latin typeface="Lato"/>
              </a:rPr>
              <a:t>an XML document </a:t>
            </a:r>
            <a:endParaRPr b="0" lang="en-US" sz="1200" spc="-1" strike="noStrike">
              <a:latin typeface="Lato"/>
            </a:endParaRPr>
          </a:p>
          <a:p>
            <a:pPr lvl="1" marL="864000" indent="-324000">
              <a:lnSpc>
                <a:spcPct val="80000"/>
              </a:lnSpc>
              <a:spcBef>
                <a:spcPts val="298"/>
              </a:spcBef>
              <a:buClr>
                <a:srgbClr val="000000"/>
              </a:buClr>
              <a:buSzPct val="45000"/>
              <a:buFont typeface="Wingdings" charset="2"/>
              <a:buChar char=""/>
            </a:pPr>
            <a:r>
              <a:rPr b="0" lang="en-GB" sz="1200" spc="-1" strike="noStrike">
                <a:latin typeface="Lato"/>
              </a:rPr>
              <a:t>used to describe Web services </a:t>
            </a:r>
            <a:endParaRPr b="0" lang="en-US" sz="1200" spc="-1" strike="noStrike">
              <a:latin typeface="Lato"/>
            </a:endParaRPr>
          </a:p>
          <a:p>
            <a:pPr lvl="1" marL="864000" indent="-324000">
              <a:lnSpc>
                <a:spcPct val="80000"/>
              </a:lnSpc>
              <a:spcBef>
                <a:spcPts val="298"/>
              </a:spcBef>
              <a:buClr>
                <a:srgbClr val="000000"/>
              </a:buClr>
              <a:buSzPct val="45000"/>
              <a:buFont typeface="Wingdings" charset="2"/>
              <a:buChar char=""/>
            </a:pPr>
            <a:r>
              <a:rPr b="0" lang="en-GB" sz="1200" spc="-1" strike="noStrike">
                <a:latin typeface="Lato"/>
              </a:rPr>
              <a:t>used to locate Web services</a:t>
            </a:r>
            <a:endParaRPr b="0" lang="en-US" sz="1200" spc="-1" strike="noStrike">
              <a:latin typeface="Lato"/>
            </a:endParaRPr>
          </a:p>
          <a:p>
            <a:pPr lvl="1" marL="864000" indent="-324000">
              <a:lnSpc>
                <a:spcPct val="80000"/>
              </a:lnSpc>
              <a:spcBef>
                <a:spcPts val="298"/>
              </a:spcBef>
              <a:buClr>
                <a:srgbClr val="000000"/>
              </a:buClr>
              <a:buSzPct val="45000"/>
              <a:buFont typeface="Wingdings" charset="2"/>
              <a:buChar char=""/>
            </a:pPr>
            <a:r>
              <a:rPr b="0" lang="en-GB" sz="1200" spc="-1" strike="noStrike">
                <a:latin typeface="Lato"/>
              </a:rPr>
              <a:t>Expose service operations</a:t>
            </a:r>
            <a:endParaRPr b="0" lang="en-US" sz="1200" spc="-1" strike="noStrike">
              <a:latin typeface="Lato"/>
            </a:endParaRPr>
          </a:p>
          <a:p>
            <a:pPr marL="432000" indent="-324000">
              <a:lnSpc>
                <a:spcPct val="80000"/>
              </a:lnSpc>
              <a:spcBef>
                <a:spcPts val="873"/>
              </a:spcBef>
              <a:spcAft>
                <a:spcPts val="349"/>
              </a:spcAft>
              <a:buClr>
                <a:srgbClr val="000000"/>
              </a:buClr>
              <a:buSzPct val="45000"/>
              <a:buFont typeface="Wingdings" charset="2"/>
              <a:buChar char=""/>
            </a:pPr>
            <a:r>
              <a:rPr b="0" lang="en-GB" sz="1400" spc="-1" strike="noStrike">
                <a:latin typeface="Lato"/>
              </a:rPr>
              <a:t>Import the WSDL into System Architect as an XML Schema Hierarchy</a:t>
            </a:r>
            <a:endParaRPr b="0" lang="en-US" sz="1400" spc="-1" strike="noStrike">
              <a:latin typeface="Lato"/>
            </a:endParaRPr>
          </a:p>
          <a:p>
            <a:pPr marL="342720" indent="-342720">
              <a:lnSpc>
                <a:spcPct val="80000"/>
              </a:lnSpc>
              <a:spcBef>
                <a:spcPts val="873"/>
              </a:spcBef>
              <a:spcAft>
                <a:spcPts val="349"/>
              </a:spcAft>
            </a:pPr>
            <a:endParaRPr b="0" lang="en-US" sz="1400" spc="-1" strike="noStrike">
              <a:latin typeface="Lato"/>
            </a:endParaRPr>
          </a:p>
          <a:p>
            <a:pPr marL="342720" indent="-342720">
              <a:lnSpc>
                <a:spcPct val="80000"/>
              </a:lnSpc>
              <a:spcBef>
                <a:spcPts val="873"/>
              </a:spcBef>
              <a:spcAft>
                <a:spcPts val="349"/>
              </a:spcAft>
            </a:pPr>
            <a:endParaRPr b="0" lang="en-US" sz="1400" spc="-1" strike="noStrike">
              <a:latin typeface="Lato"/>
            </a:endParaRPr>
          </a:p>
          <a:p>
            <a:pPr marL="342720" indent="-342720">
              <a:lnSpc>
                <a:spcPct val="80000"/>
              </a:lnSpc>
              <a:spcBef>
                <a:spcPts val="873"/>
              </a:spcBef>
              <a:spcAft>
                <a:spcPts val="349"/>
              </a:spcAft>
            </a:pPr>
            <a:endParaRPr b="0" lang="en-US" sz="1400" spc="-1" strike="noStrike">
              <a:latin typeface="Lato"/>
            </a:endParaRPr>
          </a:p>
          <a:p>
            <a:pPr marL="342720" indent="-342720">
              <a:lnSpc>
                <a:spcPct val="80000"/>
              </a:lnSpc>
              <a:spcBef>
                <a:spcPts val="873"/>
              </a:spcBef>
              <a:spcAft>
                <a:spcPts val="349"/>
              </a:spcAft>
            </a:pPr>
            <a:endParaRPr b="0" lang="en-US" sz="1400" spc="-1" strike="noStrike">
              <a:latin typeface="Lato"/>
            </a:endParaRPr>
          </a:p>
          <a:p>
            <a:pPr marL="342720" indent="-342720">
              <a:lnSpc>
                <a:spcPct val="80000"/>
              </a:lnSpc>
              <a:spcBef>
                <a:spcPts val="873"/>
              </a:spcBef>
              <a:spcAft>
                <a:spcPts val="349"/>
              </a:spcAft>
            </a:pPr>
            <a:r>
              <a:rPr b="0" lang="en-GB" sz="1400" spc="-1" strike="noStrike">
                <a:latin typeface="Lato"/>
              </a:rPr>
              <a:t>	</a:t>
            </a:r>
            <a:r>
              <a:rPr b="1" i="1" lang="en-GB" sz="1400" spc="-1" strike="noStrike">
                <a:latin typeface="Lato"/>
              </a:rPr>
              <a:t>Web Service</a:t>
            </a:r>
            <a:endParaRPr b="0" lang="en-US" sz="1400" spc="-1" strike="noStrike">
              <a:latin typeface="Lato"/>
            </a:endParaRPr>
          </a:p>
          <a:p>
            <a:pPr marL="432000" indent="-324000">
              <a:lnSpc>
                <a:spcPct val="80000"/>
              </a:lnSpc>
              <a:spcBef>
                <a:spcPts val="873"/>
              </a:spcBef>
              <a:spcAft>
                <a:spcPts val="349"/>
              </a:spcAft>
              <a:buClr>
                <a:srgbClr val="000000"/>
              </a:buClr>
              <a:buSzPct val="45000"/>
              <a:buFont typeface="Wingdings" charset="2"/>
              <a:buChar char=""/>
            </a:pPr>
            <a:endParaRPr b="0" lang="en-US" sz="1400" spc="-1" strike="noStrike">
              <a:latin typeface="Lato"/>
            </a:endParaRPr>
          </a:p>
          <a:p>
            <a:pPr marL="432000" indent="-324000">
              <a:lnSpc>
                <a:spcPct val="80000"/>
              </a:lnSpc>
              <a:spcBef>
                <a:spcPts val="873"/>
              </a:spcBef>
              <a:spcAft>
                <a:spcPts val="349"/>
              </a:spcAft>
              <a:buClr>
                <a:srgbClr val="000000"/>
              </a:buClr>
              <a:buSzPct val="45000"/>
              <a:buFont typeface="Wingdings" charset="2"/>
              <a:buChar char=""/>
            </a:pPr>
            <a:r>
              <a:rPr b="0" lang="en-GB" sz="1400" spc="-1" strike="noStrike">
                <a:latin typeface="Lato"/>
              </a:rPr>
              <a:t>Need to relate business processes to the web services that they call</a:t>
            </a:r>
            <a:endParaRPr b="0" lang="en-US" sz="1400" spc="-1" strike="noStrike">
              <a:latin typeface="Lato"/>
            </a:endParaRPr>
          </a:p>
          <a:p>
            <a:pPr marL="432000" indent="-324000">
              <a:lnSpc>
                <a:spcPct val="80000"/>
              </a:lnSpc>
              <a:spcBef>
                <a:spcPts val="873"/>
              </a:spcBef>
              <a:spcAft>
                <a:spcPts val="349"/>
              </a:spcAft>
              <a:buClr>
                <a:srgbClr val="000000"/>
              </a:buClr>
              <a:buSzPct val="45000"/>
              <a:buFont typeface="Wingdings" charset="2"/>
              <a:buChar char=""/>
            </a:pPr>
            <a:r>
              <a:rPr b="0" lang="en-GB" sz="1400" spc="-1" strike="noStrike">
                <a:latin typeface="Lato"/>
              </a:rPr>
              <a:t>Use in the business process models to describe the method of execution</a:t>
            </a:r>
            <a:endParaRPr b="0" lang="en-US" sz="1400" spc="-1" strike="noStrike">
              <a:latin typeface="Lato"/>
            </a:endParaRPr>
          </a:p>
        </p:txBody>
      </p:sp>
      <p:pic>
        <p:nvPicPr>
          <p:cNvPr id="1199" name="" descr=""/>
          <p:cNvPicPr/>
          <p:nvPr/>
        </p:nvPicPr>
        <p:blipFill>
          <a:blip r:embed="rId1"/>
          <a:stretch/>
        </p:blipFill>
        <p:spPr>
          <a:xfrm>
            <a:off x="5945040" y="3850200"/>
            <a:ext cx="3389760" cy="2143440"/>
          </a:xfrm>
          <a:prstGeom prst="rect">
            <a:avLst/>
          </a:prstGeom>
          <a:ln w="3240">
            <a:solidFill>
              <a:srgbClr val="000000"/>
            </a:solidFill>
            <a:miter/>
          </a:ln>
        </p:spPr>
      </p:pic>
      <p:sp>
        <p:nvSpPr>
          <p:cNvPr id="1200" name="CustomShape 3"/>
          <p:cNvSpPr/>
          <p:nvPr/>
        </p:nvSpPr>
        <p:spPr>
          <a:xfrm>
            <a:off x="3960360" y="4723200"/>
            <a:ext cx="1746360" cy="635400"/>
          </a:xfrm>
          <a:custGeom>
            <a:avLst/>
            <a:gdLst/>
            <a:ahLst/>
            <a:rect l="0" t="0" r="r" b="b"/>
            <a:pathLst>
              <a:path w="4853" h="1766">
                <a:moveTo>
                  <a:pt x="0" y="441"/>
                </a:moveTo>
                <a:lnTo>
                  <a:pt x="3639" y="441"/>
                </a:lnTo>
                <a:lnTo>
                  <a:pt x="3639" y="0"/>
                </a:lnTo>
                <a:lnTo>
                  <a:pt x="4852" y="882"/>
                </a:lnTo>
                <a:lnTo>
                  <a:pt x="3639" y="1765"/>
                </a:lnTo>
                <a:lnTo>
                  <a:pt x="3639" y="1324"/>
                </a:lnTo>
                <a:lnTo>
                  <a:pt x="0" y="1324"/>
                </a:lnTo>
                <a:lnTo>
                  <a:pt x="0" y="441"/>
                </a:lnTo>
              </a:path>
            </a:pathLst>
          </a:custGeom>
          <a:gradFill rotWithShape="0">
            <a:gsLst>
              <a:gs pos="0">
                <a:srgbClr val="3333ff"/>
              </a:gs>
              <a:gs pos="100000">
                <a:srgbClr val="00cc99"/>
              </a:gs>
            </a:gsLst>
            <a:lin ang="10800000"/>
          </a:gradFill>
          <a:ln w="9360">
            <a:solidFill>
              <a:srgbClr val="000000"/>
            </a:solidFill>
            <a:miter/>
          </a:ln>
        </p:spPr>
        <p:style>
          <a:lnRef idx="0"/>
          <a:fillRef idx="0"/>
          <a:effectRef idx="0"/>
          <a:fontRef idx="minor"/>
        </p:style>
      </p:sp>
      <p:pic>
        <p:nvPicPr>
          <p:cNvPr id="1201" name="" descr=""/>
          <p:cNvPicPr/>
          <p:nvPr/>
        </p:nvPicPr>
        <p:blipFill>
          <a:blip r:embed="rId2"/>
          <a:stretch/>
        </p:blipFill>
        <p:spPr>
          <a:xfrm>
            <a:off x="1340640" y="4404600"/>
            <a:ext cx="2301480" cy="1111680"/>
          </a:xfrm>
          <a:prstGeom prst="rect">
            <a:avLst/>
          </a:prstGeom>
          <a:ln w="3240">
            <a:solidFill>
              <a:srgbClr val="000000"/>
            </a:solidFill>
            <a:miter/>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CustomShape 1"/>
          <p:cNvSpPr/>
          <p:nvPr/>
        </p:nvSpPr>
        <p:spPr>
          <a:xfrm>
            <a:off x="0" y="6073200"/>
            <a:ext cx="10080000" cy="822600"/>
          </a:xfrm>
          <a:prstGeom prst="rect">
            <a:avLst/>
          </a:prstGeom>
          <a:solidFill>
            <a:srgbClr val="dee6ef"/>
          </a:solidFill>
          <a:ln>
            <a:noFill/>
          </a:ln>
        </p:spPr>
        <p:style>
          <a:lnRef idx="0"/>
          <a:fillRef idx="0"/>
          <a:effectRef idx="0"/>
          <a:fontRef idx="minor"/>
        </p:style>
      </p:sp>
      <p:sp>
        <p:nvSpPr>
          <p:cNvPr id="855" name="TextShape 2"/>
          <p:cNvSpPr txBox="1"/>
          <p:nvPr/>
        </p:nvSpPr>
        <p:spPr>
          <a:xfrm>
            <a:off x="91440" y="6073200"/>
            <a:ext cx="9692640" cy="822960"/>
          </a:xfrm>
          <a:prstGeom prst="rect">
            <a:avLst/>
          </a:prstGeom>
          <a:noFill/>
          <a:ln>
            <a:noFill/>
          </a:ln>
        </p:spPr>
        <p:txBody>
          <a:bodyPr lIns="0" rIns="0" tIns="0" bIns="0" anchor="ctr">
            <a:spAutoFit/>
          </a:bodyPr>
          <a:p>
            <a:pPr algn="ctr"/>
            <a:r>
              <a:rPr b="1" lang="en-US" sz="4400" spc="-1" strike="noStrike">
                <a:latin typeface="Lato Black"/>
              </a:rPr>
              <a:t>Model Arsitektur Enterprise</a:t>
            </a:r>
            <a:endParaRPr b="1" lang="en-US" sz="4400" spc="-1" strike="noStrike">
              <a:latin typeface="Lato Black"/>
            </a:endParaRPr>
          </a:p>
        </p:txBody>
      </p:sp>
      <p:pic>
        <p:nvPicPr>
          <p:cNvPr id="856" name="" descr=""/>
          <p:cNvPicPr/>
          <p:nvPr/>
        </p:nvPicPr>
        <p:blipFill>
          <a:blip r:embed="rId1"/>
          <a:stretch/>
        </p:blipFill>
        <p:spPr>
          <a:xfrm>
            <a:off x="1238400" y="1009080"/>
            <a:ext cx="7619760" cy="476208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02" name="TextShape 1"/>
          <p:cNvSpPr txBox="1"/>
          <p:nvPr/>
        </p:nvSpPr>
        <p:spPr>
          <a:xfrm>
            <a:off x="888480" y="775440"/>
            <a:ext cx="8483760" cy="109224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GB" sz="3600" spc="-1" strike="noStrike">
                <a:latin typeface="Lato Black"/>
              </a:rPr>
              <a:t>Application Development – Business Process Models</a:t>
            </a:r>
            <a:endParaRPr b="1" lang="en-US" sz="3600" spc="-1" strike="noStrike">
              <a:latin typeface="Lato Black"/>
            </a:endParaRPr>
          </a:p>
        </p:txBody>
      </p:sp>
      <p:sp>
        <p:nvSpPr>
          <p:cNvPr id="1203" name="CustomShape 2"/>
          <p:cNvSpPr/>
          <p:nvPr/>
        </p:nvSpPr>
        <p:spPr>
          <a:xfrm>
            <a:off x="1091880" y="1931400"/>
            <a:ext cx="8483760" cy="21405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nSpc>
                <a:spcPct val="100000"/>
              </a:lnSpc>
              <a:spcBef>
                <a:spcPts val="598"/>
              </a:spcBef>
            </a:pPr>
            <a:endParaRPr b="0" lang="en-US" sz="1800" spc="-1" strike="noStrike">
              <a:latin typeface="Arial"/>
            </a:endParaRPr>
          </a:p>
          <a:p>
            <a:pPr>
              <a:lnSpc>
                <a:spcPct val="100000"/>
              </a:lnSpc>
              <a:spcBef>
                <a:spcPts val="598"/>
              </a:spcBef>
            </a:pPr>
            <a:r>
              <a:rPr b="0" lang="en-GB" sz="1990" spc="-1" strike="noStrike">
                <a:latin typeface="Arial"/>
                <a:ea typeface="Times New Roman"/>
              </a:rPr>
              <a:t>The “Functions” described in the XML hierarchy are re-used as UML Class Methods by dragging and dropping into BPMN Processes and Message Flows.</a:t>
            </a:r>
            <a:endParaRPr b="0" lang="en-US" sz="1990" spc="-1" strike="noStrike">
              <a:latin typeface="Arial"/>
            </a:endParaRPr>
          </a:p>
          <a:p>
            <a:pPr>
              <a:lnSpc>
                <a:spcPct val="100000"/>
              </a:lnSpc>
              <a:spcBef>
                <a:spcPts val="598"/>
              </a:spcBef>
            </a:pPr>
            <a:endParaRPr b="0" lang="en-US" sz="1990" spc="-1" strike="noStrike">
              <a:latin typeface="Arial"/>
            </a:endParaRPr>
          </a:p>
          <a:p>
            <a:pPr>
              <a:lnSpc>
                <a:spcPct val="100000"/>
              </a:lnSpc>
              <a:spcBef>
                <a:spcPts val="598"/>
              </a:spcBef>
            </a:pPr>
            <a:endParaRPr b="0" lang="en-US" sz="199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04" name="TextShape 1"/>
          <p:cNvSpPr txBox="1"/>
          <p:nvPr/>
        </p:nvSpPr>
        <p:spPr>
          <a:xfrm>
            <a:off x="1091880" y="324360"/>
            <a:ext cx="8483760" cy="83304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GB" sz="3600" spc="-1" strike="noStrike">
                <a:latin typeface="Lato Black"/>
              </a:rPr>
              <a:t>Business Process Modelling</a:t>
            </a:r>
            <a:endParaRPr b="1" lang="en-US" sz="3600" spc="-1" strike="noStrike">
              <a:latin typeface="Lato Black"/>
            </a:endParaRPr>
          </a:p>
        </p:txBody>
      </p:sp>
      <p:pic>
        <p:nvPicPr>
          <p:cNvPr id="1205" name="" descr=""/>
          <p:cNvPicPr/>
          <p:nvPr/>
        </p:nvPicPr>
        <p:blipFill>
          <a:blip r:embed="rId1"/>
          <a:stretch/>
        </p:blipFill>
        <p:spPr>
          <a:xfrm>
            <a:off x="1931760" y="2593800"/>
            <a:ext cx="6468120" cy="4455360"/>
          </a:xfrm>
          <a:prstGeom prst="rect">
            <a:avLst/>
          </a:prstGeom>
          <a:ln>
            <a:noFill/>
          </a:ln>
        </p:spPr>
      </p:pic>
      <p:sp>
        <p:nvSpPr>
          <p:cNvPr id="1206" name="CustomShape 2"/>
          <p:cNvSpPr/>
          <p:nvPr/>
        </p:nvSpPr>
        <p:spPr>
          <a:xfrm>
            <a:off x="639000" y="1081080"/>
            <a:ext cx="9127080" cy="1305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nSpc>
                <a:spcPct val="100000"/>
              </a:lnSpc>
              <a:spcBef>
                <a:spcPts val="448"/>
              </a:spcBef>
              <a:buClr>
                <a:srgbClr val="000000"/>
              </a:buClr>
              <a:buFont typeface="Arial"/>
              <a:buChar char="-"/>
            </a:pPr>
            <a:r>
              <a:rPr b="0" lang="en-GB" sz="1800" spc="-1" strike="noStrike">
                <a:latin typeface="Arial"/>
              </a:rPr>
              <a:t> </a:t>
            </a:r>
            <a:r>
              <a:rPr b="0" lang="en-GB" sz="1800" spc="-1" strike="noStrike">
                <a:latin typeface="Arial"/>
              </a:rPr>
              <a:t>Design and develop business processes using BPMN and utilising WSDL</a:t>
            </a:r>
            <a:endParaRPr b="0" lang="en-US" sz="1800" spc="-1" strike="noStrike">
              <a:latin typeface="Arial"/>
            </a:endParaRPr>
          </a:p>
          <a:p>
            <a:pPr>
              <a:lnSpc>
                <a:spcPct val="100000"/>
              </a:lnSpc>
              <a:spcBef>
                <a:spcPts val="448"/>
              </a:spcBef>
              <a:buClr>
                <a:srgbClr val="000000"/>
              </a:buClr>
              <a:buFont typeface="Arial"/>
              <a:buChar char="-"/>
            </a:pPr>
            <a:r>
              <a:rPr b="0" lang="en-GB" sz="1800" spc="-1" strike="noStrike">
                <a:latin typeface="Arial"/>
              </a:rPr>
              <a:t> “</a:t>
            </a:r>
            <a:r>
              <a:rPr b="0" lang="en-GB" sz="1800" spc="-1" strike="noStrike">
                <a:latin typeface="Arial"/>
              </a:rPr>
              <a:t>Functions” described in the XML hierarchy re-used as UML Class Methods by drag and dropping into BPMN Processes and Message Flows.</a:t>
            </a:r>
            <a:endParaRPr b="0" lang="en-US" sz="1800" spc="-1" strike="noStrike">
              <a:latin typeface="Arial"/>
            </a:endParaRPr>
          </a:p>
          <a:p>
            <a:pPr>
              <a:lnSpc>
                <a:spcPct val="100000"/>
              </a:lnSpc>
              <a:spcBef>
                <a:spcPts val="448"/>
              </a:spcBef>
              <a:buClr>
                <a:srgbClr val="000000"/>
              </a:buClr>
              <a:buFont typeface="Arial"/>
              <a:buChar char="-"/>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07" name="TextShape 1"/>
          <p:cNvSpPr txBox="1"/>
          <p:nvPr/>
        </p:nvSpPr>
        <p:spPr>
          <a:xfrm>
            <a:off x="1091880" y="419760"/>
            <a:ext cx="8483760" cy="109224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GB" sz="3600" spc="-1" strike="noStrike">
                <a:latin typeface="Lato Black"/>
              </a:rPr>
              <a:t>Generate Business Process Execution Language</a:t>
            </a:r>
            <a:endParaRPr b="1" lang="en-US" sz="3600" spc="-1" strike="noStrike">
              <a:latin typeface="Lato Black"/>
            </a:endParaRPr>
          </a:p>
        </p:txBody>
      </p:sp>
      <p:sp>
        <p:nvSpPr>
          <p:cNvPr id="1208" name="TextShape 2"/>
          <p:cNvSpPr txBox="1"/>
          <p:nvPr/>
        </p:nvSpPr>
        <p:spPr>
          <a:xfrm>
            <a:off x="627120" y="1784520"/>
            <a:ext cx="9114840" cy="5124240"/>
          </a:xfrm>
          <a:prstGeom prst="rect">
            <a:avLst/>
          </a:prstGeom>
          <a:noFill/>
          <a:ln>
            <a:noFill/>
          </a:ln>
        </p:spPr>
        <p:txBody>
          <a:bodyPr lIns="90000" rIns="90000" tIns="46800" bIns="46800">
            <a:normAutofit fontScale="28000"/>
          </a:bodyPr>
          <a:p>
            <a:pPr marL="432000" indent="-324000">
              <a:lnSpc>
                <a:spcPct val="80000"/>
              </a:lnSpc>
              <a:spcBef>
                <a:spcPts val="2200"/>
              </a:spcBef>
              <a:spcAft>
                <a:spcPts val="2948"/>
              </a:spcAft>
              <a:buClr>
                <a:srgbClr val="000000"/>
              </a:buClr>
              <a:buSzPct val="45000"/>
              <a:buFont typeface="Wingdings" charset="2"/>
              <a:buChar char=""/>
            </a:pPr>
            <a:r>
              <a:rPr b="1" lang="en-GB" sz="4000" spc="-1" strike="noStrike">
                <a:latin typeface="Lato"/>
                <a:ea typeface="Arial"/>
              </a:rPr>
              <a:t>What is BPEL?</a:t>
            </a:r>
            <a:endParaRPr b="0" lang="en-US" sz="4000" spc="-1" strike="noStrike">
              <a:latin typeface="Lato"/>
            </a:endParaRPr>
          </a:p>
          <a:p>
            <a:pPr lvl="1" marL="864000" indent="-324000">
              <a:lnSpc>
                <a:spcPct val="80000"/>
              </a:lnSpc>
              <a:spcBef>
                <a:spcPts val="2149"/>
              </a:spcBef>
              <a:spcAft>
                <a:spcPts val="1701"/>
              </a:spcAft>
              <a:buClr>
                <a:srgbClr val="000000"/>
              </a:buClr>
              <a:buSzPct val="45000"/>
              <a:buFont typeface="Wingdings" charset="2"/>
              <a:buChar char=""/>
            </a:pPr>
            <a:r>
              <a:rPr b="0" lang="en-GB" sz="4000" spc="-1" strike="noStrike">
                <a:latin typeface="Lato"/>
                <a:ea typeface="Arial"/>
              </a:rPr>
              <a:t>Stands for Business Process Execution Language and is used for describing the execution of business processes</a:t>
            </a:r>
            <a:endParaRPr b="0" lang="en-US" sz="4000" spc="-1" strike="noStrike">
              <a:latin typeface="Lato"/>
            </a:endParaRPr>
          </a:p>
          <a:p>
            <a:pPr lvl="1" marL="864000" indent="-324000">
              <a:lnSpc>
                <a:spcPct val="80000"/>
              </a:lnSpc>
              <a:spcBef>
                <a:spcPts val="2149"/>
              </a:spcBef>
              <a:spcAft>
                <a:spcPts val="1701"/>
              </a:spcAft>
              <a:buClr>
                <a:srgbClr val="000000"/>
              </a:buClr>
              <a:buSzPct val="45000"/>
              <a:buFont typeface="Wingdings" charset="2"/>
              <a:buChar char=""/>
            </a:pPr>
            <a:r>
              <a:rPr b="0" lang="en-GB" sz="4000" spc="-1" strike="noStrike">
                <a:latin typeface="Lato"/>
                <a:ea typeface="Arial"/>
              </a:rPr>
              <a:t>provides an XML notation and semantics for specifying business process behaviour based on Web Services as an Is an XML document.</a:t>
            </a:r>
            <a:endParaRPr b="0" lang="en-US" sz="4000" spc="-1" strike="noStrike">
              <a:latin typeface="Lato"/>
            </a:endParaRPr>
          </a:p>
          <a:p>
            <a:pPr lvl="1" marL="864000" indent="-324000">
              <a:lnSpc>
                <a:spcPct val="80000"/>
              </a:lnSpc>
              <a:spcBef>
                <a:spcPts val="2149"/>
              </a:spcBef>
              <a:spcAft>
                <a:spcPts val="1701"/>
              </a:spcAft>
              <a:buClr>
                <a:srgbClr val="000000"/>
              </a:buClr>
              <a:buSzPct val="45000"/>
              <a:buFont typeface="Wingdings" charset="2"/>
              <a:buChar char=""/>
            </a:pPr>
            <a:r>
              <a:rPr b="0" lang="en-GB" sz="4000" spc="-1" strike="noStrike">
                <a:latin typeface="Lato"/>
                <a:ea typeface="Arial"/>
              </a:rPr>
              <a:t>A BPEL process is defined in terms of its interactions with partners</a:t>
            </a:r>
            <a:endParaRPr b="0" lang="en-US" sz="4000" spc="-1" strike="noStrike">
              <a:latin typeface="Lato"/>
            </a:endParaRPr>
          </a:p>
          <a:p>
            <a:pPr lvl="1" marL="864000" indent="-324000">
              <a:lnSpc>
                <a:spcPct val="80000"/>
              </a:lnSpc>
              <a:spcBef>
                <a:spcPts val="2149"/>
              </a:spcBef>
              <a:spcAft>
                <a:spcPts val="1701"/>
              </a:spcAft>
              <a:buClr>
                <a:srgbClr val="000000"/>
              </a:buClr>
              <a:buSzPct val="45000"/>
              <a:buFont typeface="Wingdings" charset="2"/>
              <a:buChar char=""/>
            </a:pPr>
            <a:r>
              <a:rPr b="0" lang="en-GB" sz="4000" spc="-1" strike="noStrike">
                <a:latin typeface="Lato"/>
                <a:ea typeface="Arial"/>
              </a:rPr>
              <a:t>BPEL orchestrates Web Services by specifying the order in which it is meaningful to call services</a:t>
            </a:r>
            <a:endParaRPr b="0" lang="en-US" sz="4000" spc="-1" strike="noStrike">
              <a:latin typeface="Lato"/>
            </a:endParaRPr>
          </a:p>
          <a:p>
            <a:pPr lvl="1" marL="864000" indent="-324000">
              <a:lnSpc>
                <a:spcPct val="80000"/>
              </a:lnSpc>
              <a:spcBef>
                <a:spcPts val="2149"/>
              </a:spcBef>
              <a:spcAft>
                <a:spcPts val="1701"/>
              </a:spcAft>
              <a:buClr>
                <a:srgbClr val="000000"/>
              </a:buClr>
              <a:buSzPct val="45000"/>
              <a:buFont typeface="Wingdings" charset="2"/>
              <a:buChar char=""/>
            </a:pPr>
            <a:r>
              <a:rPr b="0" lang="en-GB" sz="4000" spc="-1" strike="noStrike">
                <a:latin typeface="Lato"/>
                <a:ea typeface="Arial"/>
              </a:rPr>
              <a:t>It assigns responsibilities for each of the services to partners</a:t>
            </a:r>
            <a:endParaRPr b="0" lang="en-US" sz="4000" spc="-1" strike="noStrike">
              <a:latin typeface="Lato"/>
            </a:endParaRPr>
          </a:p>
          <a:p>
            <a:pPr lvl="1" marL="864000" indent="-324000">
              <a:lnSpc>
                <a:spcPct val="80000"/>
              </a:lnSpc>
              <a:spcBef>
                <a:spcPts val="2149"/>
              </a:spcBef>
              <a:spcAft>
                <a:spcPts val="1701"/>
              </a:spcAft>
              <a:buClr>
                <a:srgbClr val="000000"/>
              </a:buClr>
              <a:buSzPct val="45000"/>
              <a:buFont typeface="Wingdings" charset="2"/>
              <a:buChar char=""/>
            </a:pPr>
            <a:r>
              <a:rPr b="0" lang="en-GB" sz="4000" spc="-1" strike="noStrike">
                <a:latin typeface="Lato"/>
                <a:ea typeface="Arial"/>
              </a:rPr>
              <a:t>It is used to specify both the public interfaces for the partners and the description of the executable process</a:t>
            </a:r>
            <a:endParaRPr b="0" lang="en-US" sz="4000" spc="-1" strike="noStrike">
              <a:latin typeface="Lato"/>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09" name="TextShape 1"/>
          <p:cNvSpPr txBox="1"/>
          <p:nvPr/>
        </p:nvSpPr>
        <p:spPr>
          <a:xfrm>
            <a:off x="1091880" y="419760"/>
            <a:ext cx="8483760" cy="109224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GB" sz="3600" spc="-1" strike="noStrike">
                <a:latin typeface="Lato Black"/>
              </a:rPr>
              <a:t>Deploying BPEL</a:t>
            </a:r>
            <a:endParaRPr b="1" lang="en-US" sz="3600" spc="-1" strike="noStrike">
              <a:latin typeface="Lato Black"/>
            </a:endParaRPr>
          </a:p>
        </p:txBody>
      </p:sp>
      <p:sp>
        <p:nvSpPr>
          <p:cNvPr id="1210" name="TextShape 2"/>
          <p:cNvSpPr txBox="1"/>
          <p:nvPr/>
        </p:nvSpPr>
        <p:spPr>
          <a:xfrm>
            <a:off x="1091880" y="1847880"/>
            <a:ext cx="8483760" cy="4367880"/>
          </a:xfrm>
          <a:prstGeom prst="rect">
            <a:avLst/>
          </a:prstGeom>
          <a:noFill/>
          <a:ln>
            <a:noFill/>
          </a:ln>
        </p:spPr>
        <p:txBody>
          <a:bodyPr lIns="90000" rIns="90000" tIns="46800" bIns="46800">
            <a:normAutofit/>
          </a:bodyPr>
          <a:p>
            <a:pPr marL="342720" indent="-342720">
              <a:spcBef>
                <a:spcPts val="598"/>
              </a:spcBef>
              <a:spcAft>
                <a:spcPts val="1500"/>
              </a:spcAft>
              <a:buClr>
                <a:srgbClr val="000000"/>
              </a:buClr>
              <a:buFont typeface="Wingdings" charset="2"/>
              <a:buChar char=""/>
            </a:pPr>
            <a:r>
              <a:rPr b="0" lang="en-GB" sz="2400" spc="-1" strike="noStrike">
                <a:solidFill>
                  <a:srgbClr val="000000"/>
                </a:solidFill>
                <a:latin typeface="Lato"/>
              </a:rPr>
              <a:t>Generate BPEL from the BPMN Models</a:t>
            </a:r>
            <a:endParaRPr b="0" lang="en-US" sz="2400" spc="-1" strike="noStrike">
              <a:latin typeface="Lato"/>
            </a:endParaRPr>
          </a:p>
          <a:p>
            <a:pPr marL="342720" indent="-342720">
              <a:spcBef>
                <a:spcPts val="598"/>
              </a:spcBef>
              <a:spcAft>
                <a:spcPts val="1500"/>
              </a:spcAft>
              <a:buClr>
                <a:srgbClr val="000000"/>
              </a:buClr>
              <a:buFont typeface="Wingdings" charset="2"/>
              <a:buChar char=""/>
            </a:pPr>
            <a:r>
              <a:rPr b="0" lang="en-GB" sz="2400" spc="-1" strike="noStrike">
                <a:solidFill>
                  <a:srgbClr val="000000"/>
                </a:solidFill>
                <a:latin typeface="Lato"/>
              </a:rPr>
              <a:t>BPEL is intended to be platform independent.</a:t>
            </a:r>
            <a:endParaRPr b="0" lang="en-US" sz="2400" spc="-1" strike="noStrike">
              <a:latin typeface="Lato"/>
            </a:endParaRPr>
          </a:p>
          <a:p>
            <a:pPr marL="342720" indent="-342720">
              <a:spcBef>
                <a:spcPts val="598"/>
              </a:spcBef>
              <a:spcAft>
                <a:spcPts val="1500"/>
              </a:spcAft>
              <a:buClr>
                <a:srgbClr val="000000"/>
              </a:buClr>
              <a:buFont typeface="Wingdings" charset="2"/>
              <a:buChar char=""/>
            </a:pPr>
            <a:r>
              <a:rPr b="0" lang="en-GB" sz="2400" spc="-1" strike="noStrike">
                <a:solidFill>
                  <a:srgbClr val="000000"/>
                </a:solidFill>
                <a:latin typeface="Lato"/>
              </a:rPr>
              <a:t>Execution bindings to specific hardware/software platforms and other mechanisms required for a complete runtime environment for process implementation need to be specified prior to running.</a:t>
            </a:r>
            <a:endParaRPr b="0" lang="en-US" sz="2400" spc="-1" strike="noStrike">
              <a:latin typeface="Lato"/>
            </a:endParaRPr>
          </a:p>
          <a:p>
            <a:pPr marL="342720" indent="-342720">
              <a:spcBef>
                <a:spcPts val="598"/>
              </a:spcBef>
              <a:spcAft>
                <a:spcPts val="1500"/>
              </a:spcAft>
              <a:buClr>
                <a:srgbClr val="000000"/>
              </a:buClr>
              <a:buFont typeface="Wingdings" charset="2"/>
              <a:buChar char=""/>
            </a:pPr>
            <a:endParaRPr b="0" lang="en-US" sz="2400" spc="-1" strike="noStrike">
              <a:latin typeface="Lato"/>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11" name="TextShape 1"/>
          <p:cNvSpPr txBox="1"/>
          <p:nvPr/>
        </p:nvSpPr>
        <p:spPr>
          <a:xfrm>
            <a:off x="1091880" y="419760"/>
            <a:ext cx="8483760" cy="109224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GB" sz="3600" spc="-1" strike="noStrike">
                <a:latin typeface="Lato Black"/>
              </a:rPr>
              <a:t>BPEL Engines</a:t>
            </a:r>
            <a:endParaRPr b="1" lang="en-US" sz="3600" spc="-1" strike="noStrike">
              <a:latin typeface="Lato Black"/>
            </a:endParaRPr>
          </a:p>
        </p:txBody>
      </p:sp>
      <p:sp>
        <p:nvSpPr>
          <p:cNvPr id="1212" name="TextShape 2"/>
          <p:cNvSpPr txBox="1"/>
          <p:nvPr/>
        </p:nvSpPr>
        <p:spPr>
          <a:xfrm>
            <a:off x="1091880" y="1847880"/>
            <a:ext cx="8483760" cy="4367880"/>
          </a:xfrm>
          <a:prstGeom prst="rect">
            <a:avLst/>
          </a:prstGeom>
          <a:noFill/>
          <a:ln>
            <a:noFill/>
          </a:ln>
        </p:spPr>
        <p:txBody>
          <a:bodyPr lIns="90000" rIns="90000" tIns="46800" bIns="46800">
            <a:normAutofit/>
          </a:bodyPr>
          <a:p>
            <a:pPr marL="432000" indent="-324000">
              <a:spcBef>
                <a:spcPts val="598"/>
              </a:spcBef>
              <a:spcAft>
                <a:spcPts val="1500"/>
              </a:spcAft>
              <a:buClr>
                <a:srgbClr val="000000"/>
              </a:buClr>
              <a:buSzPct val="45000"/>
              <a:buFont typeface="Wingdings" charset="2"/>
              <a:buChar char=""/>
            </a:pPr>
            <a:r>
              <a:rPr b="0" lang="en-GB" sz="2400" spc="-1" strike="noStrike">
                <a:latin typeface="Lato"/>
              </a:rPr>
              <a:t>Microsoft BizTalk</a:t>
            </a:r>
            <a:endParaRPr b="0" lang="en-US" sz="2400" spc="-1" strike="noStrike">
              <a:latin typeface="Lato"/>
            </a:endParaRPr>
          </a:p>
          <a:p>
            <a:pPr marL="432000" indent="-324000">
              <a:spcBef>
                <a:spcPts val="598"/>
              </a:spcBef>
              <a:spcAft>
                <a:spcPts val="1500"/>
              </a:spcAft>
              <a:buClr>
                <a:srgbClr val="000000"/>
              </a:buClr>
              <a:buSzPct val="45000"/>
              <a:buFont typeface="Wingdings" charset="2"/>
              <a:buChar char=""/>
            </a:pPr>
            <a:r>
              <a:rPr b="0" lang="en-GB" sz="2400" spc="-1" strike="noStrike">
                <a:latin typeface="Lato"/>
              </a:rPr>
              <a:t>Collaxa</a:t>
            </a:r>
            <a:endParaRPr b="0" lang="en-US" sz="2400" spc="-1" strike="noStrike">
              <a:latin typeface="Lato"/>
            </a:endParaRPr>
          </a:p>
          <a:p>
            <a:pPr marL="432000" indent="-324000">
              <a:spcBef>
                <a:spcPts val="598"/>
              </a:spcBef>
              <a:spcAft>
                <a:spcPts val="1500"/>
              </a:spcAft>
              <a:buClr>
                <a:srgbClr val="000000"/>
              </a:buClr>
              <a:buSzPct val="45000"/>
              <a:buFont typeface="Wingdings" charset="2"/>
              <a:buChar char=""/>
            </a:pPr>
            <a:r>
              <a:rPr b="0" lang="en-GB" sz="2400" spc="-1" strike="noStrike">
                <a:latin typeface="Lato"/>
              </a:rPr>
              <a:t>Intalio</a:t>
            </a:r>
            <a:endParaRPr b="0" lang="en-US" sz="2400" spc="-1" strike="noStrike">
              <a:latin typeface="Lato"/>
            </a:endParaRPr>
          </a:p>
          <a:p>
            <a:pPr marL="432000" indent="-324000">
              <a:spcBef>
                <a:spcPts val="598"/>
              </a:spcBef>
              <a:spcAft>
                <a:spcPts val="1500"/>
              </a:spcAft>
              <a:buClr>
                <a:srgbClr val="000000"/>
              </a:buClr>
              <a:buSzPct val="45000"/>
              <a:buFont typeface="Wingdings" charset="2"/>
              <a:buChar char=""/>
            </a:pPr>
            <a:r>
              <a:rPr b="0" lang="en-GB" sz="2400" spc="-1" strike="noStrike">
                <a:latin typeface="Lato"/>
              </a:rPr>
              <a:t>IBM WebSphere</a:t>
            </a:r>
            <a:endParaRPr b="0" lang="en-US" sz="2400" spc="-1" strike="noStrike">
              <a:latin typeface="Lato"/>
            </a:endParaRPr>
          </a:p>
          <a:p>
            <a:pPr marL="432000" indent="-324000">
              <a:spcBef>
                <a:spcPts val="598"/>
              </a:spcBef>
              <a:spcAft>
                <a:spcPts val="1500"/>
              </a:spcAft>
              <a:buClr>
                <a:srgbClr val="000000"/>
              </a:buClr>
              <a:buSzPct val="45000"/>
              <a:buFont typeface="Wingdings" charset="2"/>
              <a:buChar char=""/>
            </a:pPr>
            <a:r>
              <a:rPr b="0" lang="en-GB" sz="2400" spc="-1" strike="noStrike">
                <a:latin typeface="Lato"/>
              </a:rPr>
              <a:t>……</a:t>
            </a:r>
            <a:endParaRPr b="0" lang="en-US" sz="2400" spc="-1" strike="noStrike">
              <a:latin typeface="Lato"/>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13" name="TextShape 1"/>
          <p:cNvSpPr txBox="1"/>
          <p:nvPr/>
        </p:nvSpPr>
        <p:spPr>
          <a:xfrm>
            <a:off x="1091880" y="419760"/>
            <a:ext cx="8483760" cy="82080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GB" sz="3600" spc="-1" strike="noStrike">
                <a:latin typeface="Lato Black"/>
              </a:rPr>
              <a:t>Execution of BPEL</a:t>
            </a:r>
            <a:endParaRPr b="1" lang="en-US" sz="3600" spc="-1" strike="noStrike">
              <a:latin typeface="Lato Black"/>
            </a:endParaRPr>
          </a:p>
        </p:txBody>
      </p:sp>
      <p:pic>
        <p:nvPicPr>
          <p:cNvPr id="1214" name="" descr=""/>
          <p:cNvPicPr/>
          <p:nvPr/>
        </p:nvPicPr>
        <p:blipFill>
          <a:blip r:embed="rId1"/>
          <a:stretch/>
        </p:blipFill>
        <p:spPr>
          <a:xfrm>
            <a:off x="3293280" y="1160280"/>
            <a:ext cx="6618600" cy="5706720"/>
          </a:xfrm>
          <a:prstGeom prst="rect">
            <a:avLst/>
          </a:prstGeom>
          <a:ln>
            <a:noFill/>
          </a:ln>
        </p:spPr>
      </p:pic>
      <p:sp>
        <p:nvSpPr>
          <p:cNvPr id="1215" name="CustomShape 2"/>
          <p:cNvSpPr/>
          <p:nvPr/>
        </p:nvSpPr>
        <p:spPr>
          <a:xfrm>
            <a:off x="832680" y="4653000"/>
            <a:ext cx="2682720" cy="14655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nSpc>
                <a:spcPct val="100000"/>
              </a:lnSpc>
              <a:spcBef>
                <a:spcPts val="448"/>
              </a:spcBef>
            </a:pPr>
            <a:r>
              <a:rPr b="0" lang="en-GB" sz="1800" spc="-1" strike="noStrike">
                <a:latin typeface="Arial"/>
              </a:rPr>
              <a:t>Example of business process ready for execution within Collaxa BPM Server</a:t>
            </a:r>
            <a:endParaRPr b="0" lang="en-US" sz="1800" spc="-1" strike="noStrike">
              <a:latin typeface="Arial"/>
            </a:endParaRPr>
          </a:p>
          <a:p>
            <a:pPr>
              <a:lnSpc>
                <a:spcPct val="100000"/>
              </a:lnSpc>
            </a:pPr>
            <a:endParaRPr b="0" lang="en-US" sz="1800" spc="-1" strike="noStrike">
              <a:latin typeface="Arial"/>
            </a:endParaRPr>
          </a:p>
        </p:txBody>
      </p:sp>
      <p:sp>
        <p:nvSpPr>
          <p:cNvPr id="1216" name="CustomShape 3"/>
          <p:cNvSpPr/>
          <p:nvPr/>
        </p:nvSpPr>
        <p:spPr>
          <a:xfrm>
            <a:off x="839880" y="1679760"/>
            <a:ext cx="2612520" cy="10087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nSpc>
                <a:spcPct val="100000"/>
              </a:lnSpc>
              <a:spcBef>
                <a:spcPts val="1247"/>
              </a:spcBef>
            </a:pPr>
            <a:r>
              <a:rPr b="0" lang="en-GB" sz="2000" spc="-1" strike="noStrike">
                <a:latin typeface="Arial"/>
              </a:rPr>
              <a:t>Load the business processes into the server</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17" name="TextShape 1"/>
          <p:cNvSpPr txBox="1"/>
          <p:nvPr/>
        </p:nvSpPr>
        <p:spPr>
          <a:xfrm>
            <a:off x="1008000" y="360360"/>
            <a:ext cx="8483760" cy="75600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GB" sz="3600" spc="-1" strike="noStrike">
                <a:latin typeface="Lato Black"/>
              </a:rPr>
              <a:t>Example execution of BPEL</a:t>
            </a:r>
            <a:endParaRPr b="1" lang="en-US" sz="3600" spc="-1" strike="noStrike">
              <a:latin typeface="Lato Black"/>
            </a:endParaRPr>
          </a:p>
        </p:txBody>
      </p:sp>
      <p:pic>
        <p:nvPicPr>
          <p:cNvPr id="1218" name="" descr=""/>
          <p:cNvPicPr/>
          <p:nvPr/>
        </p:nvPicPr>
        <p:blipFill>
          <a:blip r:embed="rId1"/>
          <a:stretch/>
        </p:blipFill>
        <p:spPr>
          <a:xfrm>
            <a:off x="1308600" y="1913400"/>
            <a:ext cx="7859520" cy="5160600"/>
          </a:xfrm>
          <a:prstGeom prst="rect">
            <a:avLst/>
          </a:prstGeom>
          <a:ln>
            <a:noFill/>
          </a:ln>
        </p:spPr>
      </p:pic>
      <p:sp>
        <p:nvSpPr>
          <p:cNvPr id="1219" name="CustomShape 2"/>
          <p:cNvSpPr/>
          <p:nvPr/>
        </p:nvSpPr>
        <p:spPr>
          <a:xfrm>
            <a:off x="1590840" y="1066680"/>
            <a:ext cx="7140240" cy="6426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46800" bIns="46800">
            <a:spAutoFit/>
          </a:bodyPr>
          <a:p>
            <a:pPr>
              <a:lnSpc>
                <a:spcPct val="100000"/>
              </a:lnSpc>
              <a:spcBef>
                <a:spcPts val="1123"/>
              </a:spcBef>
            </a:pPr>
            <a:r>
              <a:rPr b="0" lang="en-GB" sz="1800" spc="-1" strike="noStrike">
                <a:latin typeface="Lato"/>
              </a:rPr>
              <a:t>Example showing diagrammatically the status of one instance of execution of the process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0" name="TextShape 1"/>
          <p:cNvSpPr txBox="1"/>
          <p:nvPr/>
        </p:nvSpPr>
        <p:spPr>
          <a:xfrm>
            <a:off x="1091880" y="419760"/>
            <a:ext cx="8483760" cy="109224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GB" sz="3600" spc="-1" strike="noStrike">
                <a:latin typeface="Lato Black"/>
              </a:rPr>
              <a:t>BPMN and the future</a:t>
            </a:r>
            <a:endParaRPr b="1" lang="en-US" sz="3600" spc="-1" strike="noStrike">
              <a:latin typeface="Lato Black"/>
            </a:endParaRPr>
          </a:p>
        </p:txBody>
      </p:sp>
      <p:sp>
        <p:nvSpPr>
          <p:cNvPr id="1221" name="TextShape 2"/>
          <p:cNvSpPr txBox="1"/>
          <p:nvPr/>
        </p:nvSpPr>
        <p:spPr>
          <a:xfrm>
            <a:off x="1091880" y="1847880"/>
            <a:ext cx="8483760" cy="3837600"/>
          </a:xfrm>
          <a:prstGeom prst="rect">
            <a:avLst/>
          </a:prstGeom>
          <a:noFill/>
          <a:ln>
            <a:noFill/>
          </a:ln>
        </p:spPr>
        <p:txBody>
          <a:bodyPr lIns="90000" rIns="90000" tIns="46800" bIns="46800">
            <a:normAutofit/>
          </a:bodyPr>
          <a:p>
            <a:pPr marL="342720" indent="-342720">
              <a:spcBef>
                <a:spcPts val="598"/>
              </a:spcBef>
              <a:spcAft>
                <a:spcPts val="1500"/>
              </a:spcAft>
            </a:pPr>
            <a:r>
              <a:rPr b="0" lang="en-GB" sz="2400" spc="-1" strike="noStrike">
                <a:latin typeface="Lato"/>
              </a:rPr>
              <a:t>Vendors are expected to provide support for</a:t>
            </a:r>
            <a:endParaRPr b="0" lang="en-US" sz="2400" spc="-1" strike="noStrike">
              <a:latin typeface="Lato"/>
            </a:endParaRPr>
          </a:p>
          <a:p>
            <a:pPr marL="432000" indent="-324000">
              <a:spcBef>
                <a:spcPts val="598"/>
              </a:spcBef>
              <a:spcAft>
                <a:spcPts val="1500"/>
              </a:spcAft>
              <a:buClr>
                <a:srgbClr val="000000"/>
              </a:buClr>
              <a:buSzPct val="45000"/>
              <a:buFont typeface="Wingdings" charset="2"/>
              <a:buChar char=""/>
            </a:pPr>
            <a:r>
              <a:rPr b="0" lang="en-GB" sz="2400" spc="-1" strike="noStrike">
                <a:latin typeface="Lato"/>
              </a:rPr>
              <a:t>Simulation of BPMN processes</a:t>
            </a:r>
            <a:endParaRPr b="0" lang="en-US" sz="2400" spc="-1" strike="noStrike">
              <a:latin typeface="Lato"/>
            </a:endParaRPr>
          </a:p>
          <a:p>
            <a:pPr marL="432000" indent="-324000">
              <a:spcBef>
                <a:spcPts val="598"/>
              </a:spcBef>
              <a:spcAft>
                <a:spcPts val="1500"/>
              </a:spcAft>
              <a:buClr>
                <a:srgbClr val="000000"/>
              </a:buClr>
              <a:buSzPct val="45000"/>
              <a:buFont typeface="Wingdings" charset="2"/>
              <a:buChar char=""/>
            </a:pPr>
            <a:r>
              <a:rPr b="0" lang="en-GB" sz="2400" spc="-1" strike="noStrike">
                <a:latin typeface="Lato"/>
              </a:rPr>
              <a:t>Generation of Business Process Execution Languages</a:t>
            </a:r>
            <a:endParaRPr b="0" lang="en-US" sz="2400" spc="-1" strike="noStrike">
              <a:latin typeface="Lato"/>
            </a:endParaRPr>
          </a:p>
          <a:p>
            <a:pPr marL="432000" indent="-324000">
              <a:spcBef>
                <a:spcPts val="598"/>
              </a:spcBef>
              <a:spcAft>
                <a:spcPts val="1500"/>
              </a:spcAft>
              <a:buClr>
                <a:srgbClr val="000000"/>
              </a:buClr>
              <a:buSzPct val="45000"/>
              <a:buFont typeface="Wingdings" charset="2"/>
              <a:buChar char=""/>
            </a:pPr>
            <a:r>
              <a:rPr b="0" lang="en-GB" sz="2400" spc="-1" strike="noStrike">
                <a:latin typeface="Lato"/>
              </a:rPr>
              <a:t>Integration into workflow management tools</a:t>
            </a:r>
            <a:endParaRPr b="0" lang="en-US" sz="2400" spc="-1" strike="noStrike">
              <a:latin typeface="Lato"/>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2" name="CustomShape 1"/>
          <p:cNvSpPr/>
          <p:nvPr/>
        </p:nvSpPr>
        <p:spPr>
          <a:xfrm>
            <a:off x="0" y="6073200"/>
            <a:ext cx="10080000" cy="822600"/>
          </a:xfrm>
          <a:prstGeom prst="rect">
            <a:avLst/>
          </a:prstGeom>
          <a:solidFill>
            <a:srgbClr val="dee6ef"/>
          </a:solidFill>
          <a:ln>
            <a:noFill/>
          </a:ln>
        </p:spPr>
        <p:style>
          <a:lnRef idx="0"/>
          <a:fillRef idx="0"/>
          <a:effectRef idx="0"/>
          <a:fontRef idx="minor"/>
        </p:style>
      </p:sp>
      <p:sp>
        <p:nvSpPr>
          <p:cNvPr id="1223" name="TextShape 2"/>
          <p:cNvSpPr txBox="1"/>
          <p:nvPr/>
        </p:nvSpPr>
        <p:spPr>
          <a:xfrm>
            <a:off x="91440" y="6073200"/>
            <a:ext cx="9692640" cy="822960"/>
          </a:xfrm>
          <a:prstGeom prst="rect">
            <a:avLst/>
          </a:prstGeom>
          <a:noFill/>
          <a:ln>
            <a:noFill/>
          </a:ln>
        </p:spPr>
        <p:txBody>
          <a:bodyPr lIns="0" rIns="0" tIns="0" bIns="0" anchor="ctr">
            <a:spAutoFit/>
          </a:bodyPr>
          <a:p>
            <a:pPr algn="ctr"/>
            <a:r>
              <a:rPr b="1" lang="en-US" sz="4400" spc="-1" strike="noStrike">
                <a:latin typeface="Lato Black"/>
              </a:rPr>
              <a:t>Notasi BPMN</a:t>
            </a:r>
            <a:endParaRPr b="1" lang="en-US" sz="4400" spc="-1" strike="noStrike">
              <a:latin typeface="Lato Black"/>
            </a:endParaRPr>
          </a:p>
        </p:txBody>
      </p:sp>
      <p:pic>
        <p:nvPicPr>
          <p:cNvPr id="1224" name="" descr=""/>
          <p:cNvPicPr/>
          <p:nvPr/>
        </p:nvPicPr>
        <p:blipFill>
          <a:blip r:embed="rId1"/>
          <a:stretch/>
        </p:blipFill>
        <p:spPr>
          <a:xfrm>
            <a:off x="1238400" y="1009080"/>
            <a:ext cx="7619760" cy="476208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5" name="TextShape 1"/>
          <p:cNvSpPr txBox="1"/>
          <p:nvPr/>
        </p:nvSpPr>
        <p:spPr>
          <a:xfrm>
            <a:off x="1091880" y="419760"/>
            <a:ext cx="8483760" cy="109224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GB" sz="3600" spc="-1" strike="noStrike">
                <a:latin typeface="Lato Black"/>
              </a:rPr>
              <a:t>What is BPMN?</a:t>
            </a:r>
            <a:endParaRPr b="1" lang="en-US" sz="3600" spc="-1" strike="noStrike">
              <a:latin typeface="Lato Black"/>
            </a:endParaRPr>
          </a:p>
        </p:txBody>
      </p:sp>
      <p:sp>
        <p:nvSpPr>
          <p:cNvPr id="1226" name="TextShape 2"/>
          <p:cNvSpPr txBox="1"/>
          <p:nvPr/>
        </p:nvSpPr>
        <p:spPr>
          <a:xfrm>
            <a:off x="1091880" y="1343520"/>
            <a:ext cx="8483760" cy="5123880"/>
          </a:xfrm>
          <a:prstGeom prst="rect">
            <a:avLst/>
          </a:prstGeom>
          <a:noFill/>
          <a:ln>
            <a:noFill/>
          </a:ln>
        </p:spPr>
        <p:txBody>
          <a:bodyPr lIns="90000" rIns="90000" tIns="46800" bIns="46800">
            <a:normAutofit/>
          </a:bodyPr>
          <a:p>
            <a:pPr marL="609480" indent="-609480">
              <a:lnSpc>
                <a:spcPct val="90000"/>
              </a:lnSpc>
              <a:spcAft>
                <a:spcPts val="1500"/>
              </a:spcAft>
              <a:buClr>
                <a:srgbClr val="000000"/>
              </a:buClr>
              <a:buFont typeface="Wingdings" charset="2"/>
              <a:buChar char=""/>
            </a:pPr>
            <a:r>
              <a:rPr b="0" lang="en-US" sz="2400" spc="-1" strike="noStrike">
                <a:solidFill>
                  <a:srgbClr val="000000"/>
                </a:solidFill>
                <a:latin typeface="Lato"/>
              </a:rPr>
              <a:t>BPMN – acronym for Business Process Modeling Notation</a:t>
            </a:r>
            <a:endParaRPr b="0" lang="en-US" sz="2400" spc="-1" strike="noStrike">
              <a:latin typeface="Lato"/>
            </a:endParaRPr>
          </a:p>
          <a:p>
            <a:pPr marL="609480" indent="-609480">
              <a:lnSpc>
                <a:spcPct val="90000"/>
              </a:lnSpc>
              <a:spcBef>
                <a:spcPts val="598"/>
              </a:spcBef>
              <a:spcAft>
                <a:spcPts val="1500"/>
              </a:spcAft>
              <a:buClr>
                <a:srgbClr val="000000"/>
              </a:buClr>
              <a:buFont typeface="Wingdings" charset="2"/>
              <a:buChar char=""/>
            </a:pPr>
            <a:r>
              <a:rPr b="0" lang="en-US" sz="2400" spc="-1" strike="noStrike">
                <a:solidFill>
                  <a:srgbClr val="000000"/>
                </a:solidFill>
                <a:latin typeface="Lato"/>
              </a:rPr>
              <a:t>New standard for modeling business and web service processes</a:t>
            </a:r>
            <a:endParaRPr b="0" lang="en-US" sz="2400" spc="-1" strike="noStrike">
              <a:latin typeface="Lato"/>
            </a:endParaRPr>
          </a:p>
          <a:p>
            <a:pPr marL="609480" indent="-609480">
              <a:lnSpc>
                <a:spcPct val="90000"/>
              </a:lnSpc>
              <a:spcBef>
                <a:spcPts val="598"/>
              </a:spcBef>
              <a:spcAft>
                <a:spcPts val="1500"/>
              </a:spcAft>
              <a:buClr>
                <a:srgbClr val="000000"/>
              </a:buClr>
              <a:buFont typeface="Wingdings" charset="2"/>
              <a:buChar char=""/>
            </a:pPr>
            <a:r>
              <a:rPr b="0" lang="en-US" sz="2400" spc="-1" strike="noStrike">
                <a:latin typeface="Lato"/>
              </a:rPr>
              <a:t>P</a:t>
            </a:r>
            <a:r>
              <a:rPr b="0" lang="en-US" sz="2400" spc="-1" strike="noStrike">
                <a:latin typeface="Lato"/>
                <a:ea typeface="Times New Roman"/>
              </a:rPr>
              <a:t>rovides users with an industry standard set of diagramming syntax and semantics, through a graphical diagram to facilitate the representation of business processes</a:t>
            </a:r>
            <a:endParaRPr b="0" lang="en-US" sz="2400" spc="-1" strike="noStrike">
              <a:latin typeface="Lato"/>
            </a:endParaRPr>
          </a:p>
          <a:p>
            <a:pPr marL="609480" indent="-609480">
              <a:lnSpc>
                <a:spcPct val="90000"/>
              </a:lnSpc>
              <a:spcAft>
                <a:spcPts val="1500"/>
              </a:spcAft>
              <a:buClr>
                <a:srgbClr val="000000"/>
              </a:buClr>
              <a:buFont typeface="Wingdings" charset="2"/>
              <a:buChar char=""/>
            </a:pPr>
            <a:r>
              <a:rPr b="0" lang="en-US" sz="2400" spc="-1" strike="noStrike">
                <a:solidFill>
                  <a:srgbClr val="000000"/>
                </a:solidFill>
                <a:latin typeface="Lato"/>
              </a:rPr>
              <a:t>Owned by BPMI – </a:t>
            </a:r>
            <a:r>
              <a:rPr b="0" lang="en-US" sz="2400" spc="-1" strike="noStrike">
                <a:solidFill>
                  <a:srgbClr val="0000ff"/>
                </a:solidFill>
                <a:latin typeface="Lato"/>
              </a:rPr>
              <a:t>www.BPMI.org  </a:t>
            </a:r>
            <a:r>
              <a:rPr b="0" lang="en-US" sz="2400" spc="-1" strike="noStrike">
                <a:latin typeface="Lato"/>
              </a:rPr>
              <a:t>- the </a:t>
            </a:r>
            <a:r>
              <a:rPr b="0" lang="en-US" sz="2400" spc="-1" strike="noStrike">
                <a:solidFill>
                  <a:srgbClr val="000000"/>
                </a:solidFill>
                <a:latin typeface="Lato"/>
              </a:rPr>
              <a:t>Business Process Management Initiative</a:t>
            </a:r>
            <a:endParaRPr b="0" lang="en-US" sz="2400" spc="-1" strike="noStrike">
              <a:latin typeface="Lato"/>
            </a:endParaRPr>
          </a:p>
        </p:txBody>
      </p:sp>
      <p:pic>
        <p:nvPicPr>
          <p:cNvPr id="1227" name="bpmi_logo" descr=""/>
          <p:cNvPicPr/>
          <p:nvPr/>
        </p:nvPicPr>
        <p:blipFill>
          <a:blip r:embed="rId1"/>
          <a:stretch/>
        </p:blipFill>
        <p:spPr>
          <a:xfrm>
            <a:off x="671760" y="6635880"/>
            <a:ext cx="1176120" cy="29196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TextShape 1"/>
          <p:cNvSpPr txBox="1"/>
          <p:nvPr/>
        </p:nvSpPr>
        <p:spPr>
          <a:xfrm>
            <a:off x="138240" y="508320"/>
            <a:ext cx="5530680" cy="771480"/>
          </a:xfrm>
          <a:prstGeom prst="rect">
            <a:avLst/>
          </a:prstGeom>
          <a:noFill/>
          <a:ln>
            <a:noFill/>
          </a:ln>
        </p:spPr>
        <p:txBody>
          <a:bodyPr lIns="0" rIns="0" tIns="0" bIns="0" anchor="ctr">
            <a:spAutoFit/>
          </a:bodyPr>
          <a:p>
            <a:pPr algn="ctr"/>
            <a:r>
              <a:rPr b="1" lang="en-US" sz="4400" spc="-1" strike="noStrike">
                <a:latin typeface="Lato Black"/>
              </a:rPr>
              <a:t>Konsepsi Alur Kerja </a:t>
            </a:r>
            <a:endParaRPr b="1" lang="en-US" sz="4400" spc="-1" strike="noStrike">
              <a:latin typeface="Lato Black"/>
            </a:endParaRPr>
          </a:p>
        </p:txBody>
      </p:sp>
      <p:sp>
        <p:nvSpPr>
          <p:cNvPr id="858" name="CustomShape 2"/>
          <p:cNvSpPr/>
          <p:nvPr/>
        </p:nvSpPr>
        <p:spPr>
          <a:xfrm>
            <a:off x="146880" y="1575360"/>
            <a:ext cx="2413080" cy="941040"/>
          </a:xfrm>
          <a:prstGeom prst="rect">
            <a:avLst/>
          </a:prstGeom>
          <a:solidFill>
            <a:srgbClr val="729fcf"/>
          </a:solidFill>
          <a:ln>
            <a:solidFill>
              <a:srgbClr val="3465af"/>
            </a:solidFill>
          </a:ln>
        </p:spPr>
        <p:style>
          <a:lnRef idx="0"/>
          <a:fillRef idx="0"/>
          <a:effectRef idx="0"/>
          <a:fontRef idx="minor"/>
        </p:style>
        <p:txBody>
          <a:bodyPr wrap="none" lIns="90000" rIns="90000" tIns="45000" bIns="45000" anchor="ctr">
            <a:noAutofit/>
          </a:bodyPr>
          <a:p>
            <a:pPr algn="ctr"/>
            <a:r>
              <a:rPr b="0" lang="en-US" sz="1800" spc="-1" strike="noStrike">
                <a:solidFill>
                  <a:srgbClr val="000000"/>
                </a:solidFill>
                <a:latin typeface="Lato"/>
              </a:rPr>
              <a:t>Arsitektur Business </a:t>
            </a:r>
            <a:endParaRPr b="0" lang="en-US" sz="1800" spc="-1" strike="noStrike">
              <a:solidFill>
                <a:srgbClr val="000000"/>
              </a:solidFill>
              <a:latin typeface="Arial"/>
            </a:endParaRPr>
          </a:p>
        </p:txBody>
      </p:sp>
      <p:sp>
        <p:nvSpPr>
          <p:cNvPr id="859" name="CustomShape 3"/>
          <p:cNvSpPr/>
          <p:nvPr/>
        </p:nvSpPr>
        <p:spPr>
          <a:xfrm>
            <a:off x="137520" y="3080520"/>
            <a:ext cx="2413800" cy="941040"/>
          </a:xfrm>
          <a:prstGeom prst="rect">
            <a:avLst/>
          </a:prstGeom>
          <a:solidFill>
            <a:srgbClr val="729fcf"/>
          </a:solidFill>
          <a:ln>
            <a:solidFill>
              <a:srgbClr val="3465af"/>
            </a:solidFill>
          </a:ln>
        </p:spPr>
        <p:style>
          <a:lnRef idx="0"/>
          <a:fillRef idx="0"/>
          <a:effectRef idx="0"/>
          <a:fontRef idx="minor"/>
        </p:style>
        <p:txBody>
          <a:bodyPr wrap="none" lIns="90000" rIns="90000" tIns="45000" bIns="45000" anchor="ctr">
            <a:noAutofit/>
          </a:bodyPr>
          <a:p>
            <a:pPr algn="ctr"/>
            <a:r>
              <a:rPr b="0" lang="en-US" sz="1800" spc="-1" strike="noStrike">
                <a:solidFill>
                  <a:srgbClr val="000000"/>
                </a:solidFill>
                <a:latin typeface="Lato"/>
              </a:rPr>
              <a:t>Arsitektur Informasi</a:t>
            </a:r>
            <a:endParaRPr b="0" lang="en-US" sz="1800" spc="-1" strike="noStrike">
              <a:solidFill>
                <a:srgbClr val="000000"/>
              </a:solidFill>
              <a:latin typeface="Arial"/>
            </a:endParaRPr>
          </a:p>
          <a:p>
            <a:pPr algn="ctr"/>
            <a:r>
              <a:rPr b="0" lang="en-US" sz="1800" spc="-1" strike="noStrike">
                <a:solidFill>
                  <a:srgbClr val="000000"/>
                </a:solidFill>
                <a:latin typeface="Lato"/>
              </a:rPr>
              <a:t>Arsitektur Data</a:t>
            </a:r>
            <a:endParaRPr b="0" lang="en-US" sz="1800" spc="-1" strike="noStrike">
              <a:solidFill>
                <a:srgbClr val="000000"/>
              </a:solidFill>
              <a:latin typeface="Arial"/>
            </a:endParaRPr>
          </a:p>
        </p:txBody>
      </p:sp>
      <p:sp>
        <p:nvSpPr>
          <p:cNvPr id="860" name="CustomShape 4"/>
          <p:cNvSpPr/>
          <p:nvPr/>
        </p:nvSpPr>
        <p:spPr>
          <a:xfrm>
            <a:off x="128880" y="4561920"/>
            <a:ext cx="2413080" cy="941040"/>
          </a:xfrm>
          <a:prstGeom prst="rect">
            <a:avLst/>
          </a:prstGeom>
          <a:solidFill>
            <a:srgbClr val="729fcf"/>
          </a:solidFill>
          <a:ln>
            <a:solidFill>
              <a:srgbClr val="3465af"/>
            </a:solidFill>
          </a:ln>
        </p:spPr>
        <p:style>
          <a:lnRef idx="0"/>
          <a:fillRef idx="0"/>
          <a:effectRef idx="0"/>
          <a:fontRef idx="minor"/>
        </p:style>
        <p:txBody>
          <a:bodyPr wrap="none" lIns="90000" rIns="90000" tIns="45000" bIns="45000" anchor="ctr">
            <a:noAutofit/>
          </a:bodyPr>
          <a:p>
            <a:pPr algn="ctr"/>
            <a:r>
              <a:rPr b="0" lang="en-US" sz="1800" spc="-1" strike="noStrike">
                <a:solidFill>
                  <a:srgbClr val="000000"/>
                </a:solidFill>
                <a:latin typeface="Lato"/>
              </a:rPr>
              <a:t>Arsitektur Aplikasi</a:t>
            </a:r>
            <a:endParaRPr b="0" lang="en-US" sz="1800" spc="-1" strike="noStrike">
              <a:solidFill>
                <a:srgbClr val="000000"/>
              </a:solidFill>
              <a:latin typeface="Arial"/>
            </a:endParaRPr>
          </a:p>
        </p:txBody>
      </p:sp>
      <p:sp>
        <p:nvSpPr>
          <p:cNvPr id="861" name="CustomShape 5"/>
          <p:cNvSpPr/>
          <p:nvPr/>
        </p:nvSpPr>
        <p:spPr>
          <a:xfrm>
            <a:off x="128880" y="5985000"/>
            <a:ext cx="2413080" cy="941040"/>
          </a:xfrm>
          <a:prstGeom prst="rect">
            <a:avLst/>
          </a:prstGeom>
          <a:solidFill>
            <a:srgbClr val="729fcf"/>
          </a:solidFill>
          <a:ln>
            <a:solidFill>
              <a:srgbClr val="3465af"/>
            </a:solidFill>
          </a:ln>
        </p:spPr>
        <p:style>
          <a:lnRef idx="0"/>
          <a:fillRef idx="0"/>
          <a:effectRef idx="0"/>
          <a:fontRef idx="minor"/>
        </p:style>
        <p:txBody>
          <a:bodyPr wrap="none" lIns="90000" rIns="90000" tIns="45000" bIns="45000" anchor="ctr">
            <a:noAutofit/>
          </a:bodyPr>
          <a:p>
            <a:pPr algn="ctr"/>
            <a:r>
              <a:rPr b="0" lang="en-US" sz="1800" spc="-1" strike="noStrike">
                <a:solidFill>
                  <a:srgbClr val="000000"/>
                </a:solidFill>
                <a:latin typeface="Lato"/>
              </a:rPr>
              <a:t>Arsitektur Teknologi</a:t>
            </a:r>
            <a:endParaRPr b="0" lang="en-US" sz="1800" spc="-1" strike="noStrike">
              <a:solidFill>
                <a:srgbClr val="000000"/>
              </a:solidFill>
              <a:latin typeface="Arial"/>
            </a:endParaRPr>
          </a:p>
        </p:txBody>
      </p:sp>
      <p:sp>
        <p:nvSpPr>
          <p:cNvPr id="862" name="CustomShape 6"/>
          <p:cNvSpPr/>
          <p:nvPr/>
        </p:nvSpPr>
        <p:spPr>
          <a:xfrm>
            <a:off x="8777880" y="3966840"/>
            <a:ext cx="699840" cy="513360"/>
          </a:xfrm>
          <a:prstGeom prst="can">
            <a:avLst>
              <a:gd name="adj" fmla="val 25000"/>
            </a:avLst>
          </a:prstGeom>
          <a:solidFill>
            <a:srgbClr val="729fcf"/>
          </a:solidFill>
          <a:ln>
            <a:solidFill>
              <a:srgbClr val="3465af"/>
            </a:solidFill>
          </a:ln>
        </p:spPr>
        <p:style>
          <a:lnRef idx="0"/>
          <a:fillRef idx="0"/>
          <a:effectRef idx="0"/>
          <a:fontRef idx="minor"/>
        </p:style>
      </p:sp>
      <p:sp>
        <p:nvSpPr>
          <p:cNvPr id="863" name="CustomShape 7"/>
          <p:cNvSpPr/>
          <p:nvPr/>
        </p:nvSpPr>
        <p:spPr>
          <a:xfrm flipH="1" flipV="1">
            <a:off x="9284760" y="2925720"/>
            <a:ext cx="678240" cy="548640"/>
          </a:xfrm>
          <a:prstGeom prst="foldedCorner">
            <a:avLst>
              <a:gd name="adj" fmla="val 12500"/>
            </a:avLst>
          </a:prstGeom>
          <a:solidFill>
            <a:srgbClr val="729fcf"/>
          </a:solidFill>
          <a:ln>
            <a:solidFill>
              <a:srgbClr val="3465af"/>
            </a:solidFill>
          </a:ln>
        </p:spPr>
        <p:style>
          <a:lnRef idx="0"/>
          <a:fillRef idx="0"/>
          <a:effectRef idx="0"/>
          <a:fontRef idx="minor"/>
        </p:style>
      </p:sp>
      <p:sp>
        <p:nvSpPr>
          <p:cNvPr id="864" name="CustomShape 8"/>
          <p:cNvSpPr/>
          <p:nvPr/>
        </p:nvSpPr>
        <p:spPr>
          <a:xfrm>
            <a:off x="8710200" y="4938480"/>
            <a:ext cx="890640" cy="593280"/>
          </a:xfrm>
          <a:custGeom>
            <a:avLst/>
            <a:gdLst/>
            <a:ahLst/>
            <a:rect l="0" t="0" r="r" b="b"/>
            <a:pathLst>
              <a:path w="2476" h="1649">
                <a:moveTo>
                  <a:pt x="274" y="0"/>
                </a:moveTo>
                <a:cubicBezTo>
                  <a:pt x="137" y="0"/>
                  <a:pt x="0" y="137"/>
                  <a:pt x="0" y="274"/>
                </a:cubicBezTo>
                <a:lnTo>
                  <a:pt x="0" y="1374"/>
                </a:lnTo>
                <a:cubicBezTo>
                  <a:pt x="0" y="1511"/>
                  <a:pt x="137" y="1648"/>
                  <a:pt x="274" y="1648"/>
                </a:cubicBezTo>
                <a:lnTo>
                  <a:pt x="2200" y="1648"/>
                </a:lnTo>
                <a:cubicBezTo>
                  <a:pt x="2337" y="1648"/>
                  <a:pt x="2475" y="1511"/>
                  <a:pt x="2475" y="1374"/>
                </a:cubicBezTo>
                <a:lnTo>
                  <a:pt x="2475" y="274"/>
                </a:lnTo>
                <a:cubicBezTo>
                  <a:pt x="2475" y="137"/>
                  <a:pt x="2337" y="0"/>
                  <a:pt x="2200" y="0"/>
                </a:cubicBezTo>
                <a:lnTo>
                  <a:pt x="274" y="0"/>
                </a:lnTo>
              </a:path>
            </a:pathLst>
          </a:custGeom>
          <a:solidFill>
            <a:srgbClr val="729fcf"/>
          </a:solidFill>
          <a:ln>
            <a:solidFill>
              <a:srgbClr val="3465af"/>
            </a:solidFill>
          </a:ln>
        </p:spPr>
        <p:style>
          <a:lnRef idx="0"/>
          <a:fillRef idx="0"/>
          <a:effectRef idx="0"/>
          <a:fontRef idx="minor"/>
        </p:style>
      </p:sp>
      <p:sp>
        <p:nvSpPr>
          <p:cNvPr id="865" name="CustomShape 9"/>
          <p:cNvSpPr/>
          <p:nvPr/>
        </p:nvSpPr>
        <p:spPr>
          <a:xfrm>
            <a:off x="8787960" y="5172480"/>
            <a:ext cx="302040" cy="278640"/>
          </a:xfrm>
          <a:prstGeom prst="can">
            <a:avLst>
              <a:gd name="adj" fmla="val 25000"/>
            </a:avLst>
          </a:prstGeom>
          <a:solidFill>
            <a:srgbClr val="729fcf"/>
          </a:solidFill>
          <a:ln>
            <a:solidFill>
              <a:srgbClr val="3465af"/>
            </a:solidFill>
          </a:ln>
        </p:spPr>
        <p:style>
          <a:lnRef idx="0"/>
          <a:fillRef idx="0"/>
          <a:effectRef idx="0"/>
          <a:fontRef idx="minor"/>
        </p:style>
      </p:sp>
      <p:sp>
        <p:nvSpPr>
          <p:cNvPr id="866" name="CustomShape 10"/>
          <p:cNvSpPr/>
          <p:nvPr/>
        </p:nvSpPr>
        <p:spPr>
          <a:xfrm>
            <a:off x="9221400" y="5163480"/>
            <a:ext cx="325440" cy="296280"/>
          </a:xfrm>
          <a:prstGeom prst="can">
            <a:avLst>
              <a:gd name="adj" fmla="val 25000"/>
            </a:avLst>
          </a:prstGeom>
          <a:solidFill>
            <a:srgbClr val="729fcf"/>
          </a:solidFill>
          <a:ln>
            <a:solidFill>
              <a:srgbClr val="3465af"/>
            </a:solidFill>
          </a:ln>
        </p:spPr>
        <p:style>
          <a:lnRef idx="0"/>
          <a:fillRef idx="0"/>
          <a:effectRef idx="0"/>
          <a:fontRef idx="minor"/>
        </p:style>
      </p:sp>
      <p:sp>
        <p:nvSpPr>
          <p:cNvPr id="867" name="CustomShape 11"/>
          <p:cNvSpPr/>
          <p:nvPr/>
        </p:nvSpPr>
        <p:spPr>
          <a:xfrm>
            <a:off x="3096360" y="1816560"/>
            <a:ext cx="446760" cy="411840"/>
          </a:xfrm>
          <a:prstGeom prst="rect">
            <a:avLst/>
          </a:prstGeom>
          <a:solidFill>
            <a:srgbClr val="729fcf"/>
          </a:solidFill>
          <a:ln>
            <a:solidFill>
              <a:srgbClr val="3465af"/>
            </a:solidFill>
          </a:ln>
        </p:spPr>
        <p:style>
          <a:lnRef idx="0"/>
          <a:fillRef idx="0"/>
          <a:effectRef idx="0"/>
          <a:fontRef idx="minor"/>
        </p:style>
      </p:sp>
      <p:sp>
        <p:nvSpPr>
          <p:cNvPr id="868" name="CustomShape 12"/>
          <p:cNvSpPr/>
          <p:nvPr/>
        </p:nvSpPr>
        <p:spPr>
          <a:xfrm>
            <a:off x="4590000" y="1816560"/>
            <a:ext cx="376200" cy="435240"/>
          </a:xfrm>
          <a:prstGeom prst="rect">
            <a:avLst/>
          </a:prstGeom>
          <a:solidFill>
            <a:srgbClr val="729fcf"/>
          </a:solidFill>
          <a:ln>
            <a:solidFill>
              <a:srgbClr val="3465af"/>
            </a:solidFill>
          </a:ln>
        </p:spPr>
        <p:style>
          <a:lnRef idx="0"/>
          <a:fillRef idx="0"/>
          <a:effectRef idx="0"/>
          <a:fontRef idx="minor"/>
        </p:style>
      </p:sp>
      <p:sp>
        <p:nvSpPr>
          <p:cNvPr id="869" name="CustomShape 13"/>
          <p:cNvSpPr/>
          <p:nvPr/>
        </p:nvSpPr>
        <p:spPr>
          <a:xfrm>
            <a:off x="875520" y="2598480"/>
            <a:ext cx="736560" cy="411480"/>
          </a:xfrm>
          <a:custGeom>
            <a:avLst/>
            <a:gdLst/>
            <a:ahLst/>
            <a:rect l="0" t="0" r="r" b="b"/>
            <a:pathLst>
              <a:path w="2048" h="1145">
                <a:moveTo>
                  <a:pt x="511" y="0"/>
                </a:moveTo>
                <a:lnTo>
                  <a:pt x="511" y="858"/>
                </a:lnTo>
                <a:lnTo>
                  <a:pt x="0" y="858"/>
                </a:lnTo>
                <a:lnTo>
                  <a:pt x="1023" y="1144"/>
                </a:lnTo>
                <a:lnTo>
                  <a:pt x="2047" y="858"/>
                </a:lnTo>
                <a:lnTo>
                  <a:pt x="1535" y="858"/>
                </a:lnTo>
                <a:lnTo>
                  <a:pt x="1535" y="0"/>
                </a:lnTo>
                <a:lnTo>
                  <a:pt x="511" y="0"/>
                </a:lnTo>
              </a:path>
            </a:pathLst>
          </a:custGeom>
          <a:solidFill>
            <a:srgbClr val="004586"/>
          </a:solidFill>
          <a:ln>
            <a:solidFill>
              <a:srgbClr val="3465af"/>
            </a:solidFill>
          </a:ln>
        </p:spPr>
        <p:style>
          <a:lnRef idx="0"/>
          <a:fillRef idx="0"/>
          <a:effectRef idx="0"/>
          <a:fontRef idx="minor"/>
        </p:style>
      </p:sp>
      <p:sp>
        <p:nvSpPr>
          <p:cNvPr id="870" name="CustomShape 14"/>
          <p:cNvSpPr/>
          <p:nvPr/>
        </p:nvSpPr>
        <p:spPr>
          <a:xfrm>
            <a:off x="875520" y="4150440"/>
            <a:ext cx="736560" cy="411480"/>
          </a:xfrm>
          <a:custGeom>
            <a:avLst/>
            <a:gdLst/>
            <a:ahLst/>
            <a:rect l="0" t="0" r="r" b="b"/>
            <a:pathLst>
              <a:path w="2048" h="1145">
                <a:moveTo>
                  <a:pt x="511" y="0"/>
                </a:moveTo>
                <a:lnTo>
                  <a:pt x="511" y="858"/>
                </a:lnTo>
                <a:lnTo>
                  <a:pt x="0" y="858"/>
                </a:lnTo>
                <a:lnTo>
                  <a:pt x="1023" y="1144"/>
                </a:lnTo>
                <a:lnTo>
                  <a:pt x="2047" y="858"/>
                </a:lnTo>
                <a:lnTo>
                  <a:pt x="1535" y="858"/>
                </a:lnTo>
                <a:lnTo>
                  <a:pt x="1535" y="0"/>
                </a:lnTo>
                <a:lnTo>
                  <a:pt x="511" y="0"/>
                </a:lnTo>
              </a:path>
            </a:pathLst>
          </a:custGeom>
          <a:solidFill>
            <a:srgbClr val="004586"/>
          </a:solidFill>
          <a:ln>
            <a:solidFill>
              <a:srgbClr val="3465af"/>
            </a:solidFill>
          </a:ln>
        </p:spPr>
        <p:style>
          <a:lnRef idx="0"/>
          <a:fillRef idx="0"/>
          <a:effectRef idx="0"/>
          <a:fontRef idx="minor"/>
        </p:style>
      </p:sp>
      <p:sp>
        <p:nvSpPr>
          <p:cNvPr id="871" name="CustomShape 15"/>
          <p:cNvSpPr/>
          <p:nvPr/>
        </p:nvSpPr>
        <p:spPr>
          <a:xfrm>
            <a:off x="875520" y="5585400"/>
            <a:ext cx="736560" cy="411480"/>
          </a:xfrm>
          <a:custGeom>
            <a:avLst/>
            <a:gdLst/>
            <a:ahLst/>
            <a:rect l="0" t="0" r="r" b="b"/>
            <a:pathLst>
              <a:path w="2048" h="1145">
                <a:moveTo>
                  <a:pt x="511" y="0"/>
                </a:moveTo>
                <a:lnTo>
                  <a:pt x="511" y="858"/>
                </a:lnTo>
                <a:lnTo>
                  <a:pt x="0" y="858"/>
                </a:lnTo>
                <a:lnTo>
                  <a:pt x="1023" y="1144"/>
                </a:lnTo>
                <a:lnTo>
                  <a:pt x="2047" y="858"/>
                </a:lnTo>
                <a:lnTo>
                  <a:pt x="1535" y="858"/>
                </a:lnTo>
                <a:lnTo>
                  <a:pt x="1535" y="0"/>
                </a:lnTo>
                <a:lnTo>
                  <a:pt x="511" y="0"/>
                </a:lnTo>
              </a:path>
            </a:pathLst>
          </a:custGeom>
          <a:solidFill>
            <a:srgbClr val="004586"/>
          </a:solidFill>
          <a:ln>
            <a:solidFill>
              <a:srgbClr val="3465af"/>
            </a:solidFill>
          </a:ln>
        </p:spPr>
        <p:style>
          <a:lnRef idx="0"/>
          <a:fillRef idx="0"/>
          <a:effectRef idx="0"/>
          <a:fontRef idx="minor"/>
        </p:style>
      </p:sp>
      <p:sp>
        <p:nvSpPr>
          <p:cNvPr id="872" name="TextShape 16"/>
          <p:cNvSpPr txBox="1"/>
          <p:nvPr/>
        </p:nvSpPr>
        <p:spPr>
          <a:xfrm>
            <a:off x="8229240" y="5578560"/>
            <a:ext cx="1850400" cy="364680"/>
          </a:xfrm>
          <a:prstGeom prst="rect">
            <a:avLst/>
          </a:prstGeom>
          <a:noFill/>
          <a:ln>
            <a:noFill/>
          </a:ln>
        </p:spPr>
        <p:txBody>
          <a:bodyPr lIns="90000" rIns="90000" tIns="45000" bIns="45000">
            <a:spAutoFit/>
          </a:bodyPr>
          <a:p>
            <a:r>
              <a:rPr b="0" lang="en-US" sz="1800" spc="-1" strike="noStrike">
                <a:solidFill>
                  <a:srgbClr val="000000"/>
                </a:solidFill>
                <a:latin typeface="Lato"/>
              </a:rPr>
              <a:t>Sistem Informasi</a:t>
            </a:r>
            <a:endParaRPr b="0" lang="en-US" sz="1800" spc="-1" strike="noStrike">
              <a:solidFill>
                <a:srgbClr val="000000"/>
              </a:solidFill>
              <a:latin typeface="Arial"/>
            </a:endParaRPr>
          </a:p>
        </p:txBody>
      </p:sp>
      <p:sp>
        <p:nvSpPr>
          <p:cNvPr id="873" name="CustomShape 17"/>
          <p:cNvSpPr/>
          <p:nvPr/>
        </p:nvSpPr>
        <p:spPr>
          <a:xfrm>
            <a:off x="6702480" y="639720"/>
            <a:ext cx="611280" cy="259200"/>
          </a:xfrm>
          <a:prstGeom prst="rect">
            <a:avLst/>
          </a:prstGeom>
          <a:solidFill>
            <a:srgbClr val="729fcf"/>
          </a:solidFill>
          <a:ln>
            <a:solidFill>
              <a:srgbClr val="3465af"/>
            </a:solidFill>
          </a:ln>
        </p:spPr>
        <p:style>
          <a:lnRef idx="0"/>
          <a:fillRef idx="0"/>
          <a:effectRef idx="0"/>
          <a:fontRef idx="minor"/>
        </p:style>
      </p:sp>
      <p:sp>
        <p:nvSpPr>
          <p:cNvPr id="874" name="CustomShape 18"/>
          <p:cNvSpPr/>
          <p:nvPr/>
        </p:nvSpPr>
        <p:spPr>
          <a:xfrm>
            <a:off x="6608520" y="1263240"/>
            <a:ext cx="388080" cy="329400"/>
          </a:xfrm>
          <a:prstGeom prst="rect">
            <a:avLst/>
          </a:prstGeom>
          <a:solidFill>
            <a:srgbClr val="729fcf"/>
          </a:solidFill>
          <a:ln>
            <a:solidFill>
              <a:srgbClr val="3465af"/>
            </a:solidFill>
          </a:ln>
        </p:spPr>
        <p:style>
          <a:lnRef idx="0"/>
          <a:fillRef idx="0"/>
          <a:effectRef idx="0"/>
          <a:fontRef idx="minor"/>
        </p:style>
      </p:sp>
      <p:sp>
        <p:nvSpPr>
          <p:cNvPr id="875" name="CustomShape 19"/>
          <p:cNvSpPr/>
          <p:nvPr/>
        </p:nvSpPr>
        <p:spPr>
          <a:xfrm>
            <a:off x="7584480" y="1263240"/>
            <a:ext cx="458640" cy="329400"/>
          </a:xfrm>
          <a:prstGeom prst="rect">
            <a:avLst/>
          </a:prstGeom>
          <a:solidFill>
            <a:srgbClr val="729fcf"/>
          </a:solidFill>
          <a:ln>
            <a:solidFill>
              <a:srgbClr val="3465af"/>
            </a:solidFill>
          </a:ln>
        </p:spPr>
        <p:style>
          <a:lnRef idx="0"/>
          <a:fillRef idx="0"/>
          <a:effectRef idx="0"/>
          <a:fontRef idx="minor"/>
        </p:style>
      </p:sp>
      <p:sp>
        <p:nvSpPr>
          <p:cNvPr id="876" name="CustomShape 20"/>
          <p:cNvSpPr/>
          <p:nvPr/>
        </p:nvSpPr>
        <p:spPr>
          <a:xfrm>
            <a:off x="5702760" y="1251360"/>
            <a:ext cx="435240" cy="329400"/>
          </a:xfrm>
          <a:prstGeom prst="rect">
            <a:avLst/>
          </a:prstGeom>
          <a:solidFill>
            <a:srgbClr val="729fcf"/>
          </a:solidFill>
          <a:ln>
            <a:solidFill>
              <a:srgbClr val="3465af"/>
            </a:solidFill>
          </a:ln>
        </p:spPr>
        <p:style>
          <a:lnRef idx="0"/>
          <a:fillRef idx="0"/>
          <a:effectRef idx="0"/>
          <a:fontRef idx="minor"/>
        </p:style>
      </p:sp>
      <p:sp>
        <p:nvSpPr>
          <p:cNvPr id="877" name="CustomShape 21"/>
          <p:cNvSpPr/>
          <p:nvPr/>
        </p:nvSpPr>
        <p:spPr>
          <a:xfrm>
            <a:off x="3872520" y="1805040"/>
            <a:ext cx="376200" cy="435240"/>
          </a:xfrm>
          <a:prstGeom prst="rect">
            <a:avLst/>
          </a:prstGeom>
          <a:solidFill>
            <a:srgbClr val="729fcf"/>
          </a:solidFill>
          <a:ln>
            <a:solidFill>
              <a:srgbClr val="3465af"/>
            </a:solidFill>
          </a:ln>
        </p:spPr>
        <p:style>
          <a:lnRef idx="0"/>
          <a:fillRef idx="0"/>
          <a:effectRef idx="0"/>
          <a:fontRef idx="minor"/>
        </p:style>
      </p:sp>
      <p:sp>
        <p:nvSpPr>
          <p:cNvPr id="878" name="CustomShape 22"/>
          <p:cNvSpPr/>
          <p:nvPr/>
        </p:nvSpPr>
        <p:spPr>
          <a:xfrm>
            <a:off x="5891040" y="1922040"/>
            <a:ext cx="388080" cy="329400"/>
          </a:xfrm>
          <a:prstGeom prst="rect">
            <a:avLst/>
          </a:prstGeom>
          <a:solidFill>
            <a:srgbClr val="729fcf"/>
          </a:solidFill>
          <a:ln>
            <a:solidFill>
              <a:srgbClr val="3465af"/>
            </a:solidFill>
          </a:ln>
        </p:spPr>
        <p:style>
          <a:lnRef idx="0"/>
          <a:fillRef idx="0"/>
          <a:effectRef idx="0"/>
          <a:fontRef idx="minor"/>
        </p:style>
      </p:sp>
      <p:sp>
        <p:nvSpPr>
          <p:cNvPr id="879" name="CustomShape 23"/>
          <p:cNvSpPr/>
          <p:nvPr/>
        </p:nvSpPr>
        <p:spPr>
          <a:xfrm>
            <a:off x="6608520" y="1263240"/>
            <a:ext cx="388080" cy="329400"/>
          </a:xfrm>
          <a:prstGeom prst="rect">
            <a:avLst/>
          </a:prstGeom>
          <a:solidFill>
            <a:srgbClr val="729fcf"/>
          </a:solidFill>
          <a:ln>
            <a:solidFill>
              <a:srgbClr val="3465af"/>
            </a:solidFill>
          </a:ln>
        </p:spPr>
        <p:style>
          <a:lnRef idx="0"/>
          <a:fillRef idx="0"/>
          <a:effectRef idx="0"/>
          <a:fontRef idx="minor"/>
        </p:style>
      </p:sp>
      <p:sp>
        <p:nvSpPr>
          <p:cNvPr id="880" name="CustomShape 24"/>
          <p:cNvSpPr/>
          <p:nvPr/>
        </p:nvSpPr>
        <p:spPr>
          <a:xfrm>
            <a:off x="5303160" y="1933920"/>
            <a:ext cx="388080" cy="329400"/>
          </a:xfrm>
          <a:prstGeom prst="rect">
            <a:avLst/>
          </a:prstGeom>
          <a:solidFill>
            <a:srgbClr val="729fcf"/>
          </a:solidFill>
          <a:ln>
            <a:solidFill>
              <a:srgbClr val="3465af"/>
            </a:solidFill>
          </a:ln>
        </p:spPr>
        <p:style>
          <a:lnRef idx="0"/>
          <a:fillRef idx="0"/>
          <a:effectRef idx="0"/>
          <a:fontRef idx="minor"/>
        </p:style>
      </p:sp>
      <p:sp>
        <p:nvSpPr>
          <p:cNvPr id="881" name="CustomShape 25"/>
          <p:cNvSpPr/>
          <p:nvPr/>
        </p:nvSpPr>
        <p:spPr>
          <a:xfrm>
            <a:off x="6549480" y="1933560"/>
            <a:ext cx="388080" cy="329400"/>
          </a:xfrm>
          <a:prstGeom prst="rect">
            <a:avLst/>
          </a:prstGeom>
          <a:solidFill>
            <a:srgbClr val="729fcf"/>
          </a:solidFill>
          <a:ln>
            <a:solidFill>
              <a:srgbClr val="3465af"/>
            </a:solidFill>
          </a:ln>
        </p:spPr>
        <p:style>
          <a:lnRef idx="0"/>
          <a:fillRef idx="0"/>
          <a:effectRef idx="0"/>
          <a:fontRef idx="minor"/>
        </p:style>
      </p:sp>
      <p:sp>
        <p:nvSpPr>
          <p:cNvPr id="882" name="CustomShape 26"/>
          <p:cNvSpPr/>
          <p:nvPr/>
        </p:nvSpPr>
        <p:spPr>
          <a:xfrm>
            <a:off x="3543120" y="1875960"/>
            <a:ext cx="341280" cy="282240"/>
          </a:xfrm>
          <a:custGeom>
            <a:avLst/>
            <a:gdLst/>
            <a:ahLst/>
            <a:rect l="0" t="0" r="r" b="b"/>
            <a:pathLst>
              <a:path w="950" h="786">
                <a:moveTo>
                  <a:pt x="0" y="196"/>
                </a:moveTo>
                <a:lnTo>
                  <a:pt x="711" y="196"/>
                </a:lnTo>
                <a:lnTo>
                  <a:pt x="711" y="0"/>
                </a:lnTo>
                <a:lnTo>
                  <a:pt x="949" y="392"/>
                </a:lnTo>
                <a:lnTo>
                  <a:pt x="711" y="785"/>
                </a:lnTo>
                <a:lnTo>
                  <a:pt x="711" y="588"/>
                </a:lnTo>
                <a:lnTo>
                  <a:pt x="0" y="588"/>
                </a:lnTo>
                <a:lnTo>
                  <a:pt x="0" y="196"/>
                </a:lnTo>
              </a:path>
            </a:pathLst>
          </a:custGeom>
          <a:solidFill>
            <a:srgbClr val="004586"/>
          </a:solidFill>
          <a:ln>
            <a:solidFill>
              <a:srgbClr val="3465af"/>
            </a:solidFill>
          </a:ln>
        </p:spPr>
        <p:style>
          <a:lnRef idx="0"/>
          <a:fillRef idx="0"/>
          <a:effectRef idx="0"/>
          <a:fontRef idx="minor"/>
        </p:style>
      </p:sp>
      <p:sp>
        <p:nvSpPr>
          <p:cNvPr id="883" name="CustomShape 27"/>
          <p:cNvSpPr/>
          <p:nvPr/>
        </p:nvSpPr>
        <p:spPr>
          <a:xfrm>
            <a:off x="4248720" y="1876320"/>
            <a:ext cx="341280" cy="282240"/>
          </a:xfrm>
          <a:custGeom>
            <a:avLst/>
            <a:gdLst/>
            <a:ahLst/>
            <a:rect l="0" t="0" r="r" b="b"/>
            <a:pathLst>
              <a:path w="950" h="786">
                <a:moveTo>
                  <a:pt x="0" y="196"/>
                </a:moveTo>
                <a:lnTo>
                  <a:pt x="711" y="196"/>
                </a:lnTo>
                <a:lnTo>
                  <a:pt x="711" y="0"/>
                </a:lnTo>
                <a:lnTo>
                  <a:pt x="949" y="392"/>
                </a:lnTo>
                <a:lnTo>
                  <a:pt x="711" y="785"/>
                </a:lnTo>
                <a:lnTo>
                  <a:pt x="711" y="588"/>
                </a:lnTo>
                <a:lnTo>
                  <a:pt x="0" y="588"/>
                </a:lnTo>
                <a:lnTo>
                  <a:pt x="0" y="196"/>
                </a:lnTo>
              </a:path>
            </a:pathLst>
          </a:custGeom>
          <a:solidFill>
            <a:srgbClr val="004586"/>
          </a:solidFill>
          <a:ln>
            <a:solidFill>
              <a:srgbClr val="3465af"/>
            </a:solidFill>
          </a:ln>
        </p:spPr>
        <p:style>
          <a:lnRef idx="0"/>
          <a:fillRef idx="0"/>
          <a:effectRef idx="0"/>
          <a:fontRef idx="minor"/>
        </p:style>
      </p:sp>
      <p:sp>
        <p:nvSpPr>
          <p:cNvPr id="884" name="Line 28"/>
          <p:cNvSpPr/>
          <p:nvPr/>
        </p:nvSpPr>
        <p:spPr>
          <a:xfrm>
            <a:off x="5479560" y="1757160"/>
            <a:ext cx="1281600" cy="11880"/>
          </a:xfrm>
          <a:prstGeom prst="line">
            <a:avLst/>
          </a:prstGeom>
          <a:ln>
            <a:solidFill>
              <a:srgbClr val="000000"/>
            </a:solidFill>
          </a:ln>
        </p:spPr>
        <p:style>
          <a:lnRef idx="0"/>
          <a:fillRef idx="0"/>
          <a:effectRef idx="0"/>
          <a:fontRef idx="minor"/>
        </p:style>
      </p:sp>
      <p:sp>
        <p:nvSpPr>
          <p:cNvPr id="885" name="Line 29"/>
          <p:cNvSpPr/>
          <p:nvPr/>
        </p:nvSpPr>
        <p:spPr>
          <a:xfrm>
            <a:off x="5961600" y="1075680"/>
            <a:ext cx="1834200" cy="0"/>
          </a:xfrm>
          <a:prstGeom prst="line">
            <a:avLst/>
          </a:prstGeom>
          <a:ln>
            <a:solidFill>
              <a:srgbClr val="000000"/>
            </a:solidFill>
          </a:ln>
        </p:spPr>
        <p:style>
          <a:lnRef idx="0"/>
          <a:fillRef idx="0"/>
          <a:effectRef idx="0"/>
          <a:fontRef idx="minor"/>
        </p:style>
      </p:sp>
      <p:sp>
        <p:nvSpPr>
          <p:cNvPr id="886" name="Line 30"/>
          <p:cNvSpPr/>
          <p:nvPr/>
        </p:nvSpPr>
        <p:spPr>
          <a:xfrm flipV="1">
            <a:off x="5961600" y="1074960"/>
            <a:ext cx="0" cy="176400"/>
          </a:xfrm>
          <a:prstGeom prst="line">
            <a:avLst/>
          </a:prstGeom>
          <a:ln>
            <a:solidFill>
              <a:srgbClr val="000000"/>
            </a:solidFill>
          </a:ln>
        </p:spPr>
        <p:style>
          <a:lnRef idx="0"/>
          <a:fillRef idx="0"/>
          <a:effectRef idx="0"/>
          <a:fontRef idx="minor"/>
        </p:style>
      </p:sp>
      <p:sp>
        <p:nvSpPr>
          <p:cNvPr id="887" name="Line 31"/>
          <p:cNvSpPr/>
          <p:nvPr/>
        </p:nvSpPr>
        <p:spPr>
          <a:xfrm flipV="1">
            <a:off x="6761160" y="1780560"/>
            <a:ext cx="0" cy="153000"/>
          </a:xfrm>
          <a:prstGeom prst="line">
            <a:avLst/>
          </a:prstGeom>
          <a:ln>
            <a:solidFill>
              <a:srgbClr val="000000"/>
            </a:solidFill>
          </a:ln>
        </p:spPr>
        <p:style>
          <a:lnRef idx="0"/>
          <a:fillRef idx="0"/>
          <a:effectRef idx="0"/>
          <a:fontRef idx="minor"/>
        </p:style>
      </p:sp>
      <p:sp>
        <p:nvSpPr>
          <p:cNvPr id="888" name="Line 32"/>
          <p:cNvSpPr/>
          <p:nvPr/>
        </p:nvSpPr>
        <p:spPr>
          <a:xfrm flipV="1">
            <a:off x="5479560" y="1757160"/>
            <a:ext cx="0" cy="176760"/>
          </a:xfrm>
          <a:prstGeom prst="line">
            <a:avLst/>
          </a:prstGeom>
          <a:ln>
            <a:solidFill>
              <a:srgbClr val="000000"/>
            </a:solidFill>
          </a:ln>
        </p:spPr>
        <p:style>
          <a:lnRef idx="0"/>
          <a:fillRef idx="0"/>
          <a:effectRef idx="0"/>
          <a:fontRef idx="minor"/>
        </p:style>
      </p:sp>
      <p:sp>
        <p:nvSpPr>
          <p:cNvPr id="889" name="Line 33"/>
          <p:cNvSpPr/>
          <p:nvPr/>
        </p:nvSpPr>
        <p:spPr>
          <a:xfrm flipV="1">
            <a:off x="6114240" y="1769040"/>
            <a:ext cx="0" cy="153000"/>
          </a:xfrm>
          <a:prstGeom prst="line">
            <a:avLst/>
          </a:prstGeom>
          <a:ln>
            <a:solidFill>
              <a:srgbClr val="000000"/>
            </a:solidFill>
          </a:ln>
        </p:spPr>
        <p:style>
          <a:lnRef idx="0"/>
          <a:fillRef idx="0"/>
          <a:effectRef idx="0"/>
          <a:fontRef idx="minor"/>
        </p:style>
      </p:sp>
      <p:sp>
        <p:nvSpPr>
          <p:cNvPr id="890" name="Line 34"/>
          <p:cNvSpPr/>
          <p:nvPr/>
        </p:nvSpPr>
        <p:spPr>
          <a:xfrm flipV="1">
            <a:off x="7795800" y="1075680"/>
            <a:ext cx="0" cy="187560"/>
          </a:xfrm>
          <a:prstGeom prst="line">
            <a:avLst/>
          </a:prstGeom>
          <a:ln>
            <a:solidFill>
              <a:srgbClr val="000000"/>
            </a:solidFill>
          </a:ln>
        </p:spPr>
        <p:style>
          <a:lnRef idx="0"/>
          <a:fillRef idx="0"/>
          <a:effectRef idx="0"/>
          <a:fontRef idx="minor"/>
        </p:style>
      </p:sp>
      <p:sp>
        <p:nvSpPr>
          <p:cNvPr id="891" name="Line 35"/>
          <p:cNvSpPr/>
          <p:nvPr/>
        </p:nvSpPr>
        <p:spPr>
          <a:xfrm flipH="1" flipV="1">
            <a:off x="6830640" y="1075680"/>
            <a:ext cx="1080" cy="187560"/>
          </a:xfrm>
          <a:prstGeom prst="line">
            <a:avLst/>
          </a:prstGeom>
          <a:ln>
            <a:solidFill>
              <a:srgbClr val="000000"/>
            </a:solidFill>
          </a:ln>
        </p:spPr>
        <p:style>
          <a:lnRef idx="0"/>
          <a:fillRef idx="0"/>
          <a:effectRef idx="0"/>
          <a:fontRef idx="minor"/>
        </p:style>
      </p:sp>
      <p:sp>
        <p:nvSpPr>
          <p:cNvPr id="892" name="Line 36"/>
          <p:cNvSpPr/>
          <p:nvPr/>
        </p:nvSpPr>
        <p:spPr>
          <a:xfrm flipV="1">
            <a:off x="7066800" y="921960"/>
            <a:ext cx="0" cy="153000"/>
          </a:xfrm>
          <a:prstGeom prst="line">
            <a:avLst/>
          </a:prstGeom>
          <a:ln>
            <a:solidFill>
              <a:srgbClr val="000000"/>
            </a:solidFill>
          </a:ln>
        </p:spPr>
        <p:style>
          <a:lnRef idx="0"/>
          <a:fillRef idx="0"/>
          <a:effectRef idx="0"/>
          <a:fontRef idx="minor"/>
        </p:style>
      </p:sp>
      <p:sp>
        <p:nvSpPr>
          <p:cNvPr id="893" name="Line 37"/>
          <p:cNvSpPr/>
          <p:nvPr/>
        </p:nvSpPr>
        <p:spPr>
          <a:xfrm flipV="1">
            <a:off x="5926320" y="1580760"/>
            <a:ext cx="0" cy="188280"/>
          </a:xfrm>
          <a:prstGeom prst="line">
            <a:avLst/>
          </a:prstGeom>
          <a:ln>
            <a:solidFill>
              <a:srgbClr val="000000"/>
            </a:solidFill>
          </a:ln>
        </p:spPr>
        <p:style>
          <a:lnRef idx="0"/>
          <a:fillRef idx="0"/>
          <a:effectRef idx="0"/>
          <a:fontRef idx="minor"/>
        </p:style>
      </p:sp>
      <p:sp>
        <p:nvSpPr>
          <p:cNvPr id="894" name="TextShape 38"/>
          <p:cNvSpPr txBox="1"/>
          <p:nvPr/>
        </p:nvSpPr>
        <p:spPr>
          <a:xfrm>
            <a:off x="8229240" y="4481280"/>
            <a:ext cx="1733040" cy="364680"/>
          </a:xfrm>
          <a:prstGeom prst="rect">
            <a:avLst/>
          </a:prstGeom>
          <a:noFill/>
          <a:ln>
            <a:noFill/>
          </a:ln>
        </p:spPr>
        <p:txBody>
          <a:bodyPr lIns="90000" rIns="90000" tIns="45000" bIns="45000">
            <a:spAutoFit/>
          </a:bodyPr>
          <a:p>
            <a:r>
              <a:rPr b="0" lang="en-US" sz="1800" spc="-1" strike="noStrike">
                <a:solidFill>
                  <a:srgbClr val="000000"/>
                </a:solidFill>
                <a:latin typeface="Lato"/>
              </a:rPr>
              <a:t>Data Elektronis</a:t>
            </a:r>
            <a:endParaRPr b="0" lang="en-US" sz="1800" spc="-1" strike="noStrike">
              <a:solidFill>
                <a:srgbClr val="000000"/>
              </a:solidFill>
              <a:latin typeface="Arial"/>
            </a:endParaRPr>
          </a:p>
        </p:txBody>
      </p:sp>
      <p:sp>
        <p:nvSpPr>
          <p:cNvPr id="895" name="TextShape 39"/>
          <p:cNvSpPr txBox="1"/>
          <p:nvPr/>
        </p:nvSpPr>
        <p:spPr>
          <a:xfrm>
            <a:off x="9060480" y="3475440"/>
            <a:ext cx="1001160" cy="364680"/>
          </a:xfrm>
          <a:prstGeom prst="rect">
            <a:avLst/>
          </a:prstGeom>
          <a:noFill/>
          <a:ln>
            <a:noFill/>
          </a:ln>
        </p:spPr>
        <p:txBody>
          <a:bodyPr lIns="90000" rIns="90000" tIns="45000" bIns="45000">
            <a:spAutoFit/>
          </a:bodyPr>
          <a:p>
            <a:r>
              <a:rPr b="0" lang="en-US" sz="1800" spc="-1" strike="noStrike">
                <a:solidFill>
                  <a:srgbClr val="000000"/>
                </a:solidFill>
                <a:latin typeface="Lato"/>
              </a:rPr>
              <a:t>Laporan</a:t>
            </a:r>
            <a:endParaRPr b="0" lang="en-US" sz="1800" spc="-1" strike="noStrike">
              <a:solidFill>
                <a:srgbClr val="000000"/>
              </a:solidFill>
              <a:latin typeface="Arial"/>
            </a:endParaRPr>
          </a:p>
        </p:txBody>
      </p:sp>
      <p:sp>
        <p:nvSpPr>
          <p:cNvPr id="896" name="CustomShape 40"/>
          <p:cNvSpPr/>
          <p:nvPr/>
        </p:nvSpPr>
        <p:spPr>
          <a:xfrm>
            <a:off x="2834280" y="3052080"/>
            <a:ext cx="5029200" cy="2342520"/>
          </a:xfrm>
          <a:custGeom>
            <a:avLst/>
            <a:gdLst/>
            <a:ahLst/>
            <a:rect l="0" t="0" r="r" b="b"/>
            <a:pathLst>
              <a:path w="13972" h="6509">
                <a:moveTo>
                  <a:pt x="1084" y="0"/>
                </a:moveTo>
                <a:cubicBezTo>
                  <a:pt x="542" y="0"/>
                  <a:pt x="0" y="542"/>
                  <a:pt x="0" y="1084"/>
                </a:cubicBezTo>
                <a:lnTo>
                  <a:pt x="0" y="5423"/>
                </a:lnTo>
                <a:cubicBezTo>
                  <a:pt x="0" y="5965"/>
                  <a:pt x="542" y="6508"/>
                  <a:pt x="1084" y="6508"/>
                </a:cubicBezTo>
                <a:lnTo>
                  <a:pt x="12886" y="6508"/>
                </a:lnTo>
                <a:cubicBezTo>
                  <a:pt x="13428" y="6508"/>
                  <a:pt x="13971" y="5965"/>
                  <a:pt x="13971" y="5423"/>
                </a:cubicBezTo>
                <a:lnTo>
                  <a:pt x="13971" y="1084"/>
                </a:lnTo>
                <a:cubicBezTo>
                  <a:pt x="13971" y="542"/>
                  <a:pt x="13428" y="0"/>
                  <a:pt x="12886" y="0"/>
                </a:cubicBezTo>
                <a:lnTo>
                  <a:pt x="1084" y="0"/>
                </a:lnTo>
              </a:path>
            </a:pathLst>
          </a:custGeom>
          <a:solidFill>
            <a:srgbClr val="e6e6ff"/>
          </a:solidFill>
          <a:ln>
            <a:noFill/>
          </a:ln>
        </p:spPr>
        <p:style>
          <a:lnRef idx="0"/>
          <a:fillRef idx="0"/>
          <a:effectRef idx="0"/>
          <a:fontRef idx="minor"/>
        </p:style>
      </p:sp>
      <p:sp>
        <p:nvSpPr>
          <p:cNvPr id="897" name="TextShape 41"/>
          <p:cNvSpPr txBox="1"/>
          <p:nvPr/>
        </p:nvSpPr>
        <p:spPr>
          <a:xfrm>
            <a:off x="2952360" y="3931560"/>
            <a:ext cx="2719080" cy="821880"/>
          </a:xfrm>
          <a:prstGeom prst="rect">
            <a:avLst/>
          </a:prstGeom>
          <a:noFill/>
          <a:ln>
            <a:noFill/>
          </a:ln>
        </p:spPr>
        <p:txBody>
          <a:bodyPr lIns="90000" rIns="90000" tIns="45000" bIns="45000">
            <a:spAutoFit/>
          </a:bodyPr>
          <a:p>
            <a:r>
              <a:rPr b="0" lang="en-US" sz="2400" spc="-1" strike="noStrike">
                <a:solidFill>
                  <a:srgbClr val="000000"/>
                </a:solidFill>
                <a:latin typeface="Lato"/>
              </a:rPr>
              <a:t>Pencocokan Model</a:t>
            </a:r>
            <a:endParaRPr b="0" lang="en-US" sz="2400" spc="-1" strike="noStrike">
              <a:solidFill>
                <a:srgbClr val="000000"/>
              </a:solidFill>
              <a:latin typeface="Arial"/>
            </a:endParaRPr>
          </a:p>
          <a:p>
            <a:r>
              <a:rPr b="0" lang="en-US" sz="2400" spc="-1" strike="noStrike">
                <a:solidFill>
                  <a:srgbClr val="000000"/>
                </a:solidFill>
                <a:latin typeface="Lato"/>
              </a:rPr>
              <a:t>Informasi dan Data</a:t>
            </a:r>
            <a:endParaRPr b="0" lang="en-US" sz="2400" spc="-1" strike="noStrike">
              <a:solidFill>
                <a:srgbClr val="000000"/>
              </a:solidFill>
              <a:latin typeface="Arial"/>
            </a:endParaRPr>
          </a:p>
        </p:txBody>
      </p:sp>
      <p:sp>
        <p:nvSpPr>
          <p:cNvPr id="898" name="CustomShape 42"/>
          <p:cNvSpPr/>
          <p:nvPr/>
        </p:nvSpPr>
        <p:spPr>
          <a:xfrm>
            <a:off x="3271680" y="2383200"/>
            <a:ext cx="2122920" cy="608040"/>
          </a:xfrm>
          <a:custGeom>
            <a:avLst/>
            <a:gdLst/>
            <a:ahLst/>
            <a:rect l="0" t="0" r="r" b="b"/>
            <a:pathLst>
              <a:path w="5899" h="1691">
                <a:moveTo>
                  <a:pt x="1474" y="0"/>
                </a:moveTo>
                <a:lnTo>
                  <a:pt x="1474" y="1267"/>
                </a:lnTo>
                <a:lnTo>
                  <a:pt x="0" y="1267"/>
                </a:lnTo>
                <a:lnTo>
                  <a:pt x="2949" y="1690"/>
                </a:lnTo>
                <a:lnTo>
                  <a:pt x="5898" y="1267"/>
                </a:lnTo>
                <a:lnTo>
                  <a:pt x="4423" y="1267"/>
                </a:lnTo>
                <a:lnTo>
                  <a:pt x="4423" y="0"/>
                </a:lnTo>
                <a:lnTo>
                  <a:pt x="1474" y="0"/>
                </a:lnTo>
              </a:path>
            </a:pathLst>
          </a:custGeom>
          <a:solidFill>
            <a:srgbClr val="ffffcc"/>
          </a:solidFill>
          <a:ln>
            <a:solidFill>
              <a:srgbClr val="3465af"/>
            </a:solidFill>
          </a:ln>
        </p:spPr>
        <p:style>
          <a:lnRef idx="0"/>
          <a:fillRef idx="0"/>
          <a:effectRef idx="0"/>
          <a:fontRef idx="minor"/>
        </p:style>
      </p:sp>
      <p:sp>
        <p:nvSpPr>
          <p:cNvPr id="899" name="CustomShape 43"/>
          <p:cNvSpPr/>
          <p:nvPr/>
        </p:nvSpPr>
        <p:spPr>
          <a:xfrm>
            <a:off x="4297320" y="5529600"/>
            <a:ext cx="2122920" cy="504720"/>
          </a:xfrm>
          <a:custGeom>
            <a:avLst/>
            <a:gdLst/>
            <a:ahLst/>
            <a:rect l="0" t="0" r="r" b="b"/>
            <a:pathLst>
              <a:path w="5899" h="1404">
                <a:moveTo>
                  <a:pt x="1474" y="1403"/>
                </a:moveTo>
                <a:lnTo>
                  <a:pt x="1474" y="351"/>
                </a:lnTo>
                <a:lnTo>
                  <a:pt x="0" y="351"/>
                </a:lnTo>
                <a:lnTo>
                  <a:pt x="2949" y="0"/>
                </a:lnTo>
                <a:lnTo>
                  <a:pt x="5898" y="351"/>
                </a:lnTo>
                <a:lnTo>
                  <a:pt x="4423" y="351"/>
                </a:lnTo>
                <a:lnTo>
                  <a:pt x="4423" y="1403"/>
                </a:lnTo>
                <a:lnTo>
                  <a:pt x="1474" y="1403"/>
                </a:lnTo>
              </a:path>
            </a:pathLst>
          </a:custGeom>
          <a:solidFill>
            <a:srgbClr val="ffffcc"/>
          </a:solidFill>
          <a:ln>
            <a:solidFill>
              <a:srgbClr val="3465af"/>
            </a:solidFill>
          </a:ln>
        </p:spPr>
        <p:style>
          <a:lnRef idx="0"/>
          <a:fillRef idx="0"/>
          <a:effectRef idx="0"/>
          <a:fontRef idx="minor"/>
        </p:style>
      </p:sp>
      <p:sp>
        <p:nvSpPr>
          <p:cNvPr id="900" name="TextShape 44"/>
          <p:cNvSpPr txBox="1"/>
          <p:nvPr/>
        </p:nvSpPr>
        <p:spPr>
          <a:xfrm>
            <a:off x="3035520" y="1371240"/>
            <a:ext cx="2083320" cy="364680"/>
          </a:xfrm>
          <a:prstGeom prst="rect">
            <a:avLst/>
          </a:prstGeom>
          <a:noFill/>
          <a:ln>
            <a:noFill/>
          </a:ln>
        </p:spPr>
        <p:txBody>
          <a:bodyPr lIns="90000" rIns="90000" tIns="45000" bIns="45000">
            <a:spAutoFit/>
          </a:bodyPr>
          <a:p>
            <a:r>
              <a:rPr b="0" lang="en-US" sz="1800" spc="-1" strike="noStrike">
                <a:solidFill>
                  <a:srgbClr val="000000"/>
                </a:solidFill>
                <a:latin typeface="Lato"/>
              </a:rPr>
              <a:t>Tahapan pekerjaan</a:t>
            </a:r>
            <a:endParaRPr b="0" lang="en-US" sz="1800" spc="-1" strike="noStrike">
              <a:solidFill>
                <a:srgbClr val="000000"/>
              </a:solidFill>
              <a:latin typeface="Arial"/>
            </a:endParaRPr>
          </a:p>
        </p:txBody>
      </p:sp>
      <p:sp>
        <p:nvSpPr>
          <p:cNvPr id="901" name="TextShape 45"/>
          <p:cNvSpPr txBox="1"/>
          <p:nvPr/>
        </p:nvSpPr>
        <p:spPr>
          <a:xfrm>
            <a:off x="6071400" y="2380680"/>
            <a:ext cx="2081880" cy="364680"/>
          </a:xfrm>
          <a:prstGeom prst="rect">
            <a:avLst/>
          </a:prstGeom>
          <a:noFill/>
          <a:ln>
            <a:noFill/>
          </a:ln>
        </p:spPr>
        <p:txBody>
          <a:bodyPr lIns="90000" rIns="90000" tIns="45000" bIns="45000">
            <a:spAutoFit/>
          </a:bodyPr>
          <a:p>
            <a:r>
              <a:rPr b="0" lang="en-US" sz="1800" spc="-1" strike="noStrike">
                <a:solidFill>
                  <a:srgbClr val="000000"/>
                </a:solidFill>
                <a:latin typeface="Lato"/>
              </a:rPr>
              <a:t>Struktur organisasi</a:t>
            </a:r>
            <a:endParaRPr b="0" lang="en-US" sz="1800" spc="-1" strike="noStrike">
              <a:solidFill>
                <a:srgbClr val="000000"/>
              </a:solidFill>
              <a:latin typeface="Arial"/>
            </a:endParaRPr>
          </a:p>
        </p:txBody>
      </p:sp>
      <p:sp>
        <p:nvSpPr>
          <p:cNvPr id="902" name="CustomShape 46"/>
          <p:cNvSpPr/>
          <p:nvPr/>
        </p:nvSpPr>
        <p:spPr>
          <a:xfrm>
            <a:off x="5767920" y="3200040"/>
            <a:ext cx="1821240" cy="5486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Survei Informasi</a:t>
            </a:r>
            <a:endParaRPr b="0" lang="en-US" sz="1800" spc="-1" strike="noStrike">
              <a:latin typeface="Arial"/>
            </a:endParaRPr>
          </a:p>
        </p:txBody>
      </p:sp>
      <p:sp>
        <p:nvSpPr>
          <p:cNvPr id="903" name="CustomShape 47"/>
          <p:cNvSpPr/>
          <p:nvPr/>
        </p:nvSpPr>
        <p:spPr>
          <a:xfrm>
            <a:off x="5767920" y="3931560"/>
            <a:ext cx="1821240" cy="5486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Survei Data</a:t>
            </a:r>
            <a:endParaRPr b="0" lang="en-US" sz="1800" spc="-1" strike="noStrike">
              <a:latin typeface="Arial"/>
            </a:endParaRPr>
          </a:p>
        </p:txBody>
      </p:sp>
      <p:sp>
        <p:nvSpPr>
          <p:cNvPr id="904" name="CustomShape 48"/>
          <p:cNvSpPr/>
          <p:nvPr/>
        </p:nvSpPr>
        <p:spPr>
          <a:xfrm>
            <a:off x="5767920" y="4663080"/>
            <a:ext cx="1821240" cy="5486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noAutofit/>
          </a:bodyPr>
          <a:p>
            <a:pPr algn="ctr"/>
            <a:r>
              <a:rPr b="0" lang="en-US" sz="1800" spc="-1" strike="noStrike">
                <a:latin typeface="Lato"/>
              </a:rPr>
              <a:t>Survei  SIM</a:t>
            </a:r>
            <a:endParaRPr b="0" lang="en-US" sz="1800" spc="-1" strike="noStrike">
              <a:latin typeface="Arial"/>
            </a:endParaRPr>
          </a:p>
        </p:txBody>
      </p:sp>
      <p:sp>
        <p:nvSpPr>
          <p:cNvPr id="905" name="CustomShape 49"/>
          <p:cNvSpPr/>
          <p:nvPr/>
        </p:nvSpPr>
        <p:spPr>
          <a:xfrm>
            <a:off x="2834280" y="6218640"/>
            <a:ext cx="548640" cy="548640"/>
          </a:xfrm>
          <a:prstGeom prst="smileyFace">
            <a:avLst>
              <a:gd name="adj" fmla="val 9282"/>
            </a:avLst>
          </a:prstGeom>
          <a:solidFill>
            <a:srgbClr val="729fcf"/>
          </a:solidFill>
          <a:ln>
            <a:solidFill>
              <a:srgbClr val="3465a4"/>
            </a:solidFill>
          </a:ln>
        </p:spPr>
        <p:style>
          <a:lnRef idx="0"/>
          <a:fillRef idx="0"/>
          <a:effectRef idx="0"/>
          <a:fontRef idx="minor"/>
        </p:style>
      </p:sp>
      <p:sp>
        <p:nvSpPr>
          <p:cNvPr id="906" name="CustomShape 50"/>
          <p:cNvSpPr/>
          <p:nvPr/>
        </p:nvSpPr>
        <p:spPr>
          <a:xfrm>
            <a:off x="3017160" y="6218640"/>
            <a:ext cx="548640" cy="548640"/>
          </a:xfrm>
          <a:prstGeom prst="smileyFace">
            <a:avLst>
              <a:gd name="adj" fmla="val 9282"/>
            </a:avLst>
          </a:prstGeom>
          <a:solidFill>
            <a:srgbClr val="729fcf"/>
          </a:solidFill>
          <a:ln>
            <a:solidFill>
              <a:srgbClr val="3465a4"/>
            </a:solidFill>
          </a:ln>
        </p:spPr>
        <p:style>
          <a:lnRef idx="0"/>
          <a:fillRef idx="0"/>
          <a:effectRef idx="0"/>
          <a:fontRef idx="minor"/>
        </p:style>
      </p:sp>
      <p:sp>
        <p:nvSpPr>
          <p:cNvPr id="907" name="CustomShape 51"/>
          <p:cNvSpPr/>
          <p:nvPr/>
        </p:nvSpPr>
        <p:spPr>
          <a:xfrm>
            <a:off x="3291480" y="6219000"/>
            <a:ext cx="548640" cy="548640"/>
          </a:xfrm>
          <a:prstGeom prst="smileyFace">
            <a:avLst>
              <a:gd name="adj" fmla="val 9282"/>
            </a:avLst>
          </a:prstGeom>
          <a:solidFill>
            <a:srgbClr val="729fcf"/>
          </a:solidFill>
          <a:ln>
            <a:solidFill>
              <a:srgbClr val="3465a4"/>
            </a:solidFill>
          </a:ln>
        </p:spPr>
        <p:style>
          <a:lnRef idx="0"/>
          <a:fillRef idx="0"/>
          <a:effectRef idx="0"/>
          <a:fontRef idx="minor"/>
        </p:style>
      </p:sp>
      <p:sp>
        <p:nvSpPr>
          <p:cNvPr id="908" name="TextShape 52"/>
          <p:cNvSpPr txBox="1"/>
          <p:nvPr/>
        </p:nvSpPr>
        <p:spPr>
          <a:xfrm>
            <a:off x="2834280" y="6768360"/>
            <a:ext cx="1371600" cy="364680"/>
          </a:xfrm>
          <a:prstGeom prst="rect">
            <a:avLst/>
          </a:prstGeom>
          <a:noFill/>
          <a:ln>
            <a:noFill/>
          </a:ln>
        </p:spPr>
        <p:txBody>
          <a:bodyPr lIns="90000" rIns="90000" tIns="45000" bIns="45000">
            <a:spAutoFit/>
          </a:bodyPr>
          <a:p>
            <a:r>
              <a:rPr b="0" lang="en-US" sz="1800" spc="-1" strike="noStrike">
                <a:solidFill>
                  <a:srgbClr val="000000"/>
                </a:solidFill>
                <a:latin typeface="Lato"/>
              </a:rPr>
              <a:t>User Model</a:t>
            </a:r>
            <a:endParaRPr b="0" lang="en-US" sz="1800" spc="-1" strike="noStrike">
              <a:solidFill>
                <a:srgbClr val="000000"/>
              </a:solidFill>
              <a:latin typeface="Arial"/>
            </a:endParaRPr>
          </a:p>
        </p:txBody>
      </p:sp>
      <p:sp>
        <p:nvSpPr>
          <p:cNvPr id="909" name="CustomShape 53"/>
          <p:cNvSpPr/>
          <p:nvPr/>
        </p:nvSpPr>
        <p:spPr>
          <a:xfrm flipH="1" flipV="1">
            <a:off x="8134200" y="2925720"/>
            <a:ext cx="678240" cy="548640"/>
          </a:xfrm>
          <a:prstGeom prst="foldedCorner">
            <a:avLst>
              <a:gd name="adj" fmla="val 12500"/>
            </a:avLst>
          </a:prstGeom>
          <a:solidFill>
            <a:srgbClr val="729fcf"/>
          </a:solidFill>
          <a:ln>
            <a:solidFill>
              <a:srgbClr val="3465af"/>
            </a:solidFill>
          </a:ln>
        </p:spPr>
        <p:style>
          <a:lnRef idx="0"/>
          <a:fillRef idx="0"/>
          <a:effectRef idx="0"/>
          <a:fontRef idx="minor"/>
        </p:style>
      </p:sp>
      <p:sp>
        <p:nvSpPr>
          <p:cNvPr id="910" name="TextShape 54"/>
          <p:cNvSpPr txBox="1"/>
          <p:nvPr/>
        </p:nvSpPr>
        <p:spPr>
          <a:xfrm>
            <a:off x="8046360" y="3475440"/>
            <a:ext cx="1049760" cy="364680"/>
          </a:xfrm>
          <a:prstGeom prst="rect">
            <a:avLst/>
          </a:prstGeom>
          <a:noFill/>
          <a:ln>
            <a:noFill/>
          </a:ln>
        </p:spPr>
        <p:txBody>
          <a:bodyPr lIns="90000" rIns="90000" tIns="45000" bIns="45000">
            <a:spAutoFit/>
          </a:bodyPr>
          <a:p>
            <a:r>
              <a:rPr b="0" lang="en-US" sz="1800" spc="-1" strike="noStrike">
                <a:solidFill>
                  <a:srgbClr val="000000"/>
                </a:solidFill>
                <a:latin typeface="Lato"/>
              </a:rPr>
              <a:t>Formulir</a:t>
            </a:r>
            <a:endParaRPr b="0" lang="en-US" sz="1800" spc="-1" strike="noStrike">
              <a:solidFill>
                <a:srgbClr val="000000"/>
              </a:solidFill>
              <a:latin typeface="Arial"/>
            </a:endParaRPr>
          </a:p>
        </p:txBody>
      </p:sp>
      <p:sp>
        <p:nvSpPr>
          <p:cNvPr id="911" name="CustomShape 55"/>
          <p:cNvSpPr/>
          <p:nvPr/>
        </p:nvSpPr>
        <p:spPr>
          <a:xfrm>
            <a:off x="4571640" y="6127200"/>
            <a:ext cx="457200" cy="274320"/>
          </a:xfrm>
          <a:prstGeom prst="rect">
            <a:avLst/>
          </a:prstGeom>
          <a:solidFill>
            <a:srgbClr val="729fcf"/>
          </a:solidFill>
          <a:ln>
            <a:solidFill>
              <a:srgbClr val="3465a4"/>
            </a:solidFill>
          </a:ln>
        </p:spPr>
        <p:style>
          <a:lnRef idx="0"/>
          <a:fillRef idx="0"/>
          <a:effectRef idx="0"/>
          <a:fontRef idx="minor"/>
        </p:style>
      </p:sp>
      <p:sp>
        <p:nvSpPr>
          <p:cNvPr id="912" name="CustomShape 56"/>
          <p:cNvSpPr/>
          <p:nvPr/>
        </p:nvSpPr>
        <p:spPr>
          <a:xfrm>
            <a:off x="4937400" y="6584400"/>
            <a:ext cx="457200" cy="274320"/>
          </a:xfrm>
          <a:prstGeom prst="rect">
            <a:avLst/>
          </a:prstGeom>
          <a:solidFill>
            <a:srgbClr val="729fcf"/>
          </a:solidFill>
          <a:ln>
            <a:solidFill>
              <a:srgbClr val="3465a4"/>
            </a:solidFill>
          </a:ln>
        </p:spPr>
        <p:style>
          <a:lnRef idx="0"/>
          <a:fillRef idx="0"/>
          <a:effectRef idx="0"/>
          <a:fontRef idx="minor"/>
        </p:style>
      </p:sp>
      <p:sp>
        <p:nvSpPr>
          <p:cNvPr id="913" name="CustomShape 57"/>
          <p:cNvSpPr/>
          <p:nvPr/>
        </p:nvSpPr>
        <p:spPr>
          <a:xfrm>
            <a:off x="4571640" y="6127200"/>
            <a:ext cx="457200" cy="274320"/>
          </a:xfrm>
          <a:prstGeom prst="rect">
            <a:avLst/>
          </a:prstGeom>
          <a:solidFill>
            <a:srgbClr val="729fcf"/>
          </a:solidFill>
          <a:ln>
            <a:solidFill>
              <a:srgbClr val="3465a4"/>
            </a:solidFill>
          </a:ln>
        </p:spPr>
        <p:style>
          <a:lnRef idx="0"/>
          <a:fillRef idx="0"/>
          <a:effectRef idx="0"/>
          <a:fontRef idx="minor"/>
        </p:style>
      </p:sp>
      <p:sp>
        <p:nvSpPr>
          <p:cNvPr id="914" name="CustomShape 58"/>
          <p:cNvSpPr/>
          <p:nvPr/>
        </p:nvSpPr>
        <p:spPr>
          <a:xfrm>
            <a:off x="4297320" y="6584400"/>
            <a:ext cx="457200" cy="274320"/>
          </a:xfrm>
          <a:prstGeom prst="rect">
            <a:avLst/>
          </a:prstGeom>
          <a:solidFill>
            <a:srgbClr val="729fcf"/>
          </a:solidFill>
          <a:ln>
            <a:solidFill>
              <a:srgbClr val="3465a4"/>
            </a:solidFill>
          </a:ln>
        </p:spPr>
        <p:style>
          <a:lnRef idx="0"/>
          <a:fillRef idx="0"/>
          <a:effectRef idx="0"/>
          <a:fontRef idx="minor"/>
        </p:style>
      </p:sp>
      <p:sp>
        <p:nvSpPr>
          <p:cNvPr id="915" name="TextShape 59"/>
          <p:cNvSpPr txBox="1"/>
          <p:nvPr/>
        </p:nvSpPr>
        <p:spPr>
          <a:xfrm>
            <a:off x="4297320" y="6858720"/>
            <a:ext cx="1371600" cy="364680"/>
          </a:xfrm>
          <a:prstGeom prst="rect">
            <a:avLst/>
          </a:prstGeom>
          <a:noFill/>
          <a:ln>
            <a:noFill/>
          </a:ln>
        </p:spPr>
        <p:txBody>
          <a:bodyPr lIns="90000" rIns="90000" tIns="45000" bIns="45000">
            <a:spAutoFit/>
          </a:bodyPr>
          <a:p>
            <a:r>
              <a:rPr b="0" lang="en-US" sz="1800" spc="-1" strike="noStrike">
                <a:solidFill>
                  <a:srgbClr val="000000"/>
                </a:solidFill>
                <a:latin typeface="Lato"/>
              </a:rPr>
              <a:t>Task Model</a:t>
            </a:r>
            <a:endParaRPr b="0" lang="en-US" sz="1800" spc="-1" strike="noStrike">
              <a:solidFill>
                <a:srgbClr val="000000"/>
              </a:solidFill>
              <a:latin typeface="Arial"/>
            </a:endParaRPr>
          </a:p>
        </p:txBody>
      </p:sp>
      <p:sp>
        <p:nvSpPr>
          <p:cNvPr id="916" name="Line 60"/>
          <p:cNvSpPr/>
          <p:nvPr/>
        </p:nvSpPr>
        <p:spPr>
          <a:xfrm flipH="1">
            <a:off x="4571640" y="6401520"/>
            <a:ext cx="182880" cy="182880"/>
          </a:xfrm>
          <a:prstGeom prst="line">
            <a:avLst/>
          </a:prstGeom>
          <a:ln>
            <a:solidFill>
              <a:srgbClr val="000000"/>
            </a:solidFill>
          </a:ln>
        </p:spPr>
        <p:style>
          <a:lnRef idx="0"/>
          <a:fillRef idx="0"/>
          <a:effectRef idx="0"/>
          <a:fontRef idx="minor"/>
        </p:style>
      </p:sp>
      <p:sp>
        <p:nvSpPr>
          <p:cNvPr id="917" name="Line 61"/>
          <p:cNvSpPr/>
          <p:nvPr/>
        </p:nvSpPr>
        <p:spPr>
          <a:xfrm>
            <a:off x="4754520" y="6401520"/>
            <a:ext cx="365760" cy="182880"/>
          </a:xfrm>
          <a:prstGeom prst="line">
            <a:avLst/>
          </a:prstGeom>
          <a:ln>
            <a:solidFill>
              <a:srgbClr val="000000"/>
            </a:solidFill>
          </a:ln>
        </p:spPr>
        <p:style>
          <a:lnRef idx="0"/>
          <a:fillRef idx="0"/>
          <a:effectRef idx="0"/>
          <a:fontRef idx="minor"/>
        </p:style>
      </p:sp>
      <p:sp>
        <p:nvSpPr>
          <p:cNvPr id="918" name="TextShape 62"/>
          <p:cNvSpPr txBox="1"/>
          <p:nvPr/>
        </p:nvSpPr>
        <p:spPr>
          <a:xfrm>
            <a:off x="5851800" y="6857640"/>
            <a:ext cx="1981440" cy="364680"/>
          </a:xfrm>
          <a:prstGeom prst="rect">
            <a:avLst/>
          </a:prstGeom>
          <a:noFill/>
          <a:ln>
            <a:noFill/>
          </a:ln>
        </p:spPr>
        <p:txBody>
          <a:bodyPr lIns="90000" rIns="90000" tIns="45000" bIns="45000">
            <a:spAutoFit/>
          </a:bodyPr>
          <a:p>
            <a:r>
              <a:rPr b="0" lang="en-US" sz="1800" spc="-1" strike="noStrike">
                <a:solidFill>
                  <a:srgbClr val="000000"/>
                </a:solidFill>
                <a:latin typeface="Lato"/>
              </a:rPr>
              <a:t>Interaction Model</a:t>
            </a:r>
            <a:endParaRPr b="0" lang="en-US" sz="1800" spc="-1" strike="noStrike">
              <a:solidFill>
                <a:srgbClr val="000000"/>
              </a:solidFill>
              <a:latin typeface="Arial"/>
            </a:endParaRPr>
          </a:p>
        </p:txBody>
      </p:sp>
      <p:pic>
        <p:nvPicPr>
          <p:cNvPr id="919" name="Picture 6" descr=""/>
          <p:cNvPicPr/>
          <p:nvPr/>
        </p:nvPicPr>
        <p:blipFill>
          <a:blip r:embed="rId1"/>
          <a:srcRect l="0" t="27627" r="75159" b="0"/>
          <a:stretch/>
        </p:blipFill>
        <p:spPr>
          <a:xfrm>
            <a:off x="5943240" y="6126120"/>
            <a:ext cx="2031840" cy="81324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8" name="TextShape 1"/>
          <p:cNvSpPr txBox="1"/>
          <p:nvPr/>
        </p:nvSpPr>
        <p:spPr>
          <a:xfrm>
            <a:off x="190800" y="505800"/>
            <a:ext cx="9889200" cy="1293480"/>
          </a:xfrm>
          <a:prstGeom prst="rect">
            <a:avLst/>
          </a:prstGeom>
          <a:noFill/>
          <a:ln>
            <a:noFill/>
          </a:ln>
        </p:spPr>
        <p:txBody>
          <a:bodyPr anchor="ctr">
            <a:noAutofit/>
          </a:bodyPr>
          <a:p>
            <a:pPr algn="ctr">
              <a:buClr>
                <a:srgbClr val="000000"/>
              </a:buClr>
              <a:buSzPct val="45000"/>
              <a:buFont typeface="Wingdings" charset="2"/>
              <a:buChar char=""/>
            </a:pPr>
            <a:r>
              <a:rPr b="1" lang="en-AU" sz="4400" spc="-1" strike="noStrike">
                <a:latin typeface="Lato Black"/>
              </a:rPr>
              <a:t>Business Process Modeling Notation</a:t>
            </a:r>
            <a:br/>
            <a:r>
              <a:rPr b="1" lang="en-AU" sz="4400" spc="-1" strike="noStrike">
                <a:latin typeface="Lato Black"/>
              </a:rPr>
              <a:t>(BPMN)</a:t>
            </a:r>
            <a:endParaRPr b="1" lang="en-US" sz="4400" spc="-1" strike="noStrike">
              <a:latin typeface="Lato Black"/>
            </a:endParaRPr>
          </a:p>
        </p:txBody>
      </p:sp>
      <p:sp>
        <p:nvSpPr>
          <p:cNvPr id="1229" name="TextShape 2"/>
          <p:cNvSpPr txBox="1"/>
          <p:nvPr/>
        </p:nvSpPr>
        <p:spPr>
          <a:xfrm>
            <a:off x="398160" y="2082600"/>
            <a:ext cx="9177120" cy="4468680"/>
          </a:xfrm>
          <a:prstGeom prst="rect">
            <a:avLst/>
          </a:prstGeom>
          <a:noFill/>
          <a:ln>
            <a:noFill/>
          </a:ln>
        </p:spPr>
        <p:txBody>
          <a:bodyPr>
            <a:normAutofit fontScale="94000"/>
          </a:bodyPr>
          <a:p>
            <a:pPr marL="432000" indent="-324000">
              <a:lnSpc>
                <a:spcPct val="90000"/>
              </a:lnSpc>
              <a:spcBef>
                <a:spcPts val="697"/>
              </a:spcBef>
              <a:buClr>
                <a:srgbClr val="000000"/>
              </a:buClr>
              <a:buSzPct val="45000"/>
              <a:buFont typeface="Wingdings" charset="2"/>
              <a:buChar char=""/>
            </a:pPr>
            <a:r>
              <a:rPr b="0" lang="en-AU" sz="3200" spc="-1" strike="noStrike">
                <a:latin typeface="Lato"/>
              </a:rPr>
              <a:t>OMG Standard, didukung banyak software bantu: </a:t>
            </a:r>
            <a:endParaRPr b="0" lang="en-US" sz="3200" spc="-1" strike="noStrike">
              <a:latin typeface="Lato"/>
            </a:endParaRPr>
          </a:p>
          <a:p>
            <a:pPr lvl="1" marL="864000" indent="-324000">
              <a:lnSpc>
                <a:spcPct val="90000"/>
              </a:lnSpc>
              <a:spcAft>
                <a:spcPts val="1134"/>
              </a:spcAft>
              <a:buClr>
                <a:srgbClr val="000000"/>
              </a:buClr>
              <a:buSzPct val="45000"/>
              <a:buFont typeface="Wingdings" charset="2"/>
              <a:buChar char=""/>
            </a:pPr>
            <a:r>
              <a:rPr b="0" lang="en-AU" sz="2800" spc="-1" strike="noStrike">
                <a:latin typeface="Lato"/>
              </a:rPr>
              <a:t>Signavio (</a:t>
            </a:r>
            <a:r>
              <a:rPr b="0" lang="en-US" sz="2800" spc="-1" strike="noStrike">
                <a:solidFill>
                  <a:srgbClr val="009999"/>
                </a:solidFill>
                <a:latin typeface="Lato"/>
                <a:hlinkClick r:id="rId1"/>
              </a:rPr>
              <a:t>http://www.signavio.com/</a:t>
            </a:r>
            <a:r>
              <a:rPr b="0" lang="en-AU" sz="2800" spc="-1" strike="noStrike">
                <a:latin typeface="Lato"/>
              </a:rPr>
              <a:t>)</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AU" sz="2800" spc="-1" strike="noStrike">
                <a:latin typeface="Lato"/>
              </a:rPr>
              <a:t>TIBCO Business Studio (free download, quite large)</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AU" sz="2800" spc="-1" strike="noStrike">
                <a:latin typeface="Lato"/>
              </a:rPr>
              <a:t>IBM Websphere Business Modeler</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AU" sz="2800" spc="-1" strike="noStrike">
                <a:latin typeface="Lato"/>
              </a:rPr>
              <a:t>ARIS</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AU" sz="2800" spc="-1" strike="noStrike">
                <a:latin typeface="Lato"/>
              </a:rPr>
              <a:t>Oracle BPA</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AU" sz="2800" spc="-1" strike="noStrike">
                <a:latin typeface="Lato"/>
              </a:rPr>
              <a:t>Business Process Visual Architect (Visual Paradigm)</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AU" sz="2800" spc="-1" strike="noStrike">
                <a:latin typeface="Lato"/>
              </a:rPr>
              <a:t>Progress Savvion Business Modeller</a:t>
            </a:r>
            <a:endParaRPr b="0" lang="en-US" sz="2800" spc="-1" strike="noStrike">
              <a:latin typeface="Lato"/>
            </a:endParaRPr>
          </a:p>
          <a:p>
            <a:pPr lvl="1" marL="864000" indent="-324000">
              <a:lnSpc>
                <a:spcPct val="90000"/>
              </a:lnSpc>
              <a:spcBef>
                <a:spcPts val="598"/>
              </a:spcBef>
              <a:buClr>
                <a:srgbClr val="000000"/>
              </a:buClr>
              <a:buSzPct val="45000"/>
              <a:buFont typeface="Wingdings" charset="2"/>
              <a:buChar char=""/>
            </a:pPr>
            <a:r>
              <a:rPr b="0" lang="en-AU" sz="2800" spc="-1" strike="noStrike">
                <a:latin typeface="Lato"/>
              </a:rPr>
              <a:t>Camunda Modeller</a:t>
            </a:r>
            <a:endParaRPr b="0" lang="en-US" sz="2800" spc="-1" strike="noStrike">
              <a:latin typeface="Lato"/>
            </a:endParaRPr>
          </a:p>
        </p:txBody>
      </p:sp>
    </p:spTree>
  </p:cSld>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0" name="TextShape 1"/>
          <p:cNvSpPr txBox="1"/>
          <p:nvPr/>
        </p:nvSpPr>
        <p:spPr>
          <a:xfrm>
            <a:off x="202680" y="266040"/>
            <a:ext cx="9730440" cy="1341720"/>
          </a:xfrm>
          <a:prstGeom prst="rect">
            <a:avLst/>
          </a:prstGeom>
          <a:noFill/>
          <a:ln>
            <a:noFill/>
          </a:ln>
        </p:spPr>
        <p:txBody>
          <a:bodyPr lIns="0" rIns="0" tIns="0" bIns="0" anchor="ctr">
            <a:spAutoFit/>
          </a:bodyPr>
          <a:p>
            <a:pPr algn="ctr"/>
            <a:r>
              <a:rPr b="1" lang="en-US" sz="3600" spc="-1" strike="noStrike">
                <a:latin typeface="Lato Black"/>
              </a:rPr>
              <a:t>BPMN : Business Process Modelling Notation</a:t>
            </a:r>
            <a:endParaRPr b="1" lang="en-US" sz="3600" spc="-1" strike="noStrike">
              <a:latin typeface="Lato Black"/>
            </a:endParaRPr>
          </a:p>
        </p:txBody>
      </p:sp>
      <p:sp>
        <p:nvSpPr>
          <p:cNvPr id="1231" name="TextShape 2"/>
          <p:cNvSpPr txBox="1"/>
          <p:nvPr/>
        </p:nvSpPr>
        <p:spPr>
          <a:xfrm>
            <a:off x="160560" y="1387800"/>
            <a:ext cx="9697680" cy="5303520"/>
          </a:xfrm>
          <a:prstGeom prst="rect">
            <a:avLst/>
          </a:prstGeom>
          <a:noFill/>
          <a:ln>
            <a:noFill/>
          </a:ln>
        </p:spPr>
        <p:txBody>
          <a:bodyPr lIns="0" rIns="0" tIns="0" bIns="0">
            <a:normAutofit fontScale="70000"/>
          </a:bodyPr>
          <a:p>
            <a:pPr marL="609480" indent="-609480">
              <a:lnSpc>
                <a:spcPct val="90000"/>
              </a:lnSpc>
              <a:spcBef>
                <a:spcPts val="598"/>
              </a:spcBef>
              <a:spcAft>
                <a:spcPts val="1500"/>
              </a:spcAft>
              <a:buClr>
                <a:srgbClr val="000000"/>
              </a:buClr>
              <a:buSzPct val="45000"/>
              <a:buFont typeface="Wingdings" charset="2"/>
              <a:buChar char=""/>
            </a:pPr>
            <a:r>
              <a:rPr b="0" lang="en-GB" sz="2400" spc="-1" strike="noStrike">
                <a:solidFill>
                  <a:srgbClr val="000000"/>
                </a:solidFill>
                <a:latin typeface="Lato"/>
              </a:rPr>
              <a:t>New standard for modeling business and web service processes, Standardized by OMG versi 1.2</a:t>
            </a:r>
            <a:endParaRPr b="0" lang="en-US" sz="2400" spc="-1" strike="noStrike">
              <a:latin typeface="Lato"/>
            </a:endParaRPr>
          </a:p>
          <a:p>
            <a:pPr marL="609480" indent="-609480">
              <a:lnSpc>
                <a:spcPct val="90000"/>
              </a:lnSpc>
              <a:spcBef>
                <a:spcPts val="598"/>
              </a:spcBef>
              <a:spcAft>
                <a:spcPts val="1500"/>
              </a:spcAft>
              <a:buClr>
                <a:srgbClr val="000000"/>
              </a:buClr>
              <a:buSzPct val="45000"/>
              <a:buFont typeface="Wingdings" charset="2"/>
              <a:buChar char=""/>
            </a:pPr>
            <a:r>
              <a:rPr b="0" lang="en-GB" sz="2400" spc="-1" strike="noStrike">
                <a:solidFill>
                  <a:srgbClr val="000000"/>
                </a:solidFill>
                <a:latin typeface="Lato"/>
              </a:rPr>
              <a:t>To gain </a:t>
            </a:r>
            <a:r>
              <a:rPr b="0" lang="en-GB" sz="2400" spc="-1" strike="noStrike" u="sng">
                <a:solidFill>
                  <a:srgbClr val="000000"/>
                </a:solidFill>
                <a:uFillTx/>
                <a:latin typeface="Lato"/>
              </a:rPr>
              <a:t>sight</a:t>
            </a:r>
            <a:r>
              <a:rPr b="0" lang="en-GB" sz="2400" spc="-1" strike="noStrike">
                <a:solidFill>
                  <a:srgbClr val="000000"/>
                </a:solidFill>
                <a:latin typeface="Lato"/>
              </a:rPr>
              <a:t> and </a:t>
            </a:r>
            <a:r>
              <a:rPr b="0" lang="en-GB" sz="2400" spc="-1" strike="noStrike" u="sng">
                <a:solidFill>
                  <a:srgbClr val="000000"/>
                </a:solidFill>
                <a:uFillTx/>
                <a:latin typeface="Lato"/>
              </a:rPr>
              <a:t>control</a:t>
            </a:r>
            <a:r>
              <a:rPr b="0" lang="en-GB" sz="2400" spc="-1" strike="noStrike">
                <a:solidFill>
                  <a:srgbClr val="000000"/>
                </a:solidFill>
                <a:latin typeface="Lato"/>
              </a:rPr>
              <a:t> of the business process.</a:t>
            </a:r>
            <a:endParaRPr b="0" lang="en-US" sz="2400" spc="-1" strike="noStrike">
              <a:latin typeface="Lato"/>
            </a:endParaRPr>
          </a:p>
          <a:p>
            <a:pPr marL="609480" indent="-609480">
              <a:lnSpc>
                <a:spcPct val="90000"/>
              </a:lnSpc>
              <a:spcBef>
                <a:spcPts val="598"/>
              </a:spcBef>
              <a:spcAft>
                <a:spcPts val="1500"/>
              </a:spcAft>
              <a:buClr>
                <a:srgbClr val="000000"/>
              </a:buClr>
              <a:buSzPct val="45000"/>
              <a:buFont typeface="Wingdings" charset="2"/>
              <a:buChar char=""/>
            </a:pPr>
            <a:r>
              <a:rPr b="0" lang="en-US" sz="2400" spc="-1" strike="noStrike">
                <a:latin typeface="Lato"/>
              </a:rPr>
              <a:t>To provide a </a:t>
            </a:r>
            <a:r>
              <a:rPr b="0" lang="en-US" sz="2400" spc="-1" strike="noStrike" u="sng">
                <a:uFillTx/>
                <a:latin typeface="Lato"/>
              </a:rPr>
              <a:t>service orchestration</a:t>
            </a:r>
            <a:r>
              <a:rPr b="0" lang="en-US" sz="2400" spc="-1" strike="noStrike">
                <a:latin typeface="Lato"/>
              </a:rPr>
              <a:t> layer in SOA implementation.</a:t>
            </a:r>
            <a:endParaRPr b="0" lang="en-US" sz="2400" spc="-1" strike="noStrike">
              <a:latin typeface="Lato"/>
            </a:endParaRPr>
          </a:p>
          <a:p>
            <a:pPr marL="609480" indent="-609480">
              <a:lnSpc>
                <a:spcPct val="90000"/>
              </a:lnSpc>
              <a:spcBef>
                <a:spcPts val="598"/>
              </a:spcBef>
              <a:spcAft>
                <a:spcPts val="1500"/>
              </a:spcAft>
              <a:buClr>
                <a:srgbClr val="000000"/>
              </a:buClr>
              <a:buSzPct val="45000"/>
              <a:buFont typeface="Wingdings" charset="2"/>
              <a:buChar char=""/>
            </a:pPr>
            <a:r>
              <a:rPr b="0" lang="en-GB" sz="2400" spc="-1" strike="noStrike">
                <a:latin typeface="Lato"/>
              </a:rPr>
              <a:t>Graphical notation for </a:t>
            </a:r>
            <a:r>
              <a:rPr b="0" i="1" lang="en-GB" sz="2400" spc="-1" strike="noStrike">
                <a:latin typeface="Lato"/>
              </a:rPr>
              <a:t>conceptual</a:t>
            </a:r>
            <a:r>
              <a:rPr b="0" lang="en-GB" sz="2400" spc="-1" strike="noStrike">
                <a:latin typeface="Lato"/>
              </a:rPr>
              <a:t> processes. P</a:t>
            </a:r>
            <a:r>
              <a:rPr b="0" lang="en-GB" sz="2400" spc="-1" strike="noStrike">
                <a:latin typeface="Lato"/>
                <a:ea typeface="Times New Roman"/>
              </a:rPr>
              <a:t>rovides users with an industry standard set of diagramming syntax and semantics, through a graphical diagram to facilitate the representation of business processes</a:t>
            </a:r>
            <a:endParaRPr b="0" lang="en-US" sz="2400" spc="-1" strike="noStrike">
              <a:latin typeface="Lato"/>
            </a:endParaRPr>
          </a:p>
          <a:p>
            <a:pPr marL="609480" indent="-609480">
              <a:lnSpc>
                <a:spcPct val="90000"/>
              </a:lnSpc>
              <a:spcBef>
                <a:spcPts val="598"/>
              </a:spcBef>
              <a:spcAft>
                <a:spcPts val="1500"/>
              </a:spcAft>
              <a:buClr>
                <a:srgbClr val="000000"/>
              </a:buClr>
              <a:buSzPct val="45000"/>
              <a:buFont typeface="Wingdings" charset="2"/>
              <a:buChar char=""/>
            </a:pPr>
            <a:r>
              <a:rPr b="0" lang="en-GB" sz="2400" spc="-1" strike="noStrike">
                <a:latin typeface="Lato"/>
              </a:rPr>
              <a:t>Covers control, data, authorization, exception</a:t>
            </a:r>
            <a:endParaRPr b="0" lang="en-US" sz="2400" spc="-1" strike="noStrike">
              <a:latin typeface="Lato"/>
            </a:endParaRPr>
          </a:p>
          <a:p>
            <a:pPr marL="609480" indent="-609480">
              <a:lnSpc>
                <a:spcPct val="90000"/>
              </a:lnSpc>
              <a:spcBef>
                <a:spcPts val="598"/>
              </a:spcBef>
              <a:spcAft>
                <a:spcPts val="1500"/>
              </a:spcAft>
              <a:buClr>
                <a:srgbClr val="000000"/>
              </a:buClr>
              <a:buSzPct val="45000"/>
              <a:buFont typeface="Wingdings" charset="2"/>
              <a:buChar char=""/>
            </a:pPr>
            <a:r>
              <a:rPr b="0" lang="en-GB" sz="2400" spc="-1" strike="noStrike">
                <a:solidFill>
                  <a:srgbClr val="000000"/>
                </a:solidFill>
                <a:latin typeface="Lato"/>
              </a:rPr>
              <a:t>BPMN helps with Process</a:t>
            </a:r>
            <a:endParaRPr b="0" lang="en-US" sz="2400" spc="-1" strike="noStrike">
              <a:latin typeface="Lato"/>
            </a:endParaRPr>
          </a:p>
          <a:p>
            <a:pPr lvl="1" marL="864000" indent="-324000">
              <a:lnSpc>
                <a:spcPct val="90000"/>
              </a:lnSpc>
              <a:spcAft>
                <a:spcPts val="1134"/>
              </a:spcAft>
              <a:buClr>
                <a:srgbClr val="000000"/>
              </a:buClr>
              <a:buSzPct val="45000"/>
              <a:buFont typeface="Wingdings" charset="2"/>
              <a:buChar char=""/>
            </a:pPr>
            <a:r>
              <a:rPr b="0" lang="en-GB" sz="2400" spc="-1" strike="noStrike">
                <a:solidFill>
                  <a:srgbClr val="000000"/>
                </a:solidFill>
                <a:latin typeface="Lato"/>
              </a:rPr>
              <a:t>Design</a:t>
            </a:r>
            <a:endParaRPr b="0" lang="en-US" sz="2400" spc="-1" strike="noStrike">
              <a:latin typeface="Lato"/>
            </a:endParaRPr>
          </a:p>
          <a:p>
            <a:pPr lvl="1" marL="864000" indent="-324000">
              <a:lnSpc>
                <a:spcPct val="90000"/>
              </a:lnSpc>
              <a:spcAft>
                <a:spcPts val="1134"/>
              </a:spcAft>
              <a:buClr>
                <a:srgbClr val="000000"/>
              </a:buClr>
              <a:buSzPct val="45000"/>
              <a:buFont typeface="Wingdings" charset="2"/>
              <a:buChar char=""/>
            </a:pPr>
            <a:r>
              <a:rPr b="0" lang="en-GB" sz="2400" spc="-1" strike="noStrike">
                <a:solidFill>
                  <a:srgbClr val="000000"/>
                </a:solidFill>
                <a:latin typeface="Lato"/>
              </a:rPr>
              <a:t>Deployment</a:t>
            </a:r>
            <a:endParaRPr b="0" lang="en-US" sz="2400" spc="-1" strike="noStrike">
              <a:latin typeface="Lato"/>
            </a:endParaRPr>
          </a:p>
          <a:p>
            <a:pPr lvl="1" marL="864000" indent="-324000">
              <a:lnSpc>
                <a:spcPct val="90000"/>
              </a:lnSpc>
              <a:spcAft>
                <a:spcPts val="1134"/>
              </a:spcAft>
              <a:buClr>
                <a:srgbClr val="000000"/>
              </a:buClr>
              <a:buSzPct val="45000"/>
              <a:buFont typeface="Wingdings" charset="2"/>
              <a:buChar char=""/>
            </a:pPr>
            <a:r>
              <a:rPr b="0" lang="en-GB" sz="2400" spc="-1" strike="noStrike">
                <a:solidFill>
                  <a:srgbClr val="000000"/>
                </a:solidFill>
                <a:latin typeface="Lato"/>
              </a:rPr>
              <a:t>Execution</a:t>
            </a:r>
            <a:endParaRPr b="0" lang="en-US" sz="2400" spc="-1" strike="noStrike">
              <a:latin typeface="Lato"/>
            </a:endParaRPr>
          </a:p>
          <a:p>
            <a:pPr lvl="1" marL="864000" indent="-324000">
              <a:lnSpc>
                <a:spcPct val="90000"/>
              </a:lnSpc>
              <a:spcAft>
                <a:spcPts val="1134"/>
              </a:spcAft>
              <a:buClr>
                <a:srgbClr val="000000"/>
              </a:buClr>
              <a:buSzPct val="45000"/>
              <a:buFont typeface="Wingdings" charset="2"/>
              <a:buChar char=""/>
            </a:pPr>
            <a:r>
              <a:rPr b="0" lang="en-GB" sz="2400" spc="-1" strike="noStrike">
                <a:solidFill>
                  <a:srgbClr val="000000"/>
                </a:solidFill>
                <a:latin typeface="Lato"/>
              </a:rPr>
              <a:t>Maintenance</a:t>
            </a:r>
            <a:endParaRPr b="0" lang="en-US" sz="2400" spc="-1" strike="noStrike">
              <a:latin typeface="Lato"/>
            </a:endParaRPr>
          </a:p>
          <a:p>
            <a:pPr lvl="1" marL="864000" indent="-324000">
              <a:lnSpc>
                <a:spcPct val="90000"/>
              </a:lnSpc>
              <a:spcAft>
                <a:spcPts val="1134"/>
              </a:spcAft>
              <a:buClr>
                <a:srgbClr val="000000"/>
              </a:buClr>
              <a:buSzPct val="45000"/>
              <a:buFont typeface="Wingdings" charset="2"/>
              <a:buChar char=""/>
            </a:pPr>
            <a:r>
              <a:rPr b="0" lang="en-GB" sz="2400" spc="-1" strike="noStrike">
                <a:solidFill>
                  <a:srgbClr val="000000"/>
                </a:solidFill>
                <a:latin typeface="Lato"/>
              </a:rPr>
              <a:t>Optimization</a:t>
            </a:r>
            <a:endParaRPr b="0" lang="en-US" sz="2400" spc="-1" strike="noStrike">
              <a:latin typeface="Lato"/>
            </a:endParaRPr>
          </a:p>
        </p:txBody>
      </p:sp>
      <p:grpSp>
        <p:nvGrpSpPr>
          <p:cNvPr id="1232" name="Group 3"/>
          <p:cNvGrpSpPr/>
          <p:nvPr/>
        </p:nvGrpSpPr>
        <p:grpSpPr>
          <a:xfrm>
            <a:off x="3559680" y="4952880"/>
            <a:ext cx="5532120" cy="1772280"/>
            <a:chOff x="3559680" y="4952880"/>
            <a:chExt cx="5532120" cy="1772280"/>
          </a:xfrm>
        </p:grpSpPr>
        <p:sp>
          <p:nvSpPr>
            <p:cNvPr id="1233" name="CustomShape 4"/>
            <p:cNvSpPr/>
            <p:nvPr/>
          </p:nvSpPr>
          <p:spPr>
            <a:xfrm>
              <a:off x="3559680" y="5859000"/>
              <a:ext cx="228600" cy="199080"/>
            </a:xfrm>
            <a:custGeom>
              <a:avLst/>
              <a:gdLst/>
              <a:ahLst/>
              <a:rect l="l" t="t" r="r" b="b"/>
              <a:pathLst>
                <a:path w="340" h="340">
                  <a:moveTo>
                    <a:pt x="340" y="170"/>
                  </a:moveTo>
                  <a:lnTo>
                    <a:pt x="339" y="153"/>
                  </a:lnTo>
                  <a:lnTo>
                    <a:pt x="337" y="136"/>
                  </a:lnTo>
                  <a:lnTo>
                    <a:pt x="332" y="121"/>
                  </a:lnTo>
                  <a:lnTo>
                    <a:pt x="327" y="105"/>
                  </a:lnTo>
                  <a:lnTo>
                    <a:pt x="320" y="90"/>
                  </a:lnTo>
                  <a:lnTo>
                    <a:pt x="311" y="76"/>
                  </a:lnTo>
                  <a:lnTo>
                    <a:pt x="300" y="63"/>
                  </a:lnTo>
                  <a:lnTo>
                    <a:pt x="290" y="50"/>
                  </a:lnTo>
                  <a:lnTo>
                    <a:pt x="278" y="40"/>
                  </a:lnTo>
                  <a:lnTo>
                    <a:pt x="265" y="30"/>
                  </a:lnTo>
                  <a:lnTo>
                    <a:pt x="251" y="22"/>
                  </a:lnTo>
                  <a:lnTo>
                    <a:pt x="236" y="14"/>
                  </a:lnTo>
                  <a:lnTo>
                    <a:pt x="220" y="8"/>
                  </a:lnTo>
                  <a:lnTo>
                    <a:pt x="204" y="5"/>
                  </a:lnTo>
                  <a:lnTo>
                    <a:pt x="187" y="2"/>
                  </a:lnTo>
                  <a:lnTo>
                    <a:pt x="170" y="0"/>
                  </a:lnTo>
                  <a:lnTo>
                    <a:pt x="152" y="2"/>
                  </a:lnTo>
                  <a:lnTo>
                    <a:pt x="135" y="5"/>
                  </a:lnTo>
                  <a:lnTo>
                    <a:pt x="119" y="8"/>
                  </a:lnTo>
                  <a:lnTo>
                    <a:pt x="103" y="14"/>
                  </a:lnTo>
                  <a:lnTo>
                    <a:pt x="88" y="22"/>
                  </a:lnTo>
                  <a:lnTo>
                    <a:pt x="75" y="30"/>
                  </a:lnTo>
                  <a:lnTo>
                    <a:pt x="61" y="40"/>
                  </a:lnTo>
                  <a:lnTo>
                    <a:pt x="50" y="50"/>
                  </a:lnTo>
                  <a:lnTo>
                    <a:pt x="39" y="63"/>
                  </a:lnTo>
                  <a:lnTo>
                    <a:pt x="28" y="76"/>
                  </a:lnTo>
                  <a:lnTo>
                    <a:pt x="20" y="90"/>
                  </a:lnTo>
                  <a:lnTo>
                    <a:pt x="14" y="105"/>
                  </a:lnTo>
                  <a:lnTo>
                    <a:pt x="7" y="121"/>
                  </a:lnTo>
                  <a:lnTo>
                    <a:pt x="3" y="136"/>
                  </a:lnTo>
                  <a:lnTo>
                    <a:pt x="0" y="153"/>
                  </a:lnTo>
                  <a:lnTo>
                    <a:pt x="0" y="170"/>
                  </a:lnTo>
                  <a:lnTo>
                    <a:pt x="0" y="189"/>
                  </a:lnTo>
                  <a:lnTo>
                    <a:pt x="3" y="206"/>
                  </a:lnTo>
                  <a:lnTo>
                    <a:pt x="7" y="221"/>
                  </a:lnTo>
                  <a:lnTo>
                    <a:pt x="14" y="237"/>
                  </a:lnTo>
                  <a:lnTo>
                    <a:pt x="20" y="252"/>
                  </a:lnTo>
                  <a:lnTo>
                    <a:pt x="28" y="266"/>
                  </a:lnTo>
                  <a:lnTo>
                    <a:pt x="39" y="279"/>
                  </a:lnTo>
                  <a:lnTo>
                    <a:pt x="50" y="292"/>
                  </a:lnTo>
                  <a:lnTo>
                    <a:pt x="61" y="302"/>
                  </a:lnTo>
                  <a:lnTo>
                    <a:pt x="75" y="312"/>
                  </a:lnTo>
                  <a:lnTo>
                    <a:pt x="88" y="320"/>
                  </a:lnTo>
                  <a:lnTo>
                    <a:pt x="103" y="328"/>
                  </a:lnTo>
                  <a:lnTo>
                    <a:pt x="119" y="334"/>
                  </a:lnTo>
                  <a:lnTo>
                    <a:pt x="135" y="337"/>
                  </a:lnTo>
                  <a:lnTo>
                    <a:pt x="152" y="340"/>
                  </a:lnTo>
                  <a:lnTo>
                    <a:pt x="170" y="340"/>
                  </a:lnTo>
                  <a:lnTo>
                    <a:pt x="187" y="340"/>
                  </a:lnTo>
                  <a:lnTo>
                    <a:pt x="204" y="337"/>
                  </a:lnTo>
                  <a:lnTo>
                    <a:pt x="220" y="334"/>
                  </a:lnTo>
                  <a:lnTo>
                    <a:pt x="236" y="328"/>
                  </a:lnTo>
                  <a:lnTo>
                    <a:pt x="251" y="320"/>
                  </a:lnTo>
                  <a:lnTo>
                    <a:pt x="265" y="312"/>
                  </a:lnTo>
                  <a:lnTo>
                    <a:pt x="278" y="302"/>
                  </a:lnTo>
                  <a:lnTo>
                    <a:pt x="290" y="292"/>
                  </a:lnTo>
                  <a:lnTo>
                    <a:pt x="300" y="279"/>
                  </a:lnTo>
                  <a:lnTo>
                    <a:pt x="311" y="266"/>
                  </a:lnTo>
                  <a:lnTo>
                    <a:pt x="320" y="252"/>
                  </a:lnTo>
                  <a:lnTo>
                    <a:pt x="327" y="237"/>
                  </a:lnTo>
                  <a:lnTo>
                    <a:pt x="332" y="221"/>
                  </a:lnTo>
                  <a:lnTo>
                    <a:pt x="337" y="206"/>
                  </a:lnTo>
                  <a:lnTo>
                    <a:pt x="339" y="189"/>
                  </a:lnTo>
                  <a:lnTo>
                    <a:pt x="340" y="170"/>
                  </a:lnTo>
                  <a:close/>
                </a:path>
              </a:pathLst>
            </a:custGeom>
            <a:solidFill>
              <a:srgbClr val="ffffff"/>
            </a:solidFill>
            <a:ln>
              <a:noFill/>
            </a:ln>
          </p:spPr>
          <p:style>
            <a:lnRef idx="0"/>
            <a:fillRef idx="0"/>
            <a:effectRef idx="0"/>
            <a:fontRef idx="minor"/>
          </p:style>
        </p:sp>
        <p:sp>
          <p:nvSpPr>
            <p:cNvPr id="1234" name="CustomShape 5"/>
            <p:cNvSpPr/>
            <p:nvPr/>
          </p:nvSpPr>
          <p:spPr>
            <a:xfrm>
              <a:off x="3559680" y="5859000"/>
              <a:ext cx="228600" cy="199080"/>
            </a:xfrm>
            <a:custGeom>
              <a:avLst/>
              <a:gdLst/>
              <a:ahLst/>
              <a:rect l="l" t="t" r="r" b="b"/>
              <a:pathLst>
                <a:path w="340" h="340">
                  <a:moveTo>
                    <a:pt x="340" y="170"/>
                  </a:moveTo>
                  <a:lnTo>
                    <a:pt x="339" y="153"/>
                  </a:lnTo>
                  <a:lnTo>
                    <a:pt x="337" y="136"/>
                  </a:lnTo>
                  <a:lnTo>
                    <a:pt x="332" y="121"/>
                  </a:lnTo>
                  <a:lnTo>
                    <a:pt x="327" y="105"/>
                  </a:lnTo>
                  <a:lnTo>
                    <a:pt x="320" y="90"/>
                  </a:lnTo>
                  <a:lnTo>
                    <a:pt x="311" y="76"/>
                  </a:lnTo>
                  <a:lnTo>
                    <a:pt x="300" y="63"/>
                  </a:lnTo>
                  <a:lnTo>
                    <a:pt x="290" y="50"/>
                  </a:lnTo>
                  <a:lnTo>
                    <a:pt x="278" y="40"/>
                  </a:lnTo>
                  <a:lnTo>
                    <a:pt x="265" y="30"/>
                  </a:lnTo>
                  <a:lnTo>
                    <a:pt x="251" y="22"/>
                  </a:lnTo>
                  <a:lnTo>
                    <a:pt x="236" y="14"/>
                  </a:lnTo>
                  <a:lnTo>
                    <a:pt x="220" y="8"/>
                  </a:lnTo>
                  <a:lnTo>
                    <a:pt x="204" y="5"/>
                  </a:lnTo>
                  <a:lnTo>
                    <a:pt x="187" y="2"/>
                  </a:lnTo>
                  <a:lnTo>
                    <a:pt x="170" y="0"/>
                  </a:lnTo>
                  <a:lnTo>
                    <a:pt x="152" y="2"/>
                  </a:lnTo>
                  <a:lnTo>
                    <a:pt x="135" y="5"/>
                  </a:lnTo>
                  <a:lnTo>
                    <a:pt x="119" y="8"/>
                  </a:lnTo>
                  <a:lnTo>
                    <a:pt x="103" y="14"/>
                  </a:lnTo>
                  <a:lnTo>
                    <a:pt x="88" y="22"/>
                  </a:lnTo>
                  <a:lnTo>
                    <a:pt x="75" y="30"/>
                  </a:lnTo>
                  <a:lnTo>
                    <a:pt x="61" y="40"/>
                  </a:lnTo>
                  <a:lnTo>
                    <a:pt x="50" y="50"/>
                  </a:lnTo>
                  <a:lnTo>
                    <a:pt x="39" y="63"/>
                  </a:lnTo>
                  <a:lnTo>
                    <a:pt x="28" y="76"/>
                  </a:lnTo>
                  <a:lnTo>
                    <a:pt x="20" y="90"/>
                  </a:lnTo>
                  <a:lnTo>
                    <a:pt x="14" y="105"/>
                  </a:lnTo>
                  <a:lnTo>
                    <a:pt x="7" y="121"/>
                  </a:lnTo>
                  <a:lnTo>
                    <a:pt x="3" y="136"/>
                  </a:lnTo>
                  <a:lnTo>
                    <a:pt x="0" y="153"/>
                  </a:lnTo>
                  <a:lnTo>
                    <a:pt x="0" y="170"/>
                  </a:lnTo>
                  <a:lnTo>
                    <a:pt x="0" y="189"/>
                  </a:lnTo>
                  <a:lnTo>
                    <a:pt x="3" y="206"/>
                  </a:lnTo>
                  <a:lnTo>
                    <a:pt x="7" y="221"/>
                  </a:lnTo>
                  <a:lnTo>
                    <a:pt x="14" y="237"/>
                  </a:lnTo>
                  <a:lnTo>
                    <a:pt x="20" y="252"/>
                  </a:lnTo>
                  <a:lnTo>
                    <a:pt x="28" y="266"/>
                  </a:lnTo>
                  <a:lnTo>
                    <a:pt x="39" y="279"/>
                  </a:lnTo>
                  <a:lnTo>
                    <a:pt x="50" y="292"/>
                  </a:lnTo>
                  <a:lnTo>
                    <a:pt x="61" y="302"/>
                  </a:lnTo>
                  <a:lnTo>
                    <a:pt x="75" y="312"/>
                  </a:lnTo>
                  <a:lnTo>
                    <a:pt x="88" y="320"/>
                  </a:lnTo>
                  <a:lnTo>
                    <a:pt x="103" y="328"/>
                  </a:lnTo>
                  <a:lnTo>
                    <a:pt x="119" y="334"/>
                  </a:lnTo>
                  <a:lnTo>
                    <a:pt x="135" y="337"/>
                  </a:lnTo>
                  <a:lnTo>
                    <a:pt x="152" y="340"/>
                  </a:lnTo>
                  <a:lnTo>
                    <a:pt x="170" y="340"/>
                  </a:lnTo>
                  <a:lnTo>
                    <a:pt x="187" y="340"/>
                  </a:lnTo>
                  <a:lnTo>
                    <a:pt x="204" y="337"/>
                  </a:lnTo>
                  <a:lnTo>
                    <a:pt x="220" y="334"/>
                  </a:lnTo>
                  <a:lnTo>
                    <a:pt x="236" y="328"/>
                  </a:lnTo>
                  <a:lnTo>
                    <a:pt x="251" y="320"/>
                  </a:lnTo>
                  <a:lnTo>
                    <a:pt x="265" y="312"/>
                  </a:lnTo>
                  <a:lnTo>
                    <a:pt x="278" y="302"/>
                  </a:lnTo>
                  <a:lnTo>
                    <a:pt x="290" y="292"/>
                  </a:lnTo>
                  <a:lnTo>
                    <a:pt x="300" y="279"/>
                  </a:lnTo>
                  <a:lnTo>
                    <a:pt x="311" y="266"/>
                  </a:lnTo>
                  <a:lnTo>
                    <a:pt x="320" y="252"/>
                  </a:lnTo>
                  <a:lnTo>
                    <a:pt x="327" y="237"/>
                  </a:lnTo>
                  <a:lnTo>
                    <a:pt x="332" y="221"/>
                  </a:lnTo>
                  <a:lnTo>
                    <a:pt x="337" y="206"/>
                  </a:lnTo>
                  <a:lnTo>
                    <a:pt x="339" y="189"/>
                  </a:lnTo>
                  <a:lnTo>
                    <a:pt x="340" y="170"/>
                  </a:lnTo>
                </a:path>
              </a:pathLst>
            </a:custGeom>
            <a:noFill/>
            <a:ln>
              <a:solidFill>
                <a:srgbClr val="000000"/>
              </a:solidFill>
            </a:ln>
          </p:spPr>
          <p:style>
            <a:lnRef idx="0"/>
            <a:fillRef idx="0"/>
            <a:effectRef idx="0"/>
            <a:fontRef idx="minor"/>
          </p:style>
        </p:sp>
        <p:sp>
          <p:nvSpPr>
            <p:cNvPr id="1235" name="CustomShape 6"/>
            <p:cNvSpPr/>
            <p:nvPr/>
          </p:nvSpPr>
          <p:spPr>
            <a:xfrm>
              <a:off x="4855320" y="5187240"/>
              <a:ext cx="645120" cy="415080"/>
            </a:xfrm>
            <a:custGeom>
              <a:avLst/>
              <a:gdLst/>
              <a:ahLst/>
              <a:rect l="l" t="t" r="r" b="b"/>
              <a:pathLst>
                <a:path w="960" h="709">
                  <a:moveTo>
                    <a:pt x="68" y="709"/>
                  </a:moveTo>
                  <a:lnTo>
                    <a:pt x="892" y="709"/>
                  </a:lnTo>
                  <a:lnTo>
                    <a:pt x="906" y="708"/>
                  </a:lnTo>
                  <a:lnTo>
                    <a:pt x="919" y="703"/>
                  </a:lnTo>
                  <a:lnTo>
                    <a:pt x="930" y="697"/>
                  </a:lnTo>
                  <a:lnTo>
                    <a:pt x="940" y="688"/>
                  </a:lnTo>
                  <a:lnTo>
                    <a:pt x="948" y="678"/>
                  </a:lnTo>
                  <a:lnTo>
                    <a:pt x="955" y="667"/>
                  </a:lnTo>
                  <a:lnTo>
                    <a:pt x="958" y="654"/>
                  </a:lnTo>
                  <a:lnTo>
                    <a:pt x="960" y="641"/>
                  </a:lnTo>
                  <a:lnTo>
                    <a:pt x="960" y="68"/>
                  </a:lnTo>
                  <a:lnTo>
                    <a:pt x="958" y="55"/>
                  </a:lnTo>
                  <a:lnTo>
                    <a:pt x="955" y="42"/>
                  </a:lnTo>
                  <a:lnTo>
                    <a:pt x="948" y="31"/>
                  </a:lnTo>
                  <a:lnTo>
                    <a:pt x="940" y="21"/>
                  </a:lnTo>
                  <a:lnTo>
                    <a:pt x="930" y="12"/>
                  </a:lnTo>
                  <a:lnTo>
                    <a:pt x="919" y="6"/>
                  </a:lnTo>
                  <a:lnTo>
                    <a:pt x="906" y="1"/>
                  </a:lnTo>
                  <a:lnTo>
                    <a:pt x="892" y="0"/>
                  </a:lnTo>
                  <a:lnTo>
                    <a:pt x="68" y="0"/>
                  </a:lnTo>
                  <a:lnTo>
                    <a:pt x="55" y="1"/>
                  </a:lnTo>
                  <a:lnTo>
                    <a:pt x="42" y="6"/>
                  </a:lnTo>
                  <a:lnTo>
                    <a:pt x="31" y="12"/>
                  </a:lnTo>
                  <a:lnTo>
                    <a:pt x="21" y="21"/>
                  </a:lnTo>
                  <a:lnTo>
                    <a:pt x="12" y="31"/>
                  </a:lnTo>
                  <a:lnTo>
                    <a:pt x="6" y="42"/>
                  </a:lnTo>
                  <a:lnTo>
                    <a:pt x="1" y="55"/>
                  </a:lnTo>
                  <a:lnTo>
                    <a:pt x="0" y="68"/>
                  </a:lnTo>
                  <a:lnTo>
                    <a:pt x="0" y="641"/>
                  </a:lnTo>
                  <a:lnTo>
                    <a:pt x="1" y="654"/>
                  </a:lnTo>
                  <a:lnTo>
                    <a:pt x="6" y="667"/>
                  </a:lnTo>
                  <a:lnTo>
                    <a:pt x="12" y="678"/>
                  </a:lnTo>
                  <a:lnTo>
                    <a:pt x="21" y="688"/>
                  </a:lnTo>
                  <a:lnTo>
                    <a:pt x="31" y="697"/>
                  </a:lnTo>
                  <a:lnTo>
                    <a:pt x="42" y="703"/>
                  </a:lnTo>
                  <a:lnTo>
                    <a:pt x="55" y="708"/>
                  </a:lnTo>
                  <a:lnTo>
                    <a:pt x="68" y="709"/>
                  </a:lnTo>
                  <a:close/>
                </a:path>
              </a:pathLst>
            </a:custGeom>
            <a:solidFill>
              <a:srgbClr val="ffffff"/>
            </a:solidFill>
            <a:ln>
              <a:noFill/>
            </a:ln>
          </p:spPr>
          <p:style>
            <a:lnRef idx="0"/>
            <a:fillRef idx="0"/>
            <a:effectRef idx="0"/>
            <a:fontRef idx="minor"/>
          </p:style>
        </p:sp>
        <p:sp>
          <p:nvSpPr>
            <p:cNvPr id="1236" name="CustomShape 7"/>
            <p:cNvSpPr/>
            <p:nvPr/>
          </p:nvSpPr>
          <p:spPr>
            <a:xfrm>
              <a:off x="4855320" y="5187240"/>
              <a:ext cx="645120" cy="415080"/>
            </a:xfrm>
            <a:custGeom>
              <a:avLst/>
              <a:gdLst/>
              <a:ahLst/>
              <a:rect l="l" t="t" r="r" b="b"/>
              <a:pathLst>
                <a:path w="960" h="709">
                  <a:moveTo>
                    <a:pt x="68" y="709"/>
                  </a:moveTo>
                  <a:lnTo>
                    <a:pt x="892" y="709"/>
                  </a:lnTo>
                  <a:lnTo>
                    <a:pt x="906" y="708"/>
                  </a:lnTo>
                  <a:lnTo>
                    <a:pt x="919" y="703"/>
                  </a:lnTo>
                  <a:lnTo>
                    <a:pt x="930" y="697"/>
                  </a:lnTo>
                  <a:lnTo>
                    <a:pt x="940" y="688"/>
                  </a:lnTo>
                  <a:lnTo>
                    <a:pt x="948" y="678"/>
                  </a:lnTo>
                  <a:lnTo>
                    <a:pt x="955" y="667"/>
                  </a:lnTo>
                  <a:lnTo>
                    <a:pt x="958" y="654"/>
                  </a:lnTo>
                  <a:lnTo>
                    <a:pt x="960" y="641"/>
                  </a:lnTo>
                  <a:lnTo>
                    <a:pt x="960" y="68"/>
                  </a:lnTo>
                  <a:lnTo>
                    <a:pt x="958" y="55"/>
                  </a:lnTo>
                  <a:lnTo>
                    <a:pt x="955" y="42"/>
                  </a:lnTo>
                  <a:lnTo>
                    <a:pt x="948" y="31"/>
                  </a:lnTo>
                  <a:lnTo>
                    <a:pt x="940" y="21"/>
                  </a:lnTo>
                  <a:lnTo>
                    <a:pt x="930" y="12"/>
                  </a:lnTo>
                  <a:lnTo>
                    <a:pt x="919" y="6"/>
                  </a:lnTo>
                  <a:lnTo>
                    <a:pt x="906" y="1"/>
                  </a:lnTo>
                  <a:lnTo>
                    <a:pt x="892" y="0"/>
                  </a:lnTo>
                  <a:lnTo>
                    <a:pt x="68" y="0"/>
                  </a:lnTo>
                  <a:lnTo>
                    <a:pt x="55" y="1"/>
                  </a:lnTo>
                  <a:lnTo>
                    <a:pt x="42" y="6"/>
                  </a:lnTo>
                  <a:lnTo>
                    <a:pt x="31" y="12"/>
                  </a:lnTo>
                  <a:lnTo>
                    <a:pt x="21" y="21"/>
                  </a:lnTo>
                  <a:lnTo>
                    <a:pt x="12" y="31"/>
                  </a:lnTo>
                  <a:lnTo>
                    <a:pt x="6" y="42"/>
                  </a:lnTo>
                  <a:lnTo>
                    <a:pt x="1" y="55"/>
                  </a:lnTo>
                  <a:lnTo>
                    <a:pt x="0" y="68"/>
                  </a:lnTo>
                  <a:lnTo>
                    <a:pt x="0" y="641"/>
                  </a:lnTo>
                  <a:lnTo>
                    <a:pt x="1" y="654"/>
                  </a:lnTo>
                  <a:lnTo>
                    <a:pt x="6" y="667"/>
                  </a:lnTo>
                  <a:lnTo>
                    <a:pt x="12" y="678"/>
                  </a:lnTo>
                  <a:lnTo>
                    <a:pt x="21" y="688"/>
                  </a:lnTo>
                  <a:lnTo>
                    <a:pt x="31" y="697"/>
                  </a:lnTo>
                  <a:lnTo>
                    <a:pt x="42" y="703"/>
                  </a:lnTo>
                  <a:lnTo>
                    <a:pt x="55" y="708"/>
                  </a:lnTo>
                  <a:lnTo>
                    <a:pt x="68" y="709"/>
                  </a:lnTo>
                </a:path>
              </a:pathLst>
            </a:custGeom>
            <a:noFill/>
            <a:ln>
              <a:solidFill>
                <a:srgbClr val="000000"/>
              </a:solidFill>
            </a:ln>
          </p:spPr>
          <p:style>
            <a:lnRef idx="0"/>
            <a:fillRef idx="0"/>
            <a:effectRef idx="0"/>
            <a:fontRef idx="minor"/>
          </p:style>
        </p:sp>
        <p:sp>
          <p:nvSpPr>
            <p:cNvPr id="1237" name="CustomShape 8"/>
            <p:cNvSpPr/>
            <p:nvPr/>
          </p:nvSpPr>
          <p:spPr>
            <a:xfrm>
              <a:off x="5055480" y="5235120"/>
              <a:ext cx="30852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Issue </a:t>
              </a:r>
              <a:endParaRPr b="0" lang="en-US" sz="900" spc="-1" strike="noStrike">
                <a:solidFill>
                  <a:srgbClr val="000000"/>
                </a:solidFill>
                <a:latin typeface="Arial"/>
              </a:endParaRPr>
            </a:p>
          </p:txBody>
        </p:sp>
        <p:sp>
          <p:nvSpPr>
            <p:cNvPr id="1238" name="CustomShape 9"/>
            <p:cNvSpPr/>
            <p:nvPr/>
          </p:nvSpPr>
          <p:spPr>
            <a:xfrm>
              <a:off x="4939920" y="5342040"/>
              <a:ext cx="53856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Trackpoint</a:t>
              </a:r>
              <a:endParaRPr b="0" lang="en-US" sz="900" spc="-1" strike="noStrike">
                <a:solidFill>
                  <a:srgbClr val="000000"/>
                </a:solidFill>
                <a:latin typeface="Arial"/>
              </a:endParaRPr>
            </a:p>
          </p:txBody>
        </p:sp>
        <p:sp>
          <p:nvSpPr>
            <p:cNvPr id="1239" name="CustomShape 10"/>
            <p:cNvSpPr/>
            <p:nvPr/>
          </p:nvSpPr>
          <p:spPr>
            <a:xfrm>
              <a:off x="5032440" y="5448600"/>
              <a:ext cx="3268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Notice</a:t>
              </a:r>
              <a:endParaRPr b="0" lang="en-US" sz="900" spc="-1" strike="noStrike">
                <a:solidFill>
                  <a:srgbClr val="000000"/>
                </a:solidFill>
                <a:latin typeface="Arial"/>
              </a:endParaRPr>
            </a:p>
          </p:txBody>
        </p:sp>
        <p:sp>
          <p:nvSpPr>
            <p:cNvPr id="1240" name="CustomShape 11"/>
            <p:cNvSpPr/>
            <p:nvPr/>
          </p:nvSpPr>
          <p:spPr>
            <a:xfrm>
              <a:off x="5778360" y="5243400"/>
              <a:ext cx="344160" cy="301320"/>
            </a:xfrm>
            <a:custGeom>
              <a:avLst/>
              <a:gdLst/>
              <a:ahLst/>
              <a:rect l="l" t="t" r="r" b="b"/>
              <a:pathLst>
                <a:path w="514" h="514">
                  <a:moveTo>
                    <a:pt x="0" y="257"/>
                  </a:moveTo>
                  <a:lnTo>
                    <a:pt x="256" y="0"/>
                  </a:lnTo>
                  <a:lnTo>
                    <a:pt x="514" y="257"/>
                  </a:lnTo>
                  <a:lnTo>
                    <a:pt x="256" y="514"/>
                  </a:lnTo>
                  <a:lnTo>
                    <a:pt x="0" y="257"/>
                  </a:lnTo>
                  <a:close/>
                </a:path>
              </a:pathLst>
            </a:custGeom>
            <a:solidFill>
              <a:srgbClr val="ffffff"/>
            </a:solidFill>
            <a:ln>
              <a:noFill/>
            </a:ln>
          </p:spPr>
          <p:style>
            <a:lnRef idx="0"/>
            <a:fillRef idx="0"/>
            <a:effectRef idx="0"/>
            <a:fontRef idx="minor"/>
          </p:style>
        </p:sp>
        <p:sp>
          <p:nvSpPr>
            <p:cNvPr id="1241" name="CustomShape 12"/>
            <p:cNvSpPr/>
            <p:nvPr/>
          </p:nvSpPr>
          <p:spPr>
            <a:xfrm>
              <a:off x="5778360" y="5243400"/>
              <a:ext cx="344160" cy="301320"/>
            </a:xfrm>
            <a:custGeom>
              <a:avLst/>
              <a:gdLst/>
              <a:ahLst/>
              <a:rect l="l" t="t" r="r" b="b"/>
              <a:pathLst>
                <a:path w="514" h="514">
                  <a:moveTo>
                    <a:pt x="0" y="257"/>
                  </a:moveTo>
                  <a:lnTo>
                    <a:pt x="256" y="0"/>
                  </a:lnTo>
                  <a:lnTo>
                    <a:pt x="514" y="257"/>
                  </a:lnTo>
                  <a:lnTo>
                    <a:pt x="256" y="514"/>
                  </a:lnTo>
                  <a:lnTo>
                    <a:pt x="0" y="257"/>
                  </a:lnTo>
                  <a:close/>
                </a:path>
              </a:pathLst>
            </a:custGeom>
            <a:noFill/>
            <a:ln>
              <a:solidFill>
                <a:srgbClr val="000000"/>
              </a:solidFill>
            </a:ln>
          </p:spPr>
          <p:style>
            <a:lnRef idx="0"/>
            <a:fillRef idx="0"/>
            <a:effectRef idx="0"/>
            <a:fontRef idx="minor"/>
          </p:style>
        </p:sp>
        <p:sp>
          <p:nvSpPr>
            <p:cNvPr id="1242" name="Line 13"/>
            <p:cNvSpPr/>
            <p:nvPr/>
          </p:nvSpPr>
          <p:spPr>
            <a:xfrm flipV="1">
              <a:off x="5892480" y="5342760"/>
              <a:ext cx="115560" cy="101880"/>
            </a:xfrm>
            <a:prstGeom prst="line">
              <a:avLst/>
            </a:prstGeom>
            <a:ln>
              <a:solidFill>
                <a:srgbClr val="000000"/>
              </a:solidFill>
            </a:ln>
          </p:spPr>
          <p:style>
            <a:lnRef idx="0"/>
            <a:fillRef idx="0"/>
            <a:effectRef idx="0"/>
            <a:fontRef idx="minor"/>
          </p:style>
        </p:sp>
        <p:sp>
          <p:nvSpPr>
            <p:cNvPr id="1243" name="Line 14"/>
            <p:cNvSpPr/>
            <p:nvPr/>
          </p:nvSpPr>
          <p:spPr>
            <a:xfrm>
              <a:off x="5892480" y="5343120"/>
              <a:ext cx="115560" cy="101880"/>
            </a:xfrm>
            <a:prstGeom prst="line">
              <a:avLst/>
            </a:prstGeom>
            <a:ln>
              <a:solidFill>
                <a:srgbClr val="000000"/>
              </a:solidFill>
            </a:ln>
          </p:spPr>
          <p:style>
            <a:lnRef idx="0"/>
            <a:fillRef idx="0"/>
            <a:effectRef idx="0"/>
            <a:fontRef idx="minor"/>
          </p:style>
        </p:sp>
        <p:sp>
          <p:nvSpPr>
            <p:cNvPr id="1244" name="CustomShape 15"/>
            <p:cNvSpPr/>
            <p:nvPr/>
          </p:nvSpPr>
          <p:spPr>
            <a:xfrm>
              <a:off x="6419880" y="5154480"/>
              <a:ext cx="731880" cy="478080"/>
            </a:xfrm>
            <a:custGeom>
              <a:avLst/>
              <a:gdLst/>
              <a:ahLst/>
              <a:rect l="l" t="t" r="r" b="b"/>
              <a:pathLst>
                <a:path w="1088" h="816">
                  <a:moveTo>
                    <a:pt x="68" y="816"/>
                  </a:moveTo>
                  <a:lnTo>
                    <a:pt x="1020" y="816"/>
                  </a:lnTo>
                  <a:lnTo>
                    <a:pt x="1035" y="815"/>
                  </a:lnTo>
                  <a:lnTo>
                    <a:pt x="1047" y="810"/>
                  </a:lnTo>
                  <a:lnTo>
                    <a:pt x="1059" y="805"/>
                  </a:lnTo>
                  <a:lnTo>
                    <a:pt x="1069" y="797"/>
                  </a:lnTo>
                  <a:lnTo>
                    <a:pt x="1077" y="787"/>
                  </a:lnTo>
                  <a:lnTo>
                    <a:pt x="1084" y="775"/>
                  </a:lnTo>
                  <a:lnTo>
                    <a:pt x="1087" y="762"/>
                  </a:lnTo>
                  <a:lnTo>
                    <a:pt x="1088" y="748"/>
                  </a:lnTo>
                  <a:lnTo>
                    <a:pt x="1088" y="68"/>
                  </a:lnTo>
                  <a:lnTo>
                    <a:pt x="1087" y="54"/>
                  </a:lnTo>
                  <a:lnTo>
                    <a:pt x="1084" y="42"/>
                  </a:lnTo>
                  <a:lnTo>
                    <a:pt x="1077" y="30"/>
                  </a:lnTo>
                  <a:lnTo>
                    <a:pt x="1069" y="20"/>
                  </a:lnTo>
                  <a:lnTo>
                    <a:pt x="1059" y="11"/>
                  </a:lnTo>
                  <a:lnTo>
                    <a:pt x="1047" y="6"/>
                  </a:lnTo>
                  <a:lnTo>
                    <a:pt x="1035" y="1"/>
                  </a:lnTo>
                  <a:lnTo>
                    <a:pt x="1020" y="0"/>
                  </a:lnTo>
                  <a:lnTo>
                    <a:pt x="68" y="0"/>
                  </a:lnTo>
                  <a:lnTo>
                    <a:pt x="54" y="1"/>
                  </a:lnTo>
                  <a:lnTo>
                    <a:pt x="42" y="6"/>
                  </a:lnTo>
                  <a:lnTo>
                    <a:pt x="30" y="11"/>
                  </a:lnTo>
                  <a:lnTo>
                    <a:pt x="20" y="20"/>
                  </a:lnTo>
                  <a:lnTo>
                    <a:pt x="12" y="30"/>
                  </a:lnTo>
                  <a:lnTo>
                    <a:pt x="5" y="42"/>
                  </a:lnTo>
                  <a:lnTo>
                    <a:pt x="2" y="54"/>
                  </a:lnTo>
                  <a:lnTo>
                    <a:pt x="0" y="68"/>
                  </a:lnTo>
                  <a:lnTo>
                    <a:pt x="0" y="748"/>
                  </a:lnTo>
                  <a:lnTo>
                    <a:pt x="2" y="762"/>
                  </a:lnTo>
                  <a:lnTo>
                    <a:pt x="5" y="775"/>
                  </a:lnTo>
                  <a:lnTo>
                    <a:pt x="12" y="787"/>
                  </a:lnTo>
                  <a:lnTo>
                    <a:pt x="20" y="797"/>
                  </a:lnTo>
                  <a:lnTo>
                    <a:pt x="30" y="805"/>
                  </a:lnTo>
                  <a:lnTo>
                    <a:pt x="42" y="810"/>
                  </a:lnTo>
                  <a:lnTo>
                    <a:pt x="54" y="815"/>
                  </a:lnTo>
                  <a:lnTo>
                    <a:pt x="68" y="816"/>
                  </a:lnTo>
                  <a:close/>
                </a:path>
              </a:pathLst>
            </a:custGeom>
            <a:solidFill>
              <a:srgbClr val="ffffff"/>
            </a:solidFill>
            <a:ln>
              <a:noFill/>
            </a:ln>
          </p:spPr>
          <p:style>
            <a:lnRef idx="0"/>
            <a:fillRef idx="0"/>
            <a:effectRef idx="0"/>
            <a:fontRef idx="minor"/>
          </p:style>
        </p:sp>
        <p:sp>
          <p:nvSpPr>
            <p:cNvPr id="1245" name="CustomShape 16"/>
            <p:cNvSpPr/>
            <p:nvPr/>
          </p:nvSpPr>
          <p:spPr>
            <a:xfrm>
              <a:off x="6419880" y="5154480"/>
              <a:ext cx="731880" cy="478080"/>
            </a:xfrm>
            <a:custGeom>
              <a:avLst/>
              <a:gdLst/>
              <a:ahLst/>
              <a:rect l="l" t="t" r="r" b="b"/>
              <a:pathLst>
                <a:path w="1088" h="816">
                  <a:moveTo>
                    <a:pt x="68" y="816"/>
                  </a:moveTo>
                  <a:lnTo>
                    <a:pt x="1020" y="816"/>
                  </a:lnTo>
                  <a:lnTo>
                    <a:pt x="1035" y="815"/>
                  </a:lnTo>
                  <a:lnTo>
                    <a:pt x="1047" y="810"/>
                  </a:lnTo>
                  <a:lnTo>
                    <a:pt x="1059" y="805"/>
                  </a:lnTo>
                  <a:lnTo>
                    <a:pt x="1069" y="797"/>
                  </a:lnTo>
                  <a:lnTo>
                    <a:pt x="1077" y="787"/>
                  </a:lnTo>
                  <a:lnTo>
                    <a:pt x="1084" y="775"/>
                  </a:lnTo>
                  <a:lnTo>
                    <a:pt x="1087" y="762"/>
                  </a:lnTo>
                  <a:lnTo>
                    <a:pt x="1088" y="748"/>
                  </a:lnTo>
                  <a:lnTo>
                    <a:pt x="1088" y="68"/>
                  </a:lnTo>
                  <a:lnTo>
                    <a:pt x="1087" y="54"/>
                  </a:lnTo>
                  <a:lnTo>
                    <a:pt x="1084" y="42"/>
                  </a:lnTo>
                  <a:lnTo>
                    <a:pt x="1077" y="30"/>
                  </a:lnTo>
                  <a:lnTo>
                    <a:pt x="1069" y="20"/>
                  </a:lnTo>
                  <a:lnTo>
                    <a:pt x="1059" y="11"/>
                  </a:lnTo>
                  <a:lnTo>
                    <a:pt x="1047" y="6"/>
                  </a:lnTo>
                  <a:lnTo>
                    <a:pt x="1035" y="1"/>
                  </a:lnTo>
                  <a:lnTo>
                    <a:pt x="1020" y="0"/>
                  </a:lnTo>
                  <a:lnTo>
                    <a:pt x="68" y="0"/>
                  </a:lnTo>
                  <a:lnTo>
                    <a:pt x="54" y="1"/>
                  </a:lnTo>
                  <a:lnTo>
                    <a:pt x="42" y="6"/>
                  </a:lnTo>
                  <a:lnTo>
                    <a:pt x="30" y="11"/>
                  </a:lnTo>
                  <a:lnTo>
                    <a:pt x="20" y="20"/>
                  </a:lnTo>
                  <a:lnTo>
                    <a:pt x="12" y="30"/>
                  </a:lnTo>
                  <a:lnTo>
                    <a:pt x="5" y="42"/>
                  </a:lnTo>
                  <a:lnTo>
                    <a:pt x="2" y="54"/>
                  </a:lnTo>
                  <a:lnTo>
                    <a:pt x="0" y="68"/>
                  </a:lnTo>
                  <a:lnTo>
                    <a:pt x="0" y="748"/>
                  </a:lnTo>
                  <a:lnTo>
                    <a:pt x="2" y="762"/>
                  </a:lnTo>
                  <a:lnTo>
                    <a:pt x="5" y="775"/>
                  </a:lnTo>
                  <a:lnTo>
                    <a:pt x="12" y="787"/>
                  </a:lnTo>
                  <a:lnTo>
                    <a:pt x="20" y="797"/>
                  </a:lnTo>
                  <a:lnTo>
                    <a:pt x="30" y="805"/>
                  </a:lnTo>
                  <a:lnTo>
                    <a:pt x="42" y="810"/>
                  </a:lnTo>
                  <a:lnTo>
                    <a:pt x="54" y="815"/>
                  </a:lnTo>
                  <a:lnTo>
                    <a:pt x="68" y="816"/>
                  </a:lnTo>
                </a:path>
              </a:pathLst>
            </a:custGeom>
            <a:noFill/>
            <a:ln>
              <a:solidFill>
                <a:srgbClr val="000000"/>
              </a:solidFill>
            </a:ln>
          </p:spPr>
          <p:style>
            <a:lnRef idx="0"/>
            <a:fillRef idx="0"/>
            <a:effectRef idx="0"/>
            <a:fontRef idx="minor"/>
          </p:style>
        </p:sp>
        <p:sp>
          <p:nvSpPr>
            <p:cNvPr id="1246" name="CustomShape 17"/>
            <p:cNvSpPr/>
            <p:nvPr/>
          </p:nvSpPr>
          <p:spPr>
            <a:xfrm>
              <a:off x="6449760" y="5289120"/>
              <a:ext cx="76284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Log Trackpoint</a:t>
              </a:r>
              <a:endParaRPr b="0" lang="en-US" sz="900" spc="-1" strike="noStrike">
                <a:solidFill>
                  <a:srgbClr val="000000"/>
                </a:solidFill>
                <a:latin typeface="Arial"/>
              </a:endParaRPr>
            </a:p>
          </p:txBody>
        </p:sp>
        <p:sp>
          <p:nvSpPr>
            <p:cNvPr id="1247" name="CustomShape 18"/>
            <p:cNvSpPr/>
            <p:nvPr/>
          </p:nvSpPr>
          <p:spPr>
            <a:xfrm>
              <a:off x="6523920" y="5394600"/>
              <a:ext cx="59364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Order Entry</a:t>
              </a:r>
              <a:endParaRPr b="0" lang="en-US" sz="900" spc="-1" strike="noStrike">
                <a:solidFill>
                  <a:srgbClr val="000000"/>
                </a:solidFill>
                <a:latin typeface="Arial"/>
              </a:endParaRPr>
            </a:p>
          </p:txBody>
        </p:sp>
        <p:sp>
          <p:nvSpPr>
            <p:cNvPr id="1248" name="Line 19"/>
            <p:cNvSpPr/>
            <p:nvPr/>
          </p:nvSpPr>
          <p:spPr>
            <a:xfrm>
              <a:off x="6800760" y="5545080"/>
              <a:ext cx="1080" cy="61920"/>
            </a:xfrm>
            <a:prstGeom prst="line">
              <a:avLst/>
            </a:prstGeom>
            <a:ln>
              <a:solidFill>
                <a:srgbClr val="000000"/>
              </a:solidFill>
            </a:ln>
          </p:spPr>
          <p:style>
            <a:lnRef idx="0"/>
            <a:fillRef idx="0"/>
            <a:effectRef idx="0"/>
            <a:fontRef idx="minor"/>
          </p:style>
        </p:sp>
        <p:sp>
          <p:nvSpPr>
            <p:cNvPr id="1249" name="Line 20"/>
            <p:cNvSpPr/>
            <p:nvPr/>
          </p:nvSpPr>
          <p:spPr>
            <a:xfrm>
              <a:off x="6772680" y="5545080"/>
              <a:ext cx="1080" cy="61920"/>
            </a:xfrm>
            <a:prstGeom prst="line">
              <a:avLst/>
            </a:prstGeom>
            <a:ln>
              <a:solidFill>
                <a:srgbClr val="000000"/>
              </a:solidFill>
            </a:ln>
          </p:spPr>
          <p:style>
            <a:lnRef idx="0"/>
            <a:fillRef idx="0"/>
            <a:effectRef idx="0"/>
            <a:fontRef idx="minor"/>
          </p:style>
        </p:sp>
        <p:sp>
          <p:nvSpPr>
            <p:cNvPr id="1250" name="CustomShape 21"/>
            <p:cNvSpPr/>
            <p:nvPr/>
          </p:nvSpPr>
          <p:spPr>
            <a:xfrm>
              <a:off x="4691160" y="5958360"/>
              <a:ext cx="393840" cy="227520"/>
            </a:xfrm>
            <a:custGeom>
              <a:avLst/>
              <a:gdLst/>
              <a:ahLst/>
              <a:rect l="l" t="t" r="r" b="b"/>
              <a:pathLst>
                <a:path w="587" h="388">
                  <a:moveTo>
                    <a:pt x="0" y="388"/>
                  </a:moveTo>
                  <a:lnTo>
                    <a:pt x="0" y="68"/>
                  </a:lnTo>
                  <a:lnTo>
                    <a:pt x="3" y="55"/>
                  </a:lnTo>
                  <a:lnTo>
                    <a:pt x="6" y="42"/>
                  </a:lnTo>
                  <a:lnTo>
                    <a:pt x="13" y="31"/>
                  </a:lnTo>
                  <a:lnTo>
                    <a:pt x="21" y="21"/>
                  </a:lnTo>
                  <a:lnTo>
                    <a:pt x="31" y="13"/>
                  </a:lnTo>
                  <a:lnTo>
                    <a:pt x="42" y="6"/>
                  </a:lnTo>
                  <a:lnTo>
                    <a:pt x="55" y="3"/>
                  </a:lnTo>
                  <a:lnTo>
                    <a:pt x="68" y="0"/>
                  </a:lnTo>
                  <a:lnTo>
                    <a:pt x="587" y="0"/>
                  </a:lnTo>
                </a:path>
              </a:pathLst>
            </a:custGeom>
            <a:noFill/>
            <a:ln>
              <a:solidFill>
                <a:srgbClr val="000000"/>
              </a:solidFill>
            </a:ln>
          </p:spPr>
          <p:style>
            <a:lnRef idx="0"/>
            <a:fillRef idx="0"/>
            <a:effectRef idx="0"/>
            <a:fontRef idx="minor"/>
          </p:style>
        </p:sp>
        <p:sp>
          <p:nvSpPr>
            <p:cNvPr id="1251" name="CustomShape 22"/>
            <p:cNvSpPr/>
            <p:nvPr/>
          </p:nvSpPr>
          <p:spPr>
            <a:xfrm>
              <a:off x="5077080" y="5930280"/>
              <a:ext cx="65880" cy="57240"/>
            </a:xfrm>
            <a:custGeom>
              <a:avLst/>
              <a:gdLst/>
              <a:ahLst/>
              <a:rect l="l" t="t" r="r" b="b"/>
              <a:pathLst>
                <a:path w="98" h="98">
                  <a:moveTo>
                    <a:pt x="0" y="0"/>
                  </a:moveTo>
                  <a:lnTo>
                    <a:pt x="98" y="48"/>
                  </a:lnTo>
                  <a:lnTo>
                    <a:pt x="0" y="98"/>
                  </a:lnTo>
                  <a:lnTo>
                    <a:pt x="0" y="0"/>
                  </a:lnTo>
                  <a:close/>
                </a:path>
              </a:pathLst>
            </a:custGeom>
            <a:solidFill>
              <a:srgbClr val="000000"/>
            </a:solidFill>
            <a:ln>
              <a:noFill/>
            </a:ln>
          </p:spPr>
          <p:style>
            <a:lnRef idx="0"/>
            <a:fillRef idx="0"/>
            <a:effectRef idx="0"/>
            <a:fontRef idx="minor"/>
          </p:style>
        </p:sp>
        <p:sp>
          <p:nvSpPr>
            <p:cNvPr id="1252" name="CustomShape 23"/>
            <p:cNvSpPr/>
            <p:nvPr/>
          </p:nvSpPr>
          <p:spPr>
            <a:xfrm>
              <a:off x="4519080" y="6186240"/>
              <a:ext cx="343800" cy="300960"/>
            </a:xfrm>
            <a:custGeom>
              <a:avLst/>
              <a:gdLst/>
              <a:ahLst/>
              <a:rect l="l" t="t" r="r" b="b"/>
              <a:pathLst>
                <a:path w="514" h="514">
                  <a:moveTo>
                    <a:pt x="0" y="256"/>
                  </a:moveTo>
                  <a:lnTo>
                    <a:pt x="256" y="0"/>
                  </a:lnTo>
                  <a:lnTo>
                    <a:pt x="514" y="256"/>
                  </a:lnTo>
                  <a:lnTo>
                    <a:pt x="256" y="514"/>
                  </a:lnTo>
                  <a:lnTo>
                    <a:pt x="0" y="256"/>
                  </a:lnTo>
                  <a:close/>
                </a:path>
              </a:pathLst>
            </a:custGeom>
            <a:solidFill>
              <a:srgbClr val="ffffff"/>
            </a:solidFill>
            <a:ln>
              <a:noFill/>
            </a:ln>
          </p:spPr>
          <p:style>
            <a:lnRef idx="0"/>
            <a:fillRef idx="0"/>
            <a:effectRef idx="0"/>
            <a:fontRef idx="minor"/>
          </p:style>
        </p:sp>
        <p:sp>
          <p:nvSpPr>
            <p:cNvPr id="1253" name="CustomShape 24"/>
            <p:cNvSpPr/>
            <p:nvPr/>
          </p:nvSpPr>
          <p:spPr>
            <a:xfrm>
              <a:off x="4519080" y="6186240"/>
              <a:ext cx="343800" cy="300960"/>
            </a:xfrm>
            <a:custGeom>
              <a:avLst/>
              <a:gdLst/>
              <a:ahLst/>
              <a:rect l="l" t="t" r="r" b="b"/>
              <a:pathLst>
                <a:path w="514" h="514">
                  <a:moveTo>
                    <a:pt x="0" y="256"/>
                  </a:moveTo>
                  <a:lnTo>
                    <a:pt x="256" y="0"/>
                  </a:lnTo>
                  <a:lnTo>
                    <a:pt x="514" y="256"/>
                  </a:lnTo>
                  <a:lnTo>
                    <a:pt x="256" y="514"/>
                  </a:lnTo>
                  <a:lnTo>
                    <a:pt x="0" y="256"/>
                  </a:lnTo>
                  <a:close/>
                </a:path>
              </a:pathLst>
            </a:custGeom>
            <a:noFill/>
            <a:ln>
              <a:solidFill>
                <a:srgbClr val="000000"/>
              </a:solidFill>
            </a:ln>
          </p:spPr>
          <p:style>
            <a:lnRef idx="0"/>
            <a:fillRef idx="0"/>
            <a:effectRef idx="0"/>
            <a:fontRef idx="minor"/>
          </p:style>
        </p:sp>
        <p:sp>
          <p:nvSpPr>
            <p:cNvPr id="1254" name="CustomShape 25"/>
            <p:cNvSpPr/>
            <p:nvPr/>
          </p:nvSpPr>
          <p:spPr>
            <a:xfrm>
              <a:off x="4605120" y="6261120"/>
              <a:ext cx="172080" cy="150840"/>
            </a:xfrm>
            <a:custGeom>
              <a:avLst/>
              <a:gdLst/>
              <a:ahLst/>
              <a:rect l="l" t="t" r="r" b="b"/>
              <a:pathLst>
                <a:path w="258" h="257">
                  <a:moveTo>
                    <a:pt x="258" y="128"/>
                  </a:moveTo>
                  <a:lnTo>
                    <a:pt x="257" y="116"/>
                  </a:lnTo>
                  <a:lnTo>
                    <a:pt x="254" y="102"/>
                  </a:lnTo>
                  <a:lnTo>
                    <a:pt x="252" y="91"/>
                  </a:lnTo>
                  <a:lnTo>
                    <a:pt x="247" y="78"/>
                  </a:lnTo>
                  <a:lnTo>
                    <a:pt x="235" y="57"/>
                  </a:lnTo>
                  <a:lnTo>
                    <a:pt x="220" y="38"/>
                  </a:lnTo>
                  <a:lnTo>
                    <a:pt x="201" y="22"/>
                  </a:lnTo>
                  <a:lnTo>
                    <a:pt x="178" y="10"/>
                  </a:lnTo>
                  <a:lnTo>
                    <a:pt x="167" y="6"/>
                  </a:lnTo>
                  <a:lnTo>
                    <a:pt x="154" y="2"/>
                  </a:lnTo>
                  <a:lnTo>
                    <a:pt x="142" y="1"/>
                  </a:lnTo>
                  <a:lnTo>
                    <a:pt x="128" y="0"/>
                  </a:lnTo>
                  <a:lnTo>
                    <a:pt x="116" y="1"/>
                  </a:lnTo>
                  <a:lnTo>
                    <a:pt x="102" y="2"/>
                  </a:lnTo>
                  <a:lnTo>
                    <a:pt x="91" y="6"/>
                  </a:lnTo>
                  <a:lnTo>
                    <a:pt x="79" y="10"/>
                  </a:lnTo>
                  <a:lnTo>
                    <a:pt x="57" y="22"/>
                  </a:lnTo>
                  <a:lnTo>
                    <a:pt x="38" y="38"/>
                  </a:lnTo>
                  <a:lnTo>
                    <a:pt x="22" y="57"/>
                  </a:lnTo>
                  <a:lnTo>
                    <a:pt x="10" y="78"/>
                  </a:lnTo>
                  <a:lnTo>
                    <a:pt x="6" y="91"/>
                  </a:lnTo>
                  <a:lnTo>
                    <a:pt x="3" y="102"/>
                  </a:lnTo>
                  <a:lnTo>
                    <a:pt x="1" y="116"/>
                  </a:lnTo>
                  <a:lnTo>
                    <a:pt x="0" y="128"/>
                  </a:lnTo>
                  <a:lnTo>
                    <a:pt x="1" y="142"/>
                  </a:lnTo>
                  <a:lnTo>
                    <a:pt x="3" y="154"/>
                  </a:lnTo>
                  <a:lnTo>
                    <a:pt x="6" y="167"/>
                  </a:lnTo>
                  <a:lnTo>
                    <a:pt x="10" y="178"/>
                  </a:lnTo>
                  <a:lnTo>
                    <a:pt x="22" y="201"/>
                  </a:lnTo>
                  <a:lnTo>
                    <a:pt x="38" y="220"/>
                  </a:lnTo>
                  <a:lnTo>
                    <a:pt x="57" y="235"/>
                  </a:lnTo>
                  <a:lnTo>
                    <a:pt x="79" y="247"/>
                  </a:lnTo>
                  <a:lnTo>
                    <a:pt x="91" y="252"/>
                  </a:lnTo>
                  <a:lnTo>
                    <a:pt x="102" y="254"/>
                  </a:lnTo>
                  <a:lnTo>
                    <a:pt x="116" y="256"/>
                  </a:lnTo>
                  <a:lnTo>
                    <a:pt x="128" y="257"/>
                  </a:lnTo>
                  <a:lnTo>
                    <a:pt x="142" y="256"/>
                  </a:lnTo>
                  <a:lnTo>
                    <a:pt x="154" y="254"/>
                  </a:lnTo>
                  <a:lnTo>
                    <a:pt x="167" y="252"/>
                  </a:lnTo>
                  <a:lnTo>
                    <a:pt x="178" y="247"/>
                  </a:lnTo>
                  <a:lnTo>
                    <a:pt x="201" y="235"/>
                  </a:lnTo>
                  <a:lnTo>
                    <a:pt x="220" y="220"/>
                  </a:lnTo>
                  <a:lnTo>
                    <a:pt x="235" y="201"/>
                  </a:lnTo>
                  <a:lnTo>
                    <a:pt x="247" y="178"/>
                  </a:lnTo>
                  <a:lnTo>
                    <a:pt x="252" y="167"/>
                  </a:lnTo>
                  <a:lnTo>
                    <a:pt x="254" y="154"/>
                  </a:lnTo>
                  <a:lnTo>
                    <a:pt x="257" y="142"/>
                  </a:lnTo>
                  <a:lnTo>
                    <a:pt x="258" y="128"/>
                  </a:lnTo>
                  <a:close/>
                </a:path>
              </a:pathLst>
            </a:custGeom>
            <a:solidFill>
              <a:srgbClr val="ffffff"/>
            </a:solidFill>
            <a:ln>
              <a:noFill/>
            </a:ln>
          </p:spPr>
          <p:style>
            <a:lnRef idx="0"/>
            <a:fillRef idx="0"/>
            <a:effectRef idx="0"/>
            <a:fontRef idx="minor"/>
          </p:style>
        </p:sp>
        <p:sp>
          <p:nvSpPr>
            <p:cNvPr id="1255" name="CustomShape 26"/>
            <p:cNvSpPr/>
            <p:nvPr/>
          </p:nvSpPr>
          <p:spPr>
            <a:xfrm>
              <a:off x="4605120" y="6261120"/>
              <a:ext cx="172080" cy="150840"/>
            </a:xfrm>
            <a:custGeom>
              <a:avLst/>
              <a:gdLst/>
              <a:ahLst/>
              <a:rect l="l" t="t" r="r" b="b"/>
              <a:pathLst>
                <a:path w="258" h="257">
                  <a:moveTo>
                    <a:pt x="258" y="128"/>
                  </a:moveTo>
                  <a:lnTo>
                    <a:pt x="257" y="116"/>
                  </a:lnTo>
                  <a:lnTo>
                    <a:pt x="254" y="102"/>
                  </a:lnTo>
                  <a:lnTo>
                    <a:pt x="252" y="91"/>
                  </a:lnTo>
                  <a:lnTo>
                    <a:pt x="247" y="78"/>
                  </a:lnTo>
                  <a:lnTo>
                    <a:pt x="235" y="57"/>
                  </a:lnTo>
                  <a:lnTo>
                    <a:pt x="220" y="38"/>
                  </a:lnTo>
                  <a:lnTo>
                    <a:pt x="201" y="22"/>
                  </a:lnTo>
                  <a:lnTo>
                    <a:pt x="178" y="10"/>
                  </a:lnTo>
                  <a:lnTo>
                    <a:pt x="167" y="6"/>
                  </a:lnTo>
                  <a:lnTo>
                    <a:pt x="154" y="2"/>
                  </a:lnTo>
                  <a:lnTo>
                    <a:pt x="142" y="1"/>
                  </a:lnTo>
                  <a:lnTo>
                    <a:pt x="128" y="0"/>
                  </a:lnTo>
                  <a:lnTo>
                    <a:pt x="116" y="1"/>
                  </a:lnTo>
                  <a:lnTo>
                    <a:pt x="102" y="2"/>
                  </a:lnTo>
                  <a:lnTo>
                    <a:pt x="91" y="6"/>
                  </a:lnTo>
                  <a:lnTo>
                    <a:pt x="79" y="10"/>
                  </a:lnTo>
                  <a:lnTo>
                    <a:pt x="57" y="22"/>
                  </a:lnTo>
                  <a:lnTo>
                    <a:pt x="38" y="38"/>
                  </a:lnTo>
                  <a:lnTo>
                    <a:pt x="22" y="57"/>
                  </a:lnTo>
                  <a:lnTo>
                    <a:pt x="10" y="78"/>
                  </a:lnTo>
                  <a:lnTo>
                    <a:pt x="6" y="91"/>
                  </a:lnTo>
                  <a:lnTo>
                    <a:pt x="3" y="102"/>
                  </a:lnTo>
                  <a:lnTo>
                    <a:pt x="1" y="116"/>
                  </a:lnTo>
                  <a:lnTo>
                    <a:pt x="0" y="128"/>
                  </a:lnTo>
                  <a:lnTo>
                    <a:pt x="1" y="142"/>
                  </a:lnTo>
                  <a:lnTo>
                    <a:pt x="3" y="154"/>
                  </a:lnTo>
                  <a:lnTo>
                    <a:pt x="6" y="167"/>
                  </a:lnTo>
                  <a:lnTo>
                    <a:pt x="10" y="178"/>
                  </a:lnTo>
                  <a:lnTo>
                    <a:pt x="22" y="201"/>
                  </a:lnTo>
                  <a:lnTo>
                    <a:pt x="38" y="220"/>
                  </a:lnTo>
                  <a:lnTo>
                    <a:pt x="57" y="235"/>
                  </a:lnTo>
                  <a:lnTo>
                    <a:pt x="79" y="247"/>
                  </a:lnTo>
                  <a:lnTo>
                    <a:pt x="91" y="252"/>
                  </a:lnTo>
                  <a:lnTo>
                    <a:pt x="102" y="254"/>
                  </a:lnTo>
                  <a:lnTo>
                    <a:pt x="116" y="256"/>
                  </a:lnTo>
                  <a:lnTo>
                    <a:pt x="128" y="257"/>
                  </a:lnTo>
                  <a:lnTo>
                    <a:pt x="142" y="256"/>
                  </a:lnTo>
                  <a:lnTo>
                    <a:pt x="154" y="254"/>
                  </a:lnTo>
                  <a:lnTo>
                    <a:pt x="167" y="252"/>
                  </a:lnTo>
                  <a:lnTo>
                    <a:pt x="178" y="247"/>
                  </a:lnTo>
                  <a:lnTo>
                    <a:pt x="201" y="235"/>
                  </a:lnTo>
                  <a:lnTo>
                    <a:pt x="220" y="220"/>
                  </a:lnTo>
                  <a:lnTo>
                    <a:pt x="235" y="201"/>
                  </a:lnTo>
                  <a:lnTo>
                    <a:pt x="247" y="178"/>
                  </a:lnTo>
                  <a:lnTo>
                    <a:pt x="252" y="167"/>
                  </a:lnTo>
                  <a:lnTo>
                    <a:pt x="254" y="154"/>
                  </a:lnTo>
                  <a:lnTo>
                    <a:pt x="257" y="142"/>
                  </a:lnTo>
                  <a:lnTo>
                    <a:pt x="258" y="128"/>
                  </a:lnTo>
                </a:path>
              </a:pathLst>
            </a:custGeom>
            <a:noFill/>
            <a:ln>
              <a:solidFill>
                <a:srgbClr val="000000"/>
              </a:solidFill>
            </a:ln>
          </p:spPr>
          <p:style>
            <a:lnRef idx="0"/>
            <a:fillRef idx="0"/>
            <a:effectRef idx="0"/>
            <a:fontRef idx="minor"/>
          </p:style>
        </p:sp>
        <p:sp>
          <p:nvSpPr>
            <p:cNvPr id="1256" name="CustomShape 27"/>
            <p:cNvSpPr/>
            <p:nvPr/>
          </p:nvSpPr>
          <p:spPr>
            <a:xfrm>
              <a:off x="4622400" y="6276240"/>
              <a:ext cx="137160" cy="120600"/>
            </a:xfrm>
            <a:custGeom>
              <a:avLst/>
              <a:gdLst/>
              <a:ahLst/>
              <a:rect l="l" t="t" r="r" b="b"/>
              <a:pathLst>
                <a:path w="206" h="205">
                  <a:moveTo>
                    <a:pt x="206" y="102"/>
                  </a:moveTo>
                  <a:lnTo>
                    <a:pt x="203" y="82"/>
                  </a:lnTo>
                  <a:lnTo>
                    <a:pt x="198" y="63"/>
                  </a:lnTo>
                  <a:lnTo>
                    <a:pt x="189" y="46"/>
                  </a:lnTo>
                  <a:lnTo>
                    <a:pt x="176" y="30"/>
                  </a:lnTo>
                  <a:lnTo>
                    <a:pt x="160" y="17"/>
                  </a:lnTo>
                  <a:lnTo>
                    <a:pt x="143" y="8"/>
                  </a:lnTo>
                  <a:lnTo>
                    <a:pt x="124" y="1"/>
                  </a:lnTo>
                  <a:lnTo>
                    <a:pt x="102" y="0"/>
                  </a:lnTo>
                  <a:lnTo>
                    <a:pt x="82" y="1"/>
                  </a:lnTo>
                  <a:lnTo>
                    <a:pt x="63" y="8"/>
                  </a:lnTo>
                  <a:lnTo>
                    <a:pt x="46" y="17"/>
                  </a:lnTo>
                  <a:lnTo>
                    <a:pt x="30" y="30"/>
                  </a:lnTo>
                  <a:lnTo>
                    <a:pt x="17" y="46"/>
                  </a:lnTo>
                  <a:lnTo>
                    <a:pt x="8" y="63"/>
                  </a:lnTo>
                  <a:lnTo>
                    <a:pt x="3" y="82"/>
                  </a:lnTo>
                  <a:lnTo>
                    <a:pt x="0" y="102"/>
                  </a:lnTo>
                  <a:lnTo>
                    <a:pt x="3" y="124"/>
                  </a:lnTo>
                  <a:lnTo>
                    <a:pt x="8" y="143"/>
                  </a:lnTo>
                  <a:lnTo>
                    <a:pt x="17" y="160"/>
                  </a:lnTo>
                  <a:lnTo>
                    <a:pt x="30" y="176"/>
                  </a:lnTo>
                  <a:lnTo>
                    <a:pt x="46" y="188"/>
                  </a:lnTo>
                  <a:lnTo>
                    <a:pt x="63" y="197"/>
                  </a:lnTo>
                  <a:lnTo>
                    <a:pt x="82" y="203"/>
                  </a:lnTo>
                  <a:lnTo>
                    <a:pt x="102" y="205"/>
                  </a:lnTo>
                  <a:lnTo>
                    <a:pt x="124" y="203"/>
                  </a:lnTo>
                  <a:lnTo>
                    <a:pt x="143" y="197"/>
                  </a:lnTo>
                  <a:lnTo>
                    <a:pt x="160" y="188"/>
                  </a:lnTo>
                  <a:lnTo>
                    <a:pt x="176" y="176"/>
                  </a:lnTo>
                  <a:lnTo>
                    <a:pt x="189" y="160"/>
                  </a:lnTo>
                  <a:lnTo>
                    <a:pt x="198" y="143"/>
                  </a:lnTo>
                  <a:lnTo>
                    <a:pt x="203" y="124"/>
                  </a:lnTo>
                  <a:lnTo>
                    <a:pt x="206" y="102"/>
                  </a:lnTo>
                  <a:close/>
                </a:path>
              </a:pathLst>
            </a:custGeom>
            <a:solidFill>
              <a:srgbClr val="ffffff"/>
            </a:solidFill>
            <a:ln>
              <a:noFill/>
            </a:ln>
          </p:spPr>
          <p:style>
            <a:lnRef idx="0"/>
            <a:fillRef idx="0"/>
            <a:effectRef idx="0"/>
            <a:fontRef idx="minor"/>
          </p:style>
        </p:sp>
        <p:sp>
          <p:nvSpPr>
            <p:cNvPr id="1257" name="CustomShape 28"/>
            <p:cNvSpPr/>
            <p:nvPr/>
          </p:nvSpPr>
          <p:spPr>
            <a:xfrm>
              <a:off x="4622400" y="6276240"/>
              <a:ext cx="137160" cy="120600"/>
            </a:xfrm>
            <a:custGeom>
              <a:avLst/>
              <a:gdLst/>
              <a:ahLst/>
              <a:rect l="l" t="t" r="r" b="b"/>
              <a:pathLst>
                <a:path w="206" h="205">
                  <a:moveTo>
                    <a:pt x="206" y="102"/>
                  </a:moveTo>
                  <a:lnTo>
                    <a:pt x="203" y="82"/>
                  </a:lnTo>
                  <a:lnTo>
                    <a:pt x="198" y="63"/>
                  </a:lnTo>
                  <a:lnTo>
                    <a:pt x="189" y="46"/>
                  </a:lnTo>
                  <a:lnTo>
                    <a:pt x="176" y="30"/>
                  </a:lnTo>
                  <a:lnTo>
                    <a:pt x="160" y="17"/>
                  </a:lnTo>
                  <a:lnTo>
                    <a:pt x="143" y="8"/>
                  </a:lnTo>
                  <a:lnTo>
                    <a:pt x="124" y="1"/>
                  </a:lnTo>
                  <a:lnTo>
                    <a:pt x="102" y="0"/>
                  </a:lnTo>
                  <a:lnTo>
                    <a:pt x="82" y="1"/>
                  </a:lnTo>
                  <a:lnTo>
                    <a:pt x="63" y="8"/>
                  </a:lnTo>
                  <a:lnTo>
                    <a:pt x="46" y="17"/>
                  </a:lnTo>
                  <a:lnTo>
                    <a:pt x="30" y="30"/>
                  </a:lnTo>
                  <a:lnTo>
                    <a:pt x="17" y="46"/>
                  </a:lnTo>
                  <a:lnTo>
                    <a:pt x="8" y="63"/>
                  </a:lnTo>
                  <a:lnTo>
                    <a:pt x="3" y="82"/>
                  </a:lnTo>
                  <a:lnTo>
                    <a:pt x="0" y="102"/>
                  </a:lnTo>
                  <a:lnTo>
                    <a:pt x="3" y="124"/>
                  </a:lnTo>
                  <a:lnTo>
                    <a:pt x="8" y="143"/>
                  </a:lnTo>
                  <a:lnTo>
                    <a:pt x="17" y="160"/>
                  </a:lnTo>
                  <a:lnTo>
                    <a:pt x="30" y="176"/>
                  </a:lnTo>
                  <a:lnTo>
                    <a:pt x="46" y="188"/>
                  </a:lnTo>
                  <a:lnTo>
                    <a:pt x="63" y="197"/>
                  </a:lnTo>
                  <a:lnTo>
                    <a:pt x="82" y="203"/>
                  </a:lnTo>
                  <a:lnTo>
                    <a:pt x="102" y="205"/>
                  </a:lnTo>
                  <a:lnTo>
                    <a:pt x="124" y="203"/>
                  </a:lnTo>
                  <a:lnTo>
                    <a:pt x="143" y="197"/>
                  </a:lnTo>
                  <a:lnTo>
                    <a:pt x="160" y="188"/>
                  </a:lnTo>
                  <a:lnTo>
                    <a:pt x="176" y="176"/>
                  </a:lnTo>
                  <a:lnTo>
                    <a:pt x="189" y="160"/>
                  </a:lnTo>
                  <a:lnTo>
                    <a:pt x="198" y="143"/>
                  </a:lnTo>
                  <a:lnTo>
                    <a:pt x="203" y="124"/>
                  </a:lnTo>
                  <a:lnTo>
                    <a:pt x="206" y="102"/>
                  </a:lnTo>
                </a:path>
              </a:pathLst>
            </a:custGeom>
            <a:noFill/>
            <a:ln>
              <a:solidFill>
                <a:srgbClr val="000000"/>
              </a:solidFill>
            </a:ln>
          </p:spPr>
          <p:style>
            <a:lnRef idx="0"/>
            <a:fillRef idx="0"/>
            <a:effectRef idx="0"/>
            <a:fontRef idx="minor"/>
          </p:style>
        </p:sp>
        <p:sp>
          <p:nvSpPr>
            <p:cNvPr id="1258" name="CustomShape 29"/>
            <p:cNvSpPr/>
            <p:nvPr/>
          </p:nvSpPr>
          <p:spPr>
            <a:xfrm>
              <a:off x="4638600" y="6283440"/>
              <a:ext cx="104400" cy="105480"/>
            </a:xfrm>
            <a:custGeom>
              <a:avLst/>
              <a:gdLst/>
              <a:ahLst/>
              <a:rect l="l" t="t" r="r" b="b"/>
              <a:pathLst>
                <a:path w="157" h="180">
                  <a:moveTo>
                    <a:pt x="52" y="135"/>
                  </a:moveTo>
                  <a:lnTo>
                    <a:pt x="78" y="180"/>
                  </a:lnTo>
                  <a:lnTo>
                    <a:pt x="104" y="135"/>
                  </a:lnTo>
                  <a:lnTo>
                    <a:pt x="157" y="135"/>
                  </a:lnTo>
                  <a:lnTo>
                    <a:pt x="131" y="89"/>
                  </a:lnTo>
                  <a:lnTo>
                    <a:pt x="157" y="44"/>
                  </a:lnTo>
                  <a:lnTo>
                    <a:pt x="104" y="44"/>
                  </a:lnTo>
                  <a:lnTo>
                    <a:pt x="78" y="0"/>
                  </a:lnTo>
                  <a:lnTo>
                    <a:pt x="52" y="44"/>
                  </a:lnTo>
                  <a:lnTo>
                    <a:pt x="0" y="44"/>
                  </a:lnTo>
                  <a:lnTo>
                    <a:pt x="26" y="89"/>
                  </a:lnTo>
                  <a:lnTo>
                    <a:pt x="0" y="135"/>
                  </a:lnTo>
                  <a:lnTo>
                    <a:pt x="52" y="135"/>
                  </a:lnTo>
                  <a:close/>
                </a:path>
              </a:pathLst>
            </a:custGeom>
            <a:solidFill>
              <a:srgbClr val="000000"/>
            </a:solidFill>
            <a:ln>
              <a:noFill/>
            </a:ln>
          </p:spPr>
          <p:style>
            <a:lnRef idx="0"/>
            <a:fillRef idx="0"/>
            <a:effectRef idx="0"/>
            <a:fontRef idx="minor"/>
          </p:style>
        </p:sp>
        <p:sp>
          <p:nvSpPr>
            <p:cNvPr id="1259" name="CustomShape 30"/>
            <p:cNvSpPr/>
            <p:nvPr/>
          </p:nvSpPr>
          <p:spPr>
            <a:xfrm>
              <a:off x="4638600" y="6283440"/>
              <a:ext cx="104400" cy="105480"/>
            </a:xfrm>
            <a:custGeom>
              <a:avLst/>
              <a:gdLst/>
              <a:ahLst/>
              <a:rect l="l" t="t" r="r" b="b"/>
              <a:pathLst>
                <a:path w="157" h="180">
                  <a:moveTo>
                    <a:pt x="52" y="135"/>
                  </a:moveTo>
                  <a:lnTo>
                    <a:pt x="78" y="180"/>
                  </a:lnTo>
                  <a:lnTo>
                    <a:pt x="104" y="135"/>
                  </a:lnTo>
                  <a:lnTo>
                    <a:pt x="157" y="135"/>
                  </a:lnTo>
                  <a:lnTo>
                    <a:pt x="131" y="89"/>
                  </a:lnTo>
                  <a:lnTo>
                    <a:pt x="157" y="44"/>
                  </a:lnTo>
                  <a:lnTo>
                    <a:pt x="104" y="44"/>
                  </a:lnTo>
                  <a:lnTo>
                    <a:pt x="78" y="0"/>
                  </a:lnTo>
                  <a:lnTo>
                    <a:pt x="52" y="44"/>
                  </a:lnTo>
                  <a:lnTo>
                    <a:pt x="0" y="44"/>
                  </a:lnTo>
                  <a:lnTo>
                    <a:pt x="26" y="89"/>
                  </a:lnTo>
                  <a:lnTo>
                    <a:pt x="0" y="135"/>
                  </a:lnTo>
                  <a:lnTo>
                    <a:pt x="52" y="135"/>
                  </a:lnTo>
                  <a:close/>
                </a:path>
              </a:pathLst>
            </a:custGeom>
            <a:noFill/>
            <a:ln>
              <a:solidFill>
                <a:srgbClr val="000000"/>
              </a:solidFill>
            </a:ln>
          </p:spPr>
          <p:style>
            <a:lnRef idx="0"/>
            <a:fillRef idx="0"/>
            <a:effectRef idx="0"/>
            <a:fontRef idx="minor"/>
          </p:style>
        </p:sp>
        <p:sp>
          <p:nvSpPr>
            <p:cNvPr id="1260" name="CustomShape 31"/>
            <p:cNvSpPr/>
            <p:nvPr/>
          </p:nvSpPr>
          <p:spPr>
            <a:xfrm>
              <a:off x="5142960" y="5859000"/>
              <a:ext cx="228600" cy="199080"/>
            </a:xfrm>
            <a:custGeom>
              <a:avLst/>
              <a:gdLst/>
              <a:ahLst/>
              <a:rect l="l" t="t" r="r" b="b"/>
              <a:pathLst>
                <a:path w="340" h="340">
                  <a:moveTo>
                    <a:pt x="340" y="170"/>
                  </a:moveTo>
                  <a:lnTo>
                    <a:pt x="339" y="153"/>
                  </a:lnTo>
                  <a:lnTo>
                    <a:pt x="336" y="136"/>
                  </a:lnTo>
                  <a:lnTo>
                    <a:pt x="332" y="121"/>
                  </a:lnTo>
                  <a:lnTo>
                    <a:pt x="326" y="105"/>
                  </a:lnTo>
                  <a:lnTo>
                    <a:pt x="319" y="90"/>
                  </a:lnTo>
                  <a:lnTo>
                    <a:pt x="310" y="76"/>
                  </a:lnTo>
                  <a:lnTo>
                    <a:pt x="301" y="63"/>
                  </a:lnTo>
                  <a:lnTo>
                    <a:pt x="290" y="50"/>
                  </a:lnTo>
                  <a:lnTo>
                    <a:pt x="278" y="40"/>
                  </a:lnTo>
                  <a:lnTo>
                    <a:pt x="265" y="30"/>
                  </a:lnTo>
                  <a:lnTo>
                    <a:pt x="251" y="22"/>
                  </a:lnTo>
                  <a:lnTo>
                    <a:pt x="236" y="14"/>
                  </a:lnTo>
                  <a:lnTo>
                    <a:pt x="221" y="8"/>
                  </a:lnTo>
                  <a:lnTo>
                    <a:pt x="204" y="5"/>
                  </a:lnTo>
                  <a:lnTo>
                    <a:pt x="187" y="2"/>
                  </a:lnTo>
                  <a:lnTo>
                    <a:pt x="170" y="0"/>
                  </a:lnTo>
                  <a:lnTo>
                    <a:pt x="153" y="2"/>
                  </a:lnTo>
                  <a:lnTo>
                    <a:pt x="136" y="5"/>
                  </a:lnTo>
                  <a:lnTo>
                    <a:pt x="119" y="8"/>
                  </a:lnTo>
                  <a:lnTo>
                    <a:pt x="104" y="14"/>
                  </a:lnTo>
                  <a:lnTo>
                    <a:pt x="89" y="22"/>
                  </a:lnTo>
                  <a:lnTo>
                    <a:pt x="75" y="30"/>
                  </a:lnTo>
                  <a:lnTo>
                    <a:pt x="62" y="40"/>
                  </a:lnTo>
                  <a:lnTo>
                    <a:pt x="50" y="50"/>
                  </a:lnTo>
                  <a:lnTo>
                    <a:pt x="38" y="63"/>
                  </a:lnTo>
                  <a:lnTo>
                    <a:pt x="29" y="76"/>
                  </a:lnTo>
                  <a:lnTo>
                    <a:pt x="20" y="90"/>
                  </a:lnTo>
                  <a:lnTo>
                    <a:pt x="13" y="105"/>
                  </a:lnTo>
                  <a:lnTo>
                    <a:pt x="8" y="121"/>
                  </a:lnTo>
                  <a:lnTo>
                    <a:pt x="3" y="136"/>
                  </a:lnTo>
                  <a:lnTo>
                    <a:pt x="1" y="153"/>
                  </a:lnTo>
                  <a:lnTo>
                    <a:pt x="0" y="170"/>
                  </a:lnTo>
                  <a:lnTo>
                    <a:pt x="1" y="189"/>
                  </a:lnTo>
                  <a:lnTo>
                    <a:pt x="3" y="206"/>
                  </a:lnTo>
                  <a:lnTo>
                    <a:pt x="8" y="221"/>
                  </a:lnTo>
                  <a:lnTo>
                    <a:pt x="13" y="237"/>
                  </a:lnTo>
                  <a:lnTo>
                    <a:pt x="20" y="252"/>
                  </a:lnTo>
                  <a:lnTo>
                    <a:pt x="29" y="266"/>
                  </a:lnTo>
                  <a:lnTo>
                    <a:pt x="38" y="279"/>
                  </a:lnTo>
                  <a:lnTo>
                    <a:pt x="50" y="292"/>
                  </a:lnTo>
                  <a:lnTo>
                    <a:pt x="62" y="302"/>
                  </a:lnTo>
                  <a:lnTo>
                    <a:pt x="75" y="312"/>
                  </a:lnTo>
                  <a:lnTo>
                    <a:pt x="89" y="320"/>
                  </a:lnTo>
                  <a:lnTo>
                    <a:pt x="104" y="328"/>
                  </a:lnTo>
                  <a:lnTo>
                    <a:pt x="119" y="334"/>
                  </a:lnTo>
                  <a:lnTo>
                    <a:pt x="136" y="337"/>
                  </a:lnTo>
                  <a:lnTo>
                    <a:pt x="153" y="340"/>
                  </a:lnTo>
                  <a:lnTo>
                    <a:pt x="170" y="340"/>
                  </a:lnTo>
                  <a:lnTo>
                    <a:pt x="187" y="340"/>
                  </a:lnTo>
                  <a:lnTo>
                    <a:pt x="204" y="337"/>
                  </a:lnTo>
                  <a:lnTo>
                    <a:pt x="221" y="334"/>
                  </a:lnTo>
                  <a:lnTo>
                    <a:pt x="236" y="328"/>
                  </a:lnTo>
                  <a:lnTo>
                    <a:pt x="251" y="320"/>
                  </a:lnTo>
                  <a:lnTo>
                    <a:pt x="265" y="312"/>
                  </a:lnTo>
                  <a:lnTo>
                    <a:pt x="278" y="302"/>
                  </a:lnTo>
                  <a:lnTo>
                    <a:pt x="290" y="292"/>
                  </a:lnTo>
                  <a:lnTo>
                    <a:pt x="301" y="279"/>
                  </a:lnTo>
                  <a:lnTo>
                    <a:pt x="310" y="266"/>
                  </a:lnTo>
                  <a:lnTo>
                    <a:pt x="319" y="252"/>
                  </a:lnTo>
                  <a:lnTo>
                    <a:pt x="326" y="237"/>
                  </a:lnTo>
                  <a:lnTo>
                    <a:pt x="332" y="221"/>
                  </a:lnTo>
                  <a:lnTo>
                    <a:pt x="336" y="206"/>
                  </a:lnTo>
                  <a:lnTo>
                    <a:pt x="339" y="189"/>
                  </a:lnTo>
                  <a:lnTo>
                    <a:pt x="340" y="170"/>
                  </a:lnTo>
                  <a:close/>
                </a:path>
              </a:pathLst>
            </a:custGeom>
            <a:solidFill>
              <a:srgbClr val="ffffff"/>
            </a:solidFill>
            <a:ln>
              <a:noFill/>
            </a:ln>
          </p:spPr>
          <p:style>
            <a:lnRef idx="0"/>
            <a:fillRef idx="0"/>
            <a:effectRef idx="0"/>
            <a:fontRef idx="minor"/>
          </p:style>
        </p:sp>
        <p:sp>
          <p:nvSpPr>
            <p:cNvPr id="1261" name="CustomShape 32"/>
            <p:cNvSpPr/>
            <p:nvPr/>
          </p:nvSpPr>
          <p:spPr>
            <a:xfrm>
              <a:off x="5142960" y="5859000"/>
              <a:ext cx="228600" cy="199080"/>
            </a:xfrm>
            <a:custGeom>
              <a:avLst/>
              <a:gdLst/>
              <a:ahLst/>
              <a:rect l="l" t="t" r="r" b="b"/>
              <a:pathLst>
                <a:path w="340" h="340">
                  <a:moveTo>
                    <a:pt x="340" y="170"/>
                  </a:moveTo>
                  <a:lnTo>
                    <a:pt x="339" y="153"/>
                  </a:lnTo>
                  <a:lnTo>
                    <a:pt x="336" y="136"/>
                  </a:lnTo>
                  <a:lnTo>
                    <a:pt x="332" y="121"/>
                  </a:lnTo>
                  <a:lnTo>
                    <a:pt x="326" y="105"/>
                  </a:lnTo>
                  <a:lnTo>
                    <a:pt x="319" y="90"/>
                  </a:lnTo>
                  <a:lnTo>
                    <a:pt x="310" y="76"/>
                  </a:lnTo>
                  <a:lnTo>
                    <a:pt x="301" y="63"/>
                  </a:lnTo>
                  <a:lnTo>
                    <a:pt x="290" y="50"/>
                  </a:lnTo>
                  <a:lnTo>
                    <a:pt x="278" y="40"/>
                  </a:lnTo>
                  <a:lnTo>
                    <a:pt x="265" y="30"/>
                  </a:lnTo>
                  <a:lnTo>
                    <a:pt x="251" y="22"/>
                  </a:lnTo>
                  <a:lnTo>
                    <a:pt x="236" y="14"/>
                  </a:lnTo>
                  <a:lnTo>
                    <a:pt x="221" y="8"/>
                  </a:lnTo>
                  <a:lnTo>
                    <a:pt x="204" y="5"/>
                  </a:lnTo>
                  <a:lnTo>
                    <a:pt x="187" y="2"/>
                  </a:lnTo>
                  <a:lnTo>
                    <a:pt x="170" y="0"/>
                  </a:lnTo>
                  <a:lnTo>
                    <a:pt x="153" y="2"/>
                  </a:lnTo>
                  <a:lnTo>
                    <a:pt x="136" y="5"/>
                  </a:lnTo>
                  <a:lnTo>
                    <a:pt x="119" y="8"/>
                  </a:lnTo>
                  <a:lnTo>
                    <a:pt x="104" y="14"/>
                  </a:lnTo>
                  <a:lnTo>
                    <a:pt x="89" y="22"/>
                  </a:lnTo>
                  <a:lnTo>
                    <a:pt x="75" y="30"/>
                  </a:lnTo>
                  <a:lnTo>
                    <a:pt x="62" y="40"/>
                  </a:lnTo>
                  <a:lnTo>
                    <a:pt x="50" y="50"/>
                  </a:lnTo>
                  <a:lnTo>
                    <a:pt x="38" y="63"/>
                  </a:lnTo>
                  <a:lnTo>
                    <a:pt x="29" y="76"/>
                  </a:lnTo>
                  <a:lnTo>
                    <a:pt x="20" y="90"/>
                  </a:lnTo>
                  <a:lnTo>
                    <a:pt x="13" y="105"/>
                  </a:lnTo>
                  <a:lnTo>
                    <a:pt x="8" y="121"/>
                  </a:lnTo>
                  <a:lnTo>
                    <a:pt x="3" y="136"/>
                  </a:lnTo>
                  <a:lnTo>
                    <a:pt x="1" y="153"/>
                  </a:lnTo>
                  <a:lnTo>
                    <a:pt x="0" y="170"/>
                  </a:lnTo>
                  <a:lnTo>
                    <a:pt x="1" y="189"/>
                  </a:lnTo>
                  <a:lnTo>
                    <a:pt x="3" y="206"/>
                  </a:lnTo>
                  <a:lnTo>
                    <a:pt x="8" y="221"/>
                  </a:lnTo>
                  <a:lnTo>
                    <a:pt x="13" y="237"/>
                  </a:lnTo>
                  <a:lnTo>
                    <a:pt x="20" y="252"/>
                  </a:lnTo>
                  <a:lnTo>
                    <a:pt x="29" y="266"/>
                  </a:lnTo>
                  <a:lnTo>
                    <a:pt x="38" y="279"/>
                  </a:lnTo>
                  <a:lnTo>
                    <a:pt x="50" y="292"/>
                  </a:lnTo>
                  <a:lnTo>
                    <a:pt x="62" y="302"/>
                  </a:lnTo>
                  <a:lnTo>
                    <a:pt x="75" y="312"/>
                  </a:lnTo>
                  <a:lnTo>
                    <a:pt x="89" y="320"/>
                  </a:lnTo>
                  <a:lnTo>
                    <a:pt x="104" y="328"/>
                  </a:lnTo>
                  <a:lnTo>
                    <a:pt x="119" y="334"/>
                  </a:lnTo>
                  <a:lnTo>
                    <a:pt x="136" y="337"/>
                  </a:lnTo>
                  <a:lnTo>
                    <a:pt x="153" y="340"/>
                  </a:lnTo>
                  <a:lnTo>
                    <a:pt x="170" y="340"/>
                  </a:lnTo>
                  <a:lnTo>
                    <a:pt x="187" y="340"/>
                  </a:lnTo>
                  <a:lnTo>
                    <a:pt x="204" y="337"/>
                  </a:lnTo>
                  <a:lnTo>
                    <a:pt x="221" y="334"/>
                  </a:lnTo>
                  <a:lnTo>
                    <a:pt x="236" y="328"/>
                  </a:lnTo>
                  <a:lnTo>
                    <a:pt x="251" y="320"/>
                  </a:lnTo>
                  <a:lnTo>
                    <a:pt x="265" y="312"/>
                  </a:lnTo>
                  <a:lnTo>
                    <a:pt x="278" y="302"/>
                  </a:lnTo>
                  <a:lnTo>
                    <a:pt x="290" y="292"/>
                  </a:lnTo>
                  <a:lnTo>
                    <a:pt x="301" y="279"/>
                  </a:lnTo>
                  <a:lnTo>
                    <a:pt x="310" y="266"/>
                  </a:lnTo>
                  <a:lnTo>
                    <a:pt x="319" y="252"/>
                  </a:lnTo>
                  <a:lnTo>
                    <a:pt x="326" y="237"/>
                  </a:lnTo>
                  <a:lnTo>
                    <a:pt x="332" y="221"/>
                  </a:lnTo>
                  <a:lnTo>
                    <a:pt x="336" y="206"/>
                  </a:lnTo>
                  <a:lnTo>
                    <a:pt x="339" y="189"/>
                  </a:lnTo>
                  <a:lnTo>
                    <a:pt x="340" y="170"/>
                  </a:lnTo>
                </a:path>
              </a:pathLst>
            </a:custGeom>
            <a:noFill/>
            <a:ln>
              <a:solidFill>
                <a:srgbClr val="000000"/>
              </a:solidFill>
            </a:ln>
          </p:spPr>
          <p:style>
            <a:lnRef idx="0"/>
            <a:fillRef idx="0"/>
            <a:effectRef idx="0"/>
            <a:fontRef idx="minor"/>
          </p:style>
        </p:sp>
        <p:sp>
          <p:nvSpPr>
            <p:cNvPr id="1262" name="CustomShape 33"/>
            <p:cNvSpPr/>
            <p:nvPr/>
          </p:nvSpPr>
          <p:spPr>
            <a:xfrm>
              <a:off x="5166000" y="5878800"/>
              <a:ext cx="182520" cy="159120"/>
            </a:xfrm>
            <a:custGeom>
              <a:avLst/>
              <a:gdLst/>
              <a:ahLst/>
              <a:rect l="l" t="t" r="r" b="b"/>
              <a:pathLst>
                <a:path w="272" h="272">
                  <a:moveTo>
                    <a:pt x="272" y="136"/>
                  </a:moveTo>
                  <a:lnTo>
                    <a:pt x="271" y="123"/>
                  </a:lnTo>
                  <a:lnTo>
                    <a:pt x="270" y="109"/>
                  </a:lnTo>
                  <a:lnTo>
                    <a:pt x="266" y="97"/>
                  </a:lnTo>
                  <a:lnTo>
                    <a:pt x="262" y="84"/>
                  </a:lnTo>
                  <a:lnTo>
                    <a:pt x="256" y="72"/>
                  </a:lnTo>
                  <a:lnTo>
                    <a:pt x="249" y="60"/>
                  </a:lnTo>
                  <a:lnTo>
                    <a:pt x="232" y="41"/>
                  </a:lnTo>
                  <a:lnTo>
                    <a:pt x="212" y="24"/>
                  </a:lnTo>
                  <a:lnTo>
                    <a:pt x="200" y="17"/>
                  </a:lnTo>
                  <a:lnTo>
                    <a:pt x="189" y="12"/>
                  </a:lnTo>
                  <a:lnTo>
                    <a:pt x="177" y="7"/>
                  </a:lnTo>
                  <a:lnTo>
                    <a:pt x="163" y="4"/>
                  </a:lnTo>
                  <a:lnTo>
                    <a:pt x="149" y="2"/>
                  </a:lnTo>
                  <a:lnTo>
                    <a:pt x="136" y="0"/>
                  </a:lnTo>
                  <a:lnTo>
                    <a:pt x="122" y="2"/>
                  </a:lnTo>
                  <a:lnTo>
                    <a:pt x="109" y="4"/>
                  </a:lnTo>
                  <a:lnTo>
                    <a:pt x="95" y="7"/>
                  </a:lnTo>
                  <a:lnTo>
                    <a:pt x="83" y="12"/>
                  </a:lnTo>
                  <a:lnTo>
                    <a:pt x="71" y="17"/>
                  </a:lnTo>
                  <a:lnTo>
                    <a:pt x="60" y="24"/>
                  </a:lnTo>
                  <a:lnTo>
                    <a:pt x="39" y="41"/>
                  </a:lnTo>
                  <a:lnTo>
                    <a:pt x="24" y="60"/>
                  </a:lnTo>
                  <a:lnTo>
                    <a:pt x="17" y="72"/>
                  </a:lnTo>
                  <a:lnTo>
                    <a:pt x="11" y="84"/>
                  </a:lnTo>
                  <a:lnTo>
                    <a:pt x="5" y="97"/>
                  </a:lnTo>
                  <a:lnTo>
                    <a:pt x="3" y="109"/>
                  </a:lnTo>
                  <a:lnTo>
                    <a:pt x="1" y="123"/>
                  </a:lnTo>
                  <a:lnTo>
                    <a:pt x="0" y="136"/>
                  </a:lnTo>
                  <a:lnTo>
                    <a:pt x="1" y="151"/>
                  </a:lnTo>
                  <a:lnTo>
                    <a:pt x="3" y="165"/>
                  </a:lnTo>
                  <a:lnTo>
                    <a:pt x="5" y="177"/>
                  </a:lnTo>
                  <a:lnTo>
                    <a:pt x="11" y="190"/>
                  </a:lnTo>
                  <a:lnTo>
                    <a:pt x="17" y="202"/>
                  </a:lnTo>
                  <a:lnTo>
                    <a:pt x="24" y="213"/>
                  </a:lnTo>
                  <a:lnTo>
                    <a:pt x="39" y="233"/>
                  </a:lnTo>
                  <a:lnTo>
                    <a:pt x="60" y="250"/>
                  </a:lnTo>
                  <a:lnTo>
                    <a:pt x="71" y="257"/>
                  </a:lnTo>
                  <a:lnTo>
                    <a:pt x="83" y="262"/>
                  </a:lnTo>
                  <a:lnTo>
                    <a:pt x="95" y="267"/>
                  </a:lnTo>
                  <a:lnTo>
                    <a:pt x="109" y="270"/>
                  </a:lnTo>
                  <a:lnTo>
                    <a:pt x="122" y="272"/>
                  </a:lnTo>
                  <a:lnTo>
                    <a:pt x="136" y="272"/>
                  </a:lnTo>
                  <a:lnTo>
                    <a:pt x="149" y="272"/>
                  </a:lnTo>
                  <a:lnTo>
                    <a:pt x="163" y="270"/>
                  </a:lnTo>
                  <a:lnTo>
                    <a:pt x="177" y="267"/>
                  </a:lnTo>
                  <a:lnTo>
                    <a:pt x="189" y="262"/>
                  </a:lnTo>
                  <a:lnTo>
                    <a:pt x="200" y="257"/>
                  </a:lnTo>
                  <a:lnTo>
                    <a:pt x="212" y="250"/>
                  </a:lnTo>
                  <a:lnTo>
                    <a:pt x="232" y="233"/>
                  </a:lnTo>
                  <a:lnTo>
                    <a:pt x="249" y="213"/>
                  </a:lnTo>
                  <a:lnTo>
                    <a:pt x="256" y="202"/>
                  </a:lnTo>
                  <a:lnTo>
                    <a:pt x="262" y="190"/>
                  </a:lnTo>
                  <a:lnTo>
                    <a:pt x="266" y="177"/>
                  </a:lnTo>
                  <a:lnTo>
                    <a:pt x="270" y="165"/>
                  </a:lnTo>
                  <a:lnTo>
                    <a:pt x="271" y="151"/>
                  </a:lnTo>
                  <a:lnTo>
                    <a:pt x="272" y="136"/>
                  </a:lnTo>
                  <a:close/>
                </a:path>
              </a:pathLst>
            </a:custGeom>
            <a:solidFill>
              <a:srgbClr val="ffffff"/>
            </a:solidFill>
            <a:ln>
              <a:noFill/>
            </a:ln>
          </p:spPr>
          <p:style>
            <a:lnRef idx="0"/>
            <a:fillRef idx="0"/>
            <a:effectRef idx="0"/>
            <a:fontRef idx="minor"/>
          </p:style>
        </p:sp>
        <p:sp>
          <p:nvSpPr>
            <p:cNvPr id="1263" name="CustomShape 34"/>
            <p:cNvSpPr/>
            <p:nvPr/>
          </p:nvSpPr>
          <p:spPr>
            <a:xfrm>
              <a:off x="5166000" y="5878800"/>
              <a:ext cx="182520" cy="159120"/>
            </a:xfrm>
            <a:custGeom>
              <a:avLst/>
              <a:gdLst/>
              <a:ahLst/>
              <a:rect l="l" t="t" r="r" b="b"/>
              <a:pathLst>
                <a:path w="272" h="272">
                  <a:moveTo>
                    <a:pt x="272" y="136"/>
                  </a:moveTo>
                  <a:lnTo>
                    <a:pt x="271" y="123"/>
                  </a:lnTo>
                  <a:lnTo>
                    <a:pt x="270" y="109"/>
                  </a:lnTo>
                  <a:lnTo>
                    <a:pt x="266" y="97"/>
                  </a:lnTo>
                  <a:lnTo>
                    <a:pt x="262" y="84"/>
                  </a:lnTo>
                  <a:lnTo>
                    <a:pt x="256" y="72"/>
                  </a:lnTo>
                  <a:lnTo>
                    <a:pt x="249" y="60"/>
                  </a:lnTo>
                  <a:lnTo>
                    <a:pt x="232" y="41"/>
                  </a:lnTo>
                  <a:lnTo>
                    <a:pt x="212" y="24"/>
                  </a:lnTo>
                  <a:lnTo>
                    <a:pt x="200" y="17"/>
                  </a:lnTo>
                  <a:lnTo>
                    <a:pt x="189" y="12"/>
                  </a:lnTo>
                  <a:lnTo>
                    <a:pt x="177" y="7"/>
                  </a:lnTo>
                  <a:lnTo>
                    <a:pt x="163" y="4"/>
                  </a:lnTo>
                  <a:lnTo>
                    <a:pt x="149" y="2"/>
                  </a:lnTo>
                  <a:lnTo>
                    <a:pt x="136" y="0"/>
                  </a:lnTo>
                  <a:lnTo>
                    <a:pt x="122" y="2"/>
                  </a:lnTo>
                  <a:lnTo>
                    <a:pt x="109" y="4"/>
                  </a:lnTo>
                  <a:lnTo>
                    <a:pt x="95" y="7"/>
                  </a:lnTo>
                  <a:lnTo>
                    <a:pt x="83" y="12"/>
                  </a:lnTo>
                  <a:lnTo>
                    <a:pt x="71" y="17"/>
                  </a:lnTo>
                  <a:lnTo>
                    <a:pt x="60" y="24"/>
                  </a:lnTo>
                  <a:lnTo>
                    <a:pt x="39" y="41"/>
                  </a:lnTo>
                  <a:lnTo>
                    <a:pt x="24" y="60"/>
                  </a:lnTo>
                  <a:lnTo>
                    <a:pt x="17" y="72"/>
                  </a:lnTo>
                  <a:lnTo>
                    <a:pt x="11" y="84"/>
                  </a:lnTo>
                  <a:lnTo>
                    <a:pt x="5" y="97"/>
                  </a:lnTo>
                  <a:lnTo>
                    <a:pt x="3" y="109"/>
                  </a:lnTo>
                  <a:lnTo>
                    <a:pt x="1" y="123"/>
                  </a:lnTo>
                  <a:lnTo>
                    <a:pt x="0" y="136"/>
                  </a:lnTo>
                  <a:lnTo>
                    <a:pt x="1" y="151"/>
                  </a:lnTo>
                  <a:lnTo>
                    <a:pt x="3" y="165"/>
                  </a:lnTo>
                  <a:lnTo>
                    <a:pt x="5" y="177"/>
                  </a:lnTo>
                  <a:lnTo>
                    <a:pt x="11" y="190"/>
                  </a:lnTo>
                  <a:lnTo>
                    <a:pt x="17" y="202"/>
                  </a:lnTo>
                  <a:lnTo>
                    <a:pt x="24" y="213"/>
                  </a:lnTo>
                  <a:lnTo>
                    <a:pt x="39" y="233"/>
                  </a:lnTo>
                  <a:lnTo>
                    <a:pt x="60" y="250"/>
                  </a:lnTo>
                  <a:lnTo>
                    <a:pt x="71" y="257"/>
                  </a:lnTo>
                  <a:lnTo>
                    <a:pt x="83" y="262"/>
                  </a:lnTo>
                  <a:lnTo>
                    <a:pt x="95" y="267"/>
                  </a:lnTo>
                  <a:lnTo>
                    <a:pt x="109" y="270"/>
                  </a:lnTo>
                  <a:lnTo>
                    <a:pt x="122" y="272"/>
                  </a:lnTo>
                  <a:lnTo>
                    <a:pt x="136" y="272"/>
                  </a:lnTo>
                  <a:lnTo>
                    <a:pt x="149" y="272"/>
                  </a:lnTo>
                  <a:lnTo>
                    <a:pt x="163" y="270"/>
                  </a:lnTo>
                  <a:lnTo>
                    <a:pt x="177" y="267"/>
                  </a:lnTo>
                  <a:lnTo>
                    <a:pt x="189" y="262"/>
                  </a:lnTo>
                  <a:lnTo>
                    <a:pt x="200" y="257"/>
                  </a:lnTo>
                  <a:lnTo>
                    <a:pt x="212" y="250"/>
                  </a:lnTo>
                  <a:lnTo>
                    <a:pt x="232" y="233"/>
                  </a:lnTo>
                  <a:lnTo>
                    <a:pt x="249" y="213"/>
                  </a:lnTo>
                  <a:lnTo>
                    <a:pt x="256" y="202"/>
                  </a:lnTo>
                  <a:lnTo>
                    <a:pt x="262" y="190"/>
                  </a:lnTo>
                  <a:lnTo>
                    <a:pt x="266" y="177"/>
                  </a:lnTo>
                  <a:lnTo>
                    <a:pt x="270" y="165"/>
                  </a:lnTo>
                  <a:lnTo>
                    <a:pt x="271" y="151"/>
                  </a:lnTo>
                  <a:lnTo>
                    <a:pt x="272" y="136"/>
                  </a:lnTo>
                </a:path>
              </a:pathLst>
            </a:custGeom>
            <a:noFill/>
            <a:ln>
              <a:solidFill>
                <a:srgbClr val="000000"/>
              </a:solidFill>
            </a:ln>
          </p:spPr>
          <p:style>
            <a:lnRef idx="0"/>
            <a:fillRef idx="0"/>
            <a:effectRef idx="0"/>
            <a:fontRef idx="minor"/>
          </p:style>
        </p:sp>
        <p:sp>
          <p:nvSpPr>
            <p:cNvPr id="1264" name="CustomShape 35"/>
            <p:cNvSpPr/>
            <p:nvPr/>
          </p:nvSpPr>
          <p:spPr>
            <a:xfrm>
              <a:off x="5190120" y="5918760"/>
              <a:ext cx="134280" cy="80640"/>
            </a:xfrm>
            <a:prstGeom prst="rect">
              <a:avLst/>
            </a:prstGeom>
            <a:solidFill>
              <a:srgbClr val="ffffff"/>
            </a:solidFill>
            <a:ln>
              <a:noFill/>
            </a:ln>
          </p:spPr>
          <p:style>
            <a:lnRef idx="0"/>
            <a:fillRef idx="0"/>
            <a:effectRef idx="0"/>
            <a:fontRef idx="minor"/>
          </p:style>
        </p:sp>
        <p:sp>
          <p:nvSpPr>
            <p:cNvPr id="1265" name="CustomShape 36"/>
            <p:cNvSpPr/>
            <p:nvPr/>
          </p:nvSpPr>
          <p:spPr>
            <a:xfrm>
              <a:off x="5190120" y="5918760"/>
              <a:ext cx="134280" cy="80640"/>
            </a:xfrm>
            <a:prstGeom prst="rect">
              <a:avLst/>
            </a:prstGeom>
            <a:noFill/>
            <a:ln>
              <a:solidFill>
                <a:srgbClr val="000000"/>
              </a:solidFill>
            </a:ln>
          </p:spPr>
          <p:style>
            <a:lnRef idx="0"/>
            <a:fillRef idx="0"/>
            <a:effectRef idx="0"/>
            <a:fontRef idx="minor"/>
          </p:style>
        </p:sp>
        <p:sp>
          <p:nvSpPr>
            <p:cNvPr id="1266" name="Line 37"/>
            <p:cNvSpPr/>
            <p:nvPr/>
          </p:nvSpPr>
          <p:spPr>
            <a:xfrm>
              <a:off x="5190120" y="5918760"/>
              <a:ext cx="67320" cy="39600"/>
            </a:xfrm>
            <a:prstGeom prst="line">
              <a:avLst/>
            </a:prstGeom>
            <a:ln>
              <a:solidFill>
                <a:srgbClr val="000000"/>
              </a:solidFill>
            </a:ln>
          </p:spPr>
          <p:style>
            <a:lnRef idx="0"/>
            <a:fillRef idx="0"/>
            <a:effectRef idx="0"/>
            <a:fontRef idx="minor"/>
          </p:style>
        </p:sp>
        <p:sp>
          <p:nvSpPr>
            <p:cNvPr id="1267" name="Line 38"/>
            <p:cNvSpPr/>
            <p:nvPr/>
          </p:nvSpPr>
          <p:spPr>
            <a:xfrm flipH="1">
              <a:off x="5257440" y="5918760"/>
              <a:ext cx="67320" cy="39600"/>
            </a:xfrm>
            <a:prstGeom prst="line">
              <a:avLst/>
            </a:prstGeom>
            <a:ln>
              <a:solidFill>
                <a:srgbClr val="000000"/>
              </a:solidFill>
            </a:ln>
          </p:spPr>
          <p:style>
            <a:lnRef idx="0"/>
            <a:fillRef idx="0"/>
            <a:effectRef idx="0"/>
            <a:fontRef idx="minor"/>
          </p:style>
        </p:sp>
        <p:sp>
          <p:nvSpPr>
            <p:cNvPr id="1268" name="CustomShape 39"/>
            <p:cNvSpPr/>
            <p:nvPr/>
          </p:nvSpPr>
          <p:spPr>
            <a:xfrm>
              <a:off x="4878000" y="6078240"/>
              <a:ext cx="85860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Freight delivered</a:t>
              </a:r>
              <a:endParaRPr b="0" lang="en-US" sz="900" spc="-1" strike="noStrike">
                <a:solidFill>
                  <a:srgbClr val="000000"/>
                </a:solidFill>
                <a:latin typeface="Arial"/>
              </a:endParaRPr>
            </a:p>
          </p:txBody>
        </p:sp>
        <p:sp>
          <p:nvSpPr>
            <p:cNvPr id="1269" name="CustomShape 40"/>
            <p:cNvSpPr/>
            <p:nvPr/>
          </p:nvSpPr>
          <p:spPr>
            <a:xfrm>
              <a:off x="4863600" y="6336000"/>
              <a:ext cx="223200" cy="1080"/>
            </a:xfrm>
            <a:custGeom>
              <a:avLst/>
              <a:gdLst/>
              <a:ahLst/>
              <a:rect l="l" t="t" r="r" b="b"/>
              <a:pathLst>
                <a:path w="332" h="1">
                  <a:moveTo>
                    <a:pt x="0" y="0"/>
                  </a:moveTo>
                  <a:lnTo>
                    <a:pt x="161" y="0"/>
                  </a:lnTo>
                  <a:lnTo>
                    <a:pt x="161" y="1"/>
                  </a:lnTo>
                  <a:lnTo>
                    <a:pt x="332" y="1"/>
                  </a:lnTo>
                </a:path>
              </a:pathLst>
            </a:custGeom>
            <a:noFill/>
            <a:ln>
              <a:solidFill>
                <a:srgbClr val="000000"/>
              </a:solidFill>
            </a:ln>
          </p:spPr>
          <p:style>
            <a:lnRef idx="0"/>
            <a:fillRef idx="0"/>
            <a:effectRef idx="0"/>
            <a:fontRef idx="minor"/>
          </p:style>
        </p:sp>
        <p:sp>
          <p:nvSpPr>
            <p:cNvPr id="1270" name="CustomShape 41"/>
            <p:cNvSpPr/>
            <p:nvPr/>
          </p:nvSpPr>
          <p:spPr>
            <a:xfrm>
              <a:off x="5078520" y="6308280"/>
              <a:ext cx="65880" cy="57240"/>
            </a:xfrm>
            <a:custGeom>
              <a:avLst/>
              <a:gdLst/>
              <a:ahLst/>
              <a:rect l="l" t="t" r="r" b="b"/>
              <a:pathLst>
                <a:path w="97" h="99">
                  <a:moveTo>
                    <a:pt x="0" y="0"/>
                  </a:moveTo>
                  <a:lnTo>
                    <a:pt x="97" y="50"/>
                  </a:lnTo>
                  <a:lnTo>
                    <a:pt x="0" y="99"/>
                  </a:lnTo>
                  <a:lnTo>
                    <a:pt x="0" y="0"/>
                  </a:lnTo>
                  <a:close/>
                </a:path>
              </a:pathLst>
            </a:custGeom>
            <a:solidFill>
              <a:srgbClr val="000000"/>
            </a:solidFill>
            <a:ln>
              <a:noFill/>
            </a:ln>
          </p:spPr>
          <p:style>
            <a:lnRef idx="0"/>
            <a:fillRef idx="0"/>
            <a:effectRef idx="0"/>
            <a:fontRef idx="minor"/>
          </p:style>
        </p:sp>
        <p:sp>
          <p:nvSpPr>
            <p:cNvPr id="1271" name="CustomShape 42"/>
            <p:cNvSpPr/>
            <p:nvPr/>
          </p:nvSpPr>
          <p:spPr>
            <a:xfrm>
              <a:off x="5719320" y="6097320"/>
              <a:ext cx="732960" cy="478080"/>
            </a:xfrm>
            <a:custGeom>
              <a:avLst/>
              <a:gdLst/>
              <a:ahLst/>
              <a:rect l="l" t="t" r="r" b="b"/>
              <a:pathLst>
                <a:path w="1088" h="816">
                  <a:moveTo>
                    <a:pt x="68" y="816"/>
                  </a:moveTo>
                  <a:lnTo>
                    <a:pt x="1020" y="816"/>
                  </a:lnTo>
                  <a:lnTo>
                    <a:pt x="1034" y="815"/>
                  </a:lnTo>
                  <a:lnTo>
                    <a:pt x="1046" y="812"/>
                  </a:lnTo>
                  <a:lnTo>
                    <a:pt x="1059" y="805"/>
                  </a:lnTo>
                  <a:lnTo>
                    <a:pt x="1068" y="797"/>
                  </a:lnTo>
                  <a:lnTo>
                    <a:pt x="1077" y="787"/>
                  </a:lnTo>
                  <a:lnTo>
                    <a:pt x="1083" y="775"/>
                  </a:lnTo>
                  <a:lnTo>
                    <a:pt x="1087" y="763"/>
                  </a:lnTo>
                  <a:lnTo>
                    <a:pt x="1088" y="748"/>
                  </a:lnTo>
                  <a:lnTo>
                    <a:pt x="1088" y="68"/>
                  </a:lnTo>
                  <a:lnTo>
                    <a:pt x="1087" y="54"/>
                  </a:lnTo>
                  <a:lnTo>
                    <a:pt x="1083" y="42"/>
                  </a:lnTo>
                  <a:lnTo>
                    <a:pt x="1077" y="31"/>
                  </a:lnTo>
                  <a:lnTo>
                    <a:pt x="1068" y="20"/>
                  </a:lnTo>
                  <a:lnTo>
                    <a:pt x="1059" y="13"/>
                  </a:lnTo>
                  <a:lnTo>
                    <a:pt x="1046" y="6"/>
                  </a:lnTo>
                  <a:lnTo>
                    <a:pt x="1034" y="2"/>
                  </a:lnTo>
                  <a:lnTo>
                    <a:pt x="1020" y="0"/>
                  </a:lnTo>
                  <a:lnTo>
                    <a:pt x="68" y="0"/>
                  </a:lnTo>
                  <a:lnTo>
                    <a:pt x="54" y="2"/>
                  </a:lnTo>
                  <a:lnTo>
                    <a:pt x="42" y="6"/>
                  </a:lnTo>
                  <a:lnTo>
                    <a:pt x="29" y="13"/>
                  </a:lnTo>
                  <a:lnTo>
                    <a:pt x="20" y="20"/>
                  </a:lnTo>
                  <a:lnTo>
                    <a:pt x="11" y="31"/>
                  </a:lnTo>
                  <a:lnTo>
                    <a:pt x="6" y="42"/>
                  </a:lnTo>
                  <a:lnTo>
                    <a:pt x="1" y="54"/>
                  </a:lnTo>
                  <a:lnTo>
                    <a:pt x="0" y="68"/>
                  </a:lnTo>
                  <a:lnTo>
                    <a:pt x="0" y="748"/>
                  </a:lnTo>
                  <a:lnTo>
                    <a:pt x="1" y="763"/>
                  </a:lnTo>
                  <a:lnTo>
                    <a:pt x="6" y="775"/>
                  </a:lnTo>
                  <a:lnTo>
                    <a:pt x="11" y="787"/>
                  </a:lnTo>
                  <a:lnTo>
                    <a:pt x="20" y="797"/>
                  </a:lnTo>
                  <a:lnTo>
                    <a:pt x="29" y="805"/>
                  </a:lnTo>
                  <a:lnTo>
                    <a:pt x="42" y="812"/>
                  </a:lnTo>
                  <a:lnTo>
                    <a:pt x="54" y="815"/>
                  </a:lnTo>
                  <a:lnTo>
                    <a:pt x="68" y="816"/>
                  </a:lnTo>
                  <a:close/>
                </a:path>
              </a:pathLst>
            </a:custGeom>
            <a:solidFill>
              <a:srgbClr val="ffffff"/>
            </a:solidFill>
            <a:ln>
              <a:noFill/>
            </a:ln>
          </p:spPr>
          <p:style>
            <a:lnRef idx="0"/>
            <a:fillRef idx="0"/>
            <a:effectRef idx="0"/>
            <a:fontRef idx="minor"/>
          </p:style>
        </p:sp>
        <p:sp>
          <p:nvSpPr>
            <p:cNvPr id="1272" name="CustomShape 43"/>
            <p:cNvSpPr/>
            <p:nvPr/>
          </p:nvSpPr>
          <p:spPr>
            <a:xfrm>
              <a:off x="5719320" y="6097320"/>
              <a:ext cx="732960" cy="478080"/>
            </a:xfrm>
            <a:custGeom>
              <a:avLst/>
              <a:gdLst/>
              <a:ahLst/>
              <a:rect l="l" t="t" r="r" b="b"/>
              <a:pathLst>
                <a:path w="1088" h="816">
                  <a:moveTo>
                    <a:pt x="68" y="816"/>
                  </a:moveTo>
                  <a:lnTo>
                    <a:pt x="1020" y="816"/>
                  </a:lnTo>
                  <a:lnTo>
                    <a:pt x="1034" y="815"/>
                  </a:lnTo>
                  <a:lnTo>
                    <a:pt x="1046" y="812"/>
                  </a:lnTo>
                  <a:lnTo>
                    <a:pt x="1059" y="805"/>
                  </a:lnTo>
                  <a:lnTo>
                    <a:pt x="1068" y="797"/>
                  </a:lnTo>
                  <a:lnTo>
                    <a:pt x="1077" y="787"/>
                  </a:lnTo>
                  <a:lnTo>
                    <a:pt x="1083" y="775"/>
                  </a:lnTo>
                  <a:lnTo>
                    <a:pt x="1087" y="763"/>
                  </a:lnTo>
                  <a:lnTo>
                    <a:pt x="1088" y="748"/>
                  </a:lnTo>
                  <a:lnTo>
                    <a:pt x="1088" y="68"/>
                  </a:lnTo>
                  <a:lnTo>
                    <a:pt x="1087" y="54"/>
                  </a:lnTo>
                  <a:lnTo>
                    <a:pt x="1083" y="42"/>
                  </a:lnTo>
                  <a:lnTo>
                    <a:pt x="1077" y="31"/>
                  </a:lnTo>
                  <a:lnTo>
                    <a:pt x="1068" y="20"/>
                  </a:lnTo>
                  <a:lnTo>
                    <a:pt x="1059" y="13"/>
                  </a:lnTo>
                  <a:lnTo>
                    <a:pt x="1046" y="6"/>
                  </a:lnTo>
                  <a:lnTo>
                    <a:pt x="1034" y="2"/>
                  </a:lnTo>
                  <a:lnTo>
                    <a:pt x="1020" y="0"/>
                  </a:lnTo>
                  <a:lnTo>
                    <a:pt x="68" y="0"/>
                  </a:lnTo>
                  <a:lnTo>
                    <a:pt x="54" y="2"/>
                  </a:lnTo>
                  <a:lnTo>
                    <a:pt x="42" y="6"/>
                  </a:lnTo>
                  <a:lnTo>
                    <a:pt x="29" y="13"/>
                  </a:lnTo>
                  <a:lnTo>
                    <a:pt x="20" y="20"/>
                  </a:lnTo>
                  <a:lnTo>
                    <a:pt x="11" y="31"/>
                  </a:lnTo>
                  <a:lnTo>
                    <a:pt x="6" y="42"/>
                  </a:lnTo>
                  <a:lnTo>
                    <a:pt x="1" y="54"/>
                  </a:lnTo>
                  <a:lnTo>
                    <a:pt x="0" y="68"/>
                  </a:lnTo>
                  <a:lnTo>
                    <a:pt x="0" y="748"/>
                  </a:lnTo>
                  <a:lnTo>
                    <a:pt x="1" y="763"/>
                  </a:lnTo>
                  <a:lnTo>
                    <a:pt x="6" y="775"/>
                  </a:lnTo>
                  <a:lnTo>
                    <a:pt x="11" y="787"/>
                  </a:lnTo>
                  <a:lnTo>
                    <a:pt x="20" y="797"/>
                  </a:lnTo>
                  <a:lnTo>
                    <a:pt x="29" y="805"/>
                  </a:lnTo>
                  <a:lnTo>
                    <a:pt x="42" y="812"/>
                  </a:lnTo>
                  <a:lnTo>
                    <a:pt x="54" y="815"/>
                  </a:lnTo>
                  <a:lnTo>
                    <a:pt x="68" y="816"/>
                  </a:lnTo>
                </a:path>
              </a:pathLst>
            </a:custGeom>
            <a:noFill/>
            <a:ln>
              <a:solidFill>
                <a:srgbClr val="000000"/>
              </a:solidFill>
            </a:ln>
          </p:spPr>
          <p:style>
            <a:lnRef idx="0"/>
            <a:fillRef idx="0"/>
            <a:effectRef idx="0"/>
            <a:fontRef idx="minor"/>
          </p:style>
        </p:sp>
        <p:sp>
          <p:nvSpPr>
            <p:cNvPr id="1273" name="CustomShape 44"/>
            <p:cNvSpPr/>
            <p:nvPr/>
          </p:nvSpPr>
          <p:spPr>
            <a:xfrm>
              <a:off x="5935680" y="6177960"/>
              <a:ext cx="37260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Initiate </a:t>
              </a:r>
              <a:endParaRPr b="0" lang="en-US" sz="900" spc="-1" strike="noStrike">
                <a:solidFill>
                  <a:srgbClr val="000000"/>
                </a:solidFill>
                <a:latin typeface="Arial"/>
              </a:endParaRPr>
            </a:p>
          </p:txBody>
        </p:sp>
        <p:sp>
          <p:nvSpPr>
            <p:cNvPr id="1274" name="CustomShape 45"/>
            <p:cNvSpPr/>
            <p:nvPr/>
          </p:nvSpPr>
          <p:spPr>
            <a:xfrm>
              <a:off x="5871240" y="6283440"/>
              <a:ext cx="4852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Shipment</a:t>
              </a:r>
              <a:endParaRPr b="0" lang="en-US" sz="900" spc="-1" strike="noStrike">
                <a:solidFill>
                  <a:srgbClr val="000000"/>
                </a:solidFill>
                <a:latin typeface="Arial"/>
              </a:endParaRPr>
            </a:p>
          </p:txBody>
        </p:sp>
        <p:sp>
          <p:nvSpPr>
            <p:cNvPr id="1275" name="CustomShape 46"/>
            <p:cNvSpPr/>
            <p:nvPr/>
          </p:nvSpPr>
          <p:spPr>
            <a:xfrm>
              <a:off x="5774040" y="6390000"/>
              <a:ext cx="7048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Status Inquiry</a:t>
              </a:r>
              <a:endParaRPr b="0" lang="en-US" sz="900" spc="-1" strike="noStrike">
                <a:solidFill>
                  <a:srgbClr val="000000"/>
                </a:solidFill>
                <a:latin typeface="Arial"/>
              </a:endParaRPr>
            </a:p>
          </p:txBody>
        </p:sp>
        <p:sp>
          <p:nvSpPr>
            <p:cNvPr id="1276" name="CustomShape 47"/>
            <p:cNvSpPr/>
            <p:nvPr/>
          </p:nvSpPr>
          <p:spPr>
            <a:xfrm>
              <a:off x="5373360" y="6336000"/>
              <a:ext cx="287640" cy="1080"/>
            </a:xfrm>
            <a:custGeom>
              <a:avLst/>
              <a:gdLst/>
              <a:ahLst/>
              <a:rect l="l" t="t" r="r" b="b"/>
              <a:pathLst>
                <a:path w="429" h="2">
                  <a:moveTo>
                    <a:pt x="0" y="2"/>
                  </a:moveTo>
                  <a:lnTo>
                    <a:pt x="161" y="2"/>
                  </a:lnTo>
                  <a:lnTo>
                    <a:pt x="161" y="1"/>
                  </a:lnTo>
                  <a:lnTo>
                    <a:pt x="162" y="0"/>
                  </a:lnTo>
                  <a:lnTo>
                    <a:pt x="429" y="0"/>
                  </a:lnTo>
                </a:path>
              </a:pathLst>
            </a:custGeom>
            <a:noFill/>
            <a:ln>
              <a:solidFill>
                <a:srgbClr val="000000"/>
              </a:solidFill>
            </a:ln>
          </p:spPr>
          <p:style>
            <a:lnRef idx="0"/>
            <a:fillRef idx="0"/>
            <a:effectRef idx="0"/>
            <a:fontRef idx="minor"/>
          </p:style>
        </p:sp>
        <p:sp>
          <p:nvSpPr>
            <p:cNvPr id="1277" name="CustomShape 48"/>
            <p:cNvSpPr/>
            <p:nvPr/>
          </p:nvSpPr>
          <p:spPr>
            <a:xfrm>
              <a:off x="5654520" y="6306840"/>
              <a:ext cx="64440" cy="57240"/>
            </a:xfrm>
            <a:custGeom>
              <a:avLst/>
              <a:gdLst/>
              <a:ahLst/>
              <a:rect l="l" t="t" r="r" b="b"/>
              <a:pathLst>
                <a:path w="98" h="99">
                  <a:moveTo>
                    <a:pt x="0" y="0"/>
                  </a:moveTo>
                  <a:lnTo>
                    <a:pt x="98" y="49"/>
                  </a:lnTo>
                  <a:lnTo>
                    <a:pt x="0" y="99"/>
                  </a:lnTo>
                  <a:lnTo>
                    <a:pt x="0" y="0"/>
                  </a:lnTo>
                  <a:close/>
                </a:path>
              </a:pathLst>
            </a:custGeom>
            <a:solidFill>
              <a:srgbClr val="000000"/>
            </a:solidFill>
            <a:ln>
              <a:noFill/>
            </a:ln>
          </p:spPr>
          <p:style>
            <a:lnRef idx="0"/>
            <a:fillRef idx="0"/>
            <a:effectRef idx="0"/>
            <a:fontRef idx="minor"/>
          </p:style>
        </p:sp>
        <p:sp>
          <p:nvSpPr>
            <p:cNvPr id="1278" name="CustomShape 49"/>
            <p:cNvSpPr/>
            <p:nvPr/>
          </p:nvSpPr>
          <p:spPr>
            <a:xfrm>
              <a:off x="4248360" y="6109560"/>
              <a:ext cx="210960" cy="226440"/>
            </a:xfrm>
            <a:custGeom>
              <a:avLst/>
              <a:gdLst/>
              <a:ahLst/>
              <a:rect l="l" t="t" r="r" b="b"/>
              <a:pathLst>
                <a:path w="314" h="386">
                  <a:moveTo>
                    <a:pt x="0" y="0"/>
                  </a:moveTo>
                  <a:lnTo>
                    <a:pt x="0" y="318"/>
                  </a:lnTo>
                  <a:lnTo>
                    <a:pt x="2" y="332"/>
                  </a:lnTo>
                  <a:lnTo>
                    <a:pt x="6" y="345"/>
                  </a:lnTo>
                  <a:lnTo>
                    <a:pt x="12" y="357"/>
                  </a:lnTo>
                  <a:lnTo>
                    <a:pt x="20" y="367"/>
                  </a:lnTo>
                  <a:lnTo>
                    <a:pt x="31" y="375"/>
                  </a:lnTo>
                  <a:lnTo>
                    <a:pt x="42" y="382"/>
                  </a:lnTo>
                  <a:lnTo>
                    <a:pt x="54" y="385"/>
                  </a:lnTo>
                  <a:lnTo>
                    <a:pt x="68" y="386"/>
                  </a:lnTo>
                  <a:lnTo>
                    <a:pt x="314" y="386"/>
                  </a:lnTo>
                </a:path>
              </a:pathLst>
            </a:custGeom>
            <a:noFill/>
            <a:ln>
              <a:solidFill>
                <a:srgbClr val="000000"/>
              </a:solidFill>
            </a:ln>
          </p:spPr>
          <p:style>
            <a:lnRef idx="0"/>
            <a:fillRef idx="0"/>
            <a:effectRef idx="0"/>
            <a:fontRef idx="minor"/>
          </p:style>
        </p:sp>
        <p:sp>
          <p:nvSpPr>
            <p:cNvPr id="1279" name="CustomShape 50"/>
            <p:cNvSpPr/>
            <p:nvPr/>
          </p:nvSpPr>
          <p:spPr>
            <a:xfrm>
              <a:off x="4451400" y="6308280"/>
              <a:ext cx="67320" cy="57240"/>
            </a:xfrm>
            <a:custGeom>
              <a:avLst/>
              <a:gdLst/>
              <a:ahLst/>
              <a:rect l="l" t="t" r="r" b="b"/>
              <a:pathLst>
                <a:path w="98" h="99">
                  <a:moveTo>
                    <a:pt x="0" y="0"/>
                  </a:moveTo>
                  <a:lnTo>
                    <a:pt x="98" y="49"/>
                  </a:lnTo>
                  <a:lnTo>
                    <a:pt x="0" y="99"/>
                  </a:lnTo>
                  <a:lnTo>
                    <a:pt x="0" y="0"/>
                  </a:lnTo>
                  <a:close/>
                </a:path>
              </a:pathLst>
            </a:custGeom>
            <a:solidFill>
              <a:srgbClr val="000000"/>
            </a:solidFill>
            <a:ln>
              <a:noFill/>
            </a:ln>
          </p:spPr>
          <p:style>
            <a:lnRef idx="0"/>
            <a:fillRef idx="0"/>
            <a:effectRef idx="0"/>
            <a:fontRef idx="minor"/>
          </p:style>
        </p:sp>
        <p:sp>
          <p:nvSpPr>
            <p:cNvPr id="1280" name="CustomShape 51"/>
            <p:cNvSpPr/>
            <p:nvPr/>
          </p:nvSpPr>
          <p:spPr>
            <a:xfrm>
              <a:off x="4691160" y="6336000"/>
              <a:ext cx="1944000" cy="389160"/>
            </a:xfrm>
            <a:custGeom>
              <a:avLst/>
              <a:gdLst/>
              <a:ahLst/>
              <a:rect l="l" t="t" r="r" b="b"/>
              <a:pathLst>
                <a:path w="2890" h="663">
                  <a:moveTo>
                    <a:pt x="2618" y="0"/>
                  </a:moveTo>
                  <a:lnTo>
                    <a:pt x="2822" y="0"/>
                  </a:lnTo>
                  <a:lnTo>
                    <a:pt x="2836" y="1"/>
                  </a:lnTo>
                  <a:lnTo>
                    <a:pt x="2848" y="5"/>
                  </a:lnTo>
                  <a:lnTo>
                    <a:pt x="2861" y="12"/>
                  </a:lnTo>
                  <a:lnTo>
                    <a:pt x="2871" y="19"/>
                  </a:lnTo>
                  <a:lnTo>
                    <a:pt x="2879" y="30"/>
                  </a:lnTo>
                  <a:lnTo>
                    <a:pt x="2885" y="41"/>
                  </a:lnTo>
                  <a:lnTo>
                    <a:pt x="2889" y="55"/>
                  </a:lnTo>
                  <a:lnTo>
                    <a:pt x="2890" y="68"/>
                  </a:lnTo>
                  <a:lnTo>
                    <a:pt x="2890" y="595"/>
                  </a:lnTo>
                  <a:lnTo>
                    <a:pt x="2889" y="609"/>
                  </a:lnTo>
                  <a:lnTo>
                    <a:pt x="2885" y="623"/>
                  </a:lnTo>
                  <a:lnTo>
                    <a:pt x="2879" y="634"/>
                  </a:lnTo>
                  <a:lnTo>
                    <a:pt x="2871" y="644"/>
                  </a:lnTo>
                  <a:lnTo>
                    <a:pt x="2861" y="652"/>
                  </a:lnTo>
                  <a:lnTo>
                    <a:pt x="2848" y="659"/>
                  </a:lnTo>
                  <a:lnTo>
                    <a:pt x="2836" y="662"/>
                  </a:lnTo>
                  <a:lnTo>
                    <a:pt x="2822" y="663"/>
                  </a:lnTo>
                  <a:lnTo>
                    <a:pt x="68" y="663"/>
                  </a:lnTo>
                  <a:lnTo>
                    <a:pt x="55" y="662"/>
                  </a:lnTo>
                  <a:lnTo>
                    <a:pt x="42" y="659"/>
                  </a:lnTo>
                  <a:lnTo>
                    <a:pt x="31" y="652"/>
                  </a:lnTo>
                  <a:lnTo>
                    <a:pt x="21" y="644"/>
                  </a:lnTo>
                  <a:lnTo>
                    <a:pt x="13" y="634"/>
                  </a:lnTo>
                  <a:lnTo>
                    <a:pt x="6" y="623"/>
                  </a:lnTo>
                  <a:lnTo>
                    <a:pt x="3" y="609"/>
                  </a:lnTo>
                  <a:lnTo>
                    <a:pt x="0" y="595"/>
                  </a:lnTo>
                  <a:lnTo>
                    <a:pt x="0" y="344"/>
                  </a:lnTo>
                </a:path>
              </a:pathLst>
            </a:custGeom>
            <a:noFill/>
            <a:ln>
              <a:solidFill>
                <a:srgbClr val="000000"/>
              </a:solidFill>
            </a:ln>
          </p:spPr>
          <p:style>
            <a:lnRef idx="0"/>
            <a:fillRef idx="0"/>
            <a:effectRef idx="0"/>
            <a:fontRef idx="minor"/>
          </p:style>
        </p:sp>
        <p:sp>
          <p:nvSpPr>
            <p:cNvPr id="1281" name="CustomShape 52"/>
            <p:cNvSpPr/>
            <p:nvPr/>
          </p:nvSpPr>
          <p:spPr>
            <a:xfrm>
              <a:off x="4657680" y="6487200"/>
              <a:ext cx="66960" cy="57600"/>
            </a:xfrm>
            <a:custGeom>
              <a:avLst/>
              <a:gdLst/>
              <a:ahLst/>
              <a:rect l="l" t="t" r="r" b="b"/>
              <a:pathLst>
                <a:path w="98" h="98">
                  <a:moveTo>
                    <a:pt x="0" y="98"/>
                  </a:moveTo>
                  <a:lnTo>
                    <a:pt x="48" y="0"/>
                  </a:lnTo>
                  <a:lnTo>
                    <a:pt x="98" y="98"/>
                  </a:lnTo>
                  <a:lnTo>
                    <a:pt x="0" y="98"/>
                  </a:lnTo>
                  <a:close/>
                </a:path>
              </a:pathLst>
            </a:custGeom>
            <a:solidFill>
              <a:srgbClr val="000000"/>
            </a:solidFill>
            <a:ln>
              <a:noFill/>
            </a:ln>
          </p:spPr>
          <p:style>
            <a:lnRef idx="0"/>
            <a:fillRef idx="0"/>
            <a:effectRef idx="0"/>
            <a:fontRef idx="minor"/>
          </p:style>
        </p:sp>
        <p:sp>
          <p:nvSpPr>
            <p:cNvPr id="1282" name="Line 53"/>
            <p:cNvSpPr/>
            <p:nvPr/>
          </p:nvSpPr>
          <p:spPr>
            <a:xfrm>
              <a:off x="3788280" y="5958360"/>
              <a:ext cx="230040" cy="1080"/>
            </a:xfrm>
            <a:prstGeom prst="line">
              <a:avLst/>
            </a:prstGeom>
            <a:ln>
              <a:solidFill>
                <a:srgbClr val="000000"/>
              </a:solidFill>
            </a:ln>
          </p:spPr>
          <p:style>
            <a:lnRef idx="0"/>
            <a:fillRef idx="0"/>
            <a:effectRef idx="0"/>
            <a:fontRef idx="minor"/>
          </p:style>
        </p:sp>
        <p:sp>
          <p:nvSpPr>
            <p:cNvPr id="1283" name="CustomShape 54"/>
            <p:cNvSpPr/>
            <p:nvPr/>
          </p:nvSpPr>
          <p:spPr>
            <a:xfrm>
              <a:off x="4010400" y="5930280"/>
              <a:ext cx="65880" cy="57240"/>
            </a:xfrm>
            <a:custGeom>
              <a:avLst/>
              <a:gdLst/>
              <a:ahLst/>
              <a:rect l="l" t="t" r="r" b="b"/>
              <a:pathLst>
                <a:path w="99" h="98">
                  <a:moveTo>
                    <a:pt x="0" y="0"/>
                  </a:moveTo>
                  <a:lnTo>
                    <a:pt x="99" y="48"/>
                  </a:lnTo>
                  <a:lnTo>
                    <a:pt x="0" y="98"/>
                  </a:lnTo>
                  <a:lnTo>
                    <a:pt x="0" y="0"/>
                  </a:lnTo>
                  <a:close/>
                </a:path>
              </a:pathLst>
            </a:custGeom>
            <a:solidFill>
              <a:srgbClr val="000000"/>
            </a:solidFill>
            <a:ln>
              <a:noFill/>
            </a:ln>
          </p:spPr>
          <p:style>
            <a:lnRef idx="0"/>
            <a:fillRef idx="0"/>
            <a:effectRef idx="0"/>
            <a:fontRef idx="minor"/>
          </p:style>
        </p:sp>
        <p:sp>
          <p:nvSpPr>
            <p:cNvPr id="1284" name="CustomShape 55"/>
            <p:cNvSpPr/>
            <p:nvPr/>
          </p:nvSpPr>
          <p:spPr>
            <a:xfrm>
              <a:off x="4248360" y="5496840"/>
              <a:ext cx="208440" cy="311760"/>
            </a:xfrm>
            <a:custGeom>
              <a:avLst/>
              <a:gdLst/>
              <a:ahLst/>
              <a:rect l="l" t="t" r="r" b="b"/>
              <a:pathLst>
                <a:path w="308" h="533">
                  <a:moveTo>
                    <a:pt x="0" y="533"/>
                  </a:moveTo>
                  <a:lnTo>
                    <a:pt x="0" y="68"/>
                  </a:lnTo>
                  <a:lnTo>
                    <a:pt x="2" y="55"/>
                  </a:lnTo>
                  <a:lnTo>
                    <a:pt x="6" y="42"/>
                  </a:lnTo>
                  <a:lnTo>
                    <a:pt x="12" y="30"/>
                  </a:lnTo>
                  <a:lnTo>
                    <a:pt x="20" y="21"/>
                  </a:lnTo>
                  <a:lnTo>
                    <a:pt x="31" y="12"/>
                  </a:lnTo>
                  <a:lnTo>
                    <a:pt x="42" y="6"/>
                  </a:lnTo>
                  <a:lnTo>
                    <a:pt x="54" y="2"/>
                  </a:lnTo>
                  <a:lnTo>
                    <a:pt x="68" y="0"/>
                  </a:lnTo>
                  <a:lnTo>
                    <a:pt x="308" y="0"/>
                  </a:lnTo>
                </a:path>
              </a:pathLst>
            </a:custGeom>
            <a:noFill/>
            <a:ln>
              <a:solidFill>
                <a:srgbClr val="000000"/>
              </a:solidFill>
            </a:ln>
          </p:spPr>
          <p:style>
            <a:lnRef idx="0"/>
            <a:fillRef idx="0"/>
            <a:effectRef idx="0"/>
            <a:fontRef idx="minor"/>
          </p:style>
        </p:sp>
        <p:sp>
          <p:nvSpPr>
            <p:cNvPr id="1285" name="CustomShape 56"/>
            <p:cNvSpPr/>
            <p:nvPr/>
          </p:nvSpPr>
          <p:spPr>
            <a:xfrm>
              <a:off x="4447440" y="5467680"/>
              <a:ext cx="65880" cy="57240"/>
            </a:xfrm>
            <a:custGeom>
              <a:avLst/>
              <a:gdLst/>
              <a:ahLst/>
              <a:rect l="l" t="t" r="r" b="b"/>
              <a:pathLst>
                <a:path w="97" h="97">
                  <a:moveTo>
                    <a:pt x="0" y="0"/>
                  </a:moveTo>
                  <a:lnTo>
                    <a:pt x="97" y="48"/>
                  </a:lnTo>
                  <a:lnTo>
                    <a:pt x="0" y="97"/>
                  </a:lnTo>
                  <a:lnTo>
                    <a:pt x="0" y="0"/>
                  </a:lnTo>
                  <a:close/>
                </a:path>
              </a:pathLst>
            </a:custGeom>
            <a:solidFill>
              <a:srgbClr val="000000"/>
            </a:solidFill>
            <a:ln>
              <a:noFill/>
            </a:ln>
          </p:spPr>
          <p:style>
            <a:lnRef idx="0"/>
            <a:fillRef idx="0"/>
            <a:effectRef idx="0"/>
            <a:fontRef idx="minor"/>
          </p:style>
        </p:sp>
        <p:sp>
          <p:nvSpPr>
            <p:cNvPr id="1286" name="CustomShape 57"/>
            <p:cNvSpPr/>
            <p:nvPr/>
          </p:nvSpPr>
          <p:spPr>
            <a:xfrm>
              <a:off x="5501160" y="5393880"/>
              <a:ext cx="217800" cy="720"/>
            </a:xfrm>
            <a:custGeom>
              <a:avLst/>
              <a:gdLst/>
              <a:ahLst/>
              <a:rect l="l" t="t" r="r" b="b"/>
              <a:pathLst>
                <a:path w="326" h="1">
                  <a:moveTo>
                    <a:pt x="0" y="1"/>
                  </a:moveTo>
                  <a:lnTo>
                    <a:pt x="160" y="1"/>
                  </a:lnTo>
                  <a:lnTo>
                    <a:pt x="160" y="0"/>
                  </a:lnTo>
                  <a:lnTo>
                    <a:pt x="161" y="0"/>
                  </a:lnTo>
                  <a:lnTo>
                    <a:pt x="326" y="0"/>
                  </a:lnTo>
                </a:path>
              </a:pathLst>
            </a:custGeom>
            <a:noFill/>
            <a:ln>
              <a:solidFill>
                <a:srgbClr val="000000"/>
              </a:solidFill>
            </a:ln>
          </p:spPr>
          <p:style>
            <a:lnRef idx="0"/>
            <a:fillRef idx="0"/>
            <a:effectRef idx="0"/>
            <a:fontRef idx="minor"/>
          </p:style>
        </p:sp>
        <p:sp>
          <p:nvSpPr>
            <p:cNvPr id="1287" name="CustomShape 58"/>
            <p:cNvSpPr/>
            <p:nvPr/>
          </p:nvSpPr>
          <p:spPr>
            <a:xfrm>
              <a:off x="5711040" y="5365440"/>
              <a:ext cx="66960" cy="57600"/>
            </a:xfrm>
            <a:custGeom>
              <a:avLst/>
              <a:gdLst/>
              <a:ahLst/>
              <a:rect l="l" t="t" r="r" b="b"/>
              <a:pathLst>
                <a:path w="99" h="98">
                  <a:moveTo>
                    <a:pt x="0" y="0"/>
                  </a:moveTo>
                  <a:lnTo>
                    <a:pt x="99" y="49"/>
                  </a:lnTo>
                  <a:lnTo>
                    <a:pt x="0" y="98"/>
                  </a:lnTo>
                  <a:lnTo>
                    <a:pt x="0" y="0"/>
                  </a:lnTo>
                  <a:close/>
                </a:path>
              </a:pathLst>
            </a:custGeom>
            <a:solidFill>
              <a:srgbClr val="000000"/>
            </a:solidFill>
            <a:ln>
              <a:noFill/>
            </a:ln>
          </p:spPr>
          <p:style>
            <a:lnRef idx="0"/>
            <a:fillRef idx="0"/>
            <a:effectRef idx="0"/>
            <a:fontRef idx="minor"/>
          </p:style>
        </p:sp>
        <p:sp>
          <p:nvSpPr>
            <p:cNvPr id="1288" name="CustomShape 59"/>
            <p:cNvSpPr/>
            <p:nvPr/>
          </p:nvSpPr>
          <p:spPr>
            <a:xfrm>
              <a:off x="4228200" y="5046480"/>
              <a:ext cx="1721880" cy="344520"/>
            </a:xfrm>
            <a:custGeom>
              <a:avLst/>
              <a:gdLst/>
              <a:ahLst/>
              <a:rect l="l" t="t" r="r" b="b"/>
              <a:pathLst>
                <a:path w="2559" h="588">
                  <a:moveTo>
                    <a:pt x="2559" y="336"/>
                  </a:moveTo>
                  <a:lnTo>
                    <a:pt x="2559" y="104"/>
                  </a:lnTo>
                  <a:lnTo>
                    <a:pt x="2558" y="91"/>
                  </a:lnTo>
                  <a:lnTo>
                    <a:pt x="2555" y="77"/>
                  </a:lnTo>
                  <a:lnTo>
                    <a:pt x="2548" y="66"/>
                  </a:lnTo>
                  <a:lnTo>
                    <a:pt x="2540" y="56"/>
                  </a:lnTo>
                  <a:lnTo>
                    <a:pt x="2530" y="48"/>
                  </a:lnTo>
                  <a:lnTo>
                    <a:pt x="2518" y="41"/>
                  </a:lnTo>
                  <a:lnTo>
                    <a:pt x="2505" y="38"/>
                  </a:lnTo>
                  <a:lnTo>
                    <a:pt x="2491" y="36"/>
                  </a:lnTo>
                  <a:lnTo>
                    <a:pt x="1729" y="36"/>
                  </a:lnTo>
                  <a:lnTo>
                    <a:pt x="1715" y="34"/>
                  </a:lnTo>
                  <a:lnTo>
                    <a:pt x="1701" y="30"/>
                  </a:lnTo>
                  <a:lnTo>
                    <a:pt x="1689" y="23"/>
                  </a:lnTo>
                  <a:lnTo>
                    <a:pt x="1678" y="13"/>
                  </a:lnTo>
                  <a:lnTo>
                    <a:pt x="1673" y="8"/>
                  </a:lnTo>
                  <a:lnTo>
                    <a:pt x="1667" y="3"/>
                  </a:lnTo>
                  <a:lnTo>
                    <a:pt x="1660" y="1"/>
                  </a:lnTo>
                  <a:lnTo>
                    <a:pt x="1653" y="0"/>
                  </a:lnTo>
                  <a:lnTo>
                    <a:pt x="1647" y="0"/>
                  </a:lnTo>
                  <a:lnTo>
                    <a:pt x="1640" y="2"/>
                  </a:lnTo>
                  <a:lnTo>
                    <a:pt x="1634" y="5"/>
                  </a:lnTo>
                  <a:lnTo>
                    <a:pt x="1627" y="9"/>
                  </a:lnTo>
                  <a:lnTo>
                    <a:pt x="1624" y="13"/>
                  </a:lnTo>
                  <a:lnTo>
                    <a:pt x="1614" y="23"/>
                  </a:lnTo>
                  <a:lnTo>
                    <a:pt x="1601" y="30"/>
                  </a:lnTo>
                  <a:lnTo>
                    <a:pt x="1588" y="34"/>
                  </a:lnTo>
                  <a:lnTo>
                    <a:pt x="1573" y="36"/>
                  </a:lnTo>
                  <a:lnTo>
                    <a:pt x="1139" y="36"/>
                  </a:lnTo>
                  <a:lnTo>
                    <a:pt x="1124" y="34"/>
                  </a:lnTo>
                  <a:lnTo>
                    <a:pt x="1110" y="30"/>
                  </a:lnTo>
                  <a:lnTo>
                    <a:pt x="1098" y="23"/>
                  </a:lnTo>
                  <a:lnTo>
                    <a:pt x="1086" y="13"/>
                  </a:lnTo>
                  <a:lnTo>
                    <a:pt x="1082" y="8"/>
                  </a:lnTo>
                  <a:lnTo>
                    <a:pt x="1075" y="3"/>
                  </a:lnTo>
                  <a:lnTo>
                    <a:pt x="1069" y="1"/>
                  </a:lnTo>
                  <a:lnTo>
                    <a:pt x="1063" y="0"/>
                  </a:lnTo>
                  <a:lnTo>
                    <a:pt x="1056" y="0"/>
                  </a:lnTo>
                  <a:lnTo>
                    <a:pt x="1049" y="2"/>
                  </a:lnTo>
                  <a:lnTo>
                    <a:pt x="1042" y="5"/>
                  </a:lnTo>
                  <a:lnTo>
                    <a:pt x="1037" y="9"/>
                  </a:lnTo>
                  <a:lnTo>
                    <a:pt x="1033" y="13"/>
                  </a:lnTo>
                  <a:lnTo>
                    <a:pt x="1022" y="23"/>
                  </a:lnTo>
                  <a:lnTo>
                    <a:pt x="1009" y="30"/>
                  </a:lnTo>
                  <a:lnTo>
                    <a:pt x="996" y="34"/>
                  </a:lnTo>
                  <a:lnTo>
                    <a:pt x="981" y="36"/>
                  </a:lnTo>
                  <a:lnTo>
                    <a:pt x="68" y="36"/>
                  </a:lnTo>
                  <a:lnTo>
                    <a:pt x="55" y="38"/>
                  </a:lnTo>
                  <a:lnTo>
                    <a:pt x="41" y="41"/>
                  </a:lnTo>
                  <a:lnTo>
                    <a:pt x="30" y="48"/>
                  </a:lnTo>
                  <a:lnTo>
                    <a:pt x="20" y="56"/>
                  </a:lnTo>
                  <a:lnTo>
                    <a:pt x="12" y="66"/>
                  </a:lnTo>
                  <a:lnTo>
                    <a:pt x="5" y="77"/>
                  </a:lnTo>
                  <a:lnTo>
                    <a:pt x="1" y="91"/>
                  </a:lnTo>
                  <a:lnTo>
                    <a:pt x="0" y="104"/>
                  </a:lnTo>
                  <a:lnTo>
                    <a:pt x="0" y="520"/>
                  </a:lnTo>
                  <a:lnTo>
                    <a:pt x="1" y="534"/>
                  </a:lnTo>
                  <a:lnTo>
                    <a:pt x="5" y="546"/>
                  </a:lnTo>
                  <a:lnTo>
                    <a:pt x="12" y="559"/>
                  </a:lnTo>
                  <a:lnTo>
                    <a:pt x="20" y="568"/>
                  </a:lnTo>
                  <a:lnTo>
                    <a:pt x="30" y="577"/>
                  </a:lnTo>
                  <a:lnTo>
                    <a:pt x="41" y="583"/>
                  </a:lnTo>
                  <a:lnTo>
                    <a:pt x="55" y="587"/>
                  </a:lnTo>
                  <a:lnTo>
                    <a:pt x="68" y="588"/>
                  </a:lnTo>
                  <a:lnTo>
                    <a:pt x="160" y="588"/>
                  </a:lnTo>
                </a:path>
              </a:pathLst>
            </a:custGeom>
            <a:noFill/>
            <a:ln>
              <a:solidFill>
                <a:srgbClr val="000000"/>
              </a:solidFill>
            </a:ln>
          </p:spPr>
          <p:style>
            <a:lnRef idx="0"/>
            <a:fillRef idx="0"/>
            <a:effectRef idx="0"/>
            <a:fontRef idx="minor"/>
          </p:style>
        </p:sp>
        <p:sp>
          <p:nvSpPr>
            <p:cNvPr id="1289" name="CustomShape 60"/>
            <p:cNvSpPr/>
            <p:nvPr/>
          </p:nvSpPr>
          <p:spPr>
            <a:xfrm>
              <a:off x="4327920" y="5362920"/>
              <a:ext cx="65880" cy="57600"/>
            </a:xfrm>
            <a:custGeom>
              <a:avLst/>
              <a:gdLst/>
              <a:ahLst/>
              <a:rect l="l" t="t" r="r" b="b"/>
              <a:pathLst>
                <a:path w="97" h="97">
                  <a:moveTo>
                    <a:pt x="0" y="0"/>
                  </a:moveTo>
                  <a:lnTo>
                    <a:pt x="97" y="48"/>
                  </a:lnTo>
                  <a:lnTo>
                    <a:pt x="0" y="97"/>
                  </a:lnTo>
                  <a:lnTo>
                    <a:pt x="0" y="0"/>
                  </a:lnTo>
                  <a:close/>
                </a:path>
              </a:pathLst>
            </a:custGeom>
            <a:solidFill>
              <a:srgbClr val="000000"/>
            </a:solidFill>
            <a:ln>
              <a:noFill/>
            </a:ln>
          </p:spPr>
          <p:style>
            <a:lnRef idx="0"/>
            <a:fillRef idx="0"/>
            <a:effectRef idx="0"/>
            <a:fontRef idx="minor"/>
          </p:style>
        </p:sp>
        <p:sp>
          <p:nvSpPr>
            <p:cNvPr id="1290" name="CustomShape 61"/>
            <p:cNvSpPr/>
            <p:nvPr/>
          </p:nvSpPr>
          <p:spPr>
            <a:xfrm>
              <a:off x="5113800" y="4952880"/>
              <a:ext cx="88920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more Trackpoints</a:t>
              </a:r>
              <a:endParaRPr b="0" lang="en-US" sz="900" spc="-1" strike="noStrike">
                <a:solidFill>
                  <a:srgbClr val="000000"/>
                </a:solidFill>
                <a:latin typeface="Arial"/>
              </a:endParaRPr>
            </a:p>
          </p:txBody>
        </p:sp>
        <p:sp>
          <p:nvSpPr>
            <p:cNvPr id="1291" name="Line 62"/>
            <p:cNvSpPr/>
            <p:nvPr/>
          </p:nvSpPr>
          <p:spPr>
            <a:xfrm>
              <a:off x="6122880" y="5393880"/>
              <a:ext cx="239040" cy="1080"/>
            </a:xfrm>
            <a:prstGeom prst="line">
              <a:avLst/>
            </a:prstGeom>
            <a:ln>
              <a:solidFill>
                <a:srgbClr val="000000"/>
              </a:solidFill>
            </a:ln>
          </p:spPr>
          <p:style>
            <a:lnRef idx="0"/>
            <a:fillRef idx="0"/>
            <a:effectRef idx="0"/>
            <a:fontRef idx="minor"/>
          </p:style>
        </p:sp>
        <p:sp>
          <p:nvSpPr>
            <p:cNvPr id="1292" name="CustomShape 63"/>
            <p:cNvSpPr/>
            <p:nvPr/>
          </p:nvSpPr>
          <p:spPr>
            <a:xfrm>
              <a:off x="6354000" y="5365440"/>
              <a:ext cx="65880" cy="57600"/>
            </a:xfrm>
            <a:custGeom>
              <a:avLst/>
              <a:gdLst/>
              <a:ahLst/>
              <a:rect l="l" t="t" r="r" b="b"/>
              <a:pathLst>
                <a:path w="98" h="98">
                  <a:moveTo>
                    <a:pt x="0" y="0"/>
                  </a:moveTo>
                  <a:lnTo>
                    <a:pt x="98" y="49"/>
                  </a:lnTo>
                  <a:lnTo>
                    <a:pt x="0" y="98"/>
                  </a:lnTo>
                  <a:lnTo>
                    <a:pt x="0" y="0"/>
                  </a:lnTo>
                  <a:close/>
                </a:path>
              </a:pathLst>
            </a:custGeom>
            <a:solidFill>
              <a:srgbClr val="000000"/>
            </a:solidFill>
            <a:ln>
              <a:noFill/>
            </a:ln>
          </p:spPr>
          <p:style>
            <a:lnRef idx="0"/>
            <a:fillRef idx="0"/>
            <a:effectRef idx="0"/>
            <a:fontRef idx="minor"/>
          </p:style>
        </p:sp>
        <p:sp>
          <p:nvSpPr>
            <p:cNvPr id="1293" name="CustomShape 64"/>
            <p:cNvSpPr/>
            <p:nvPr/>
          </p:nvSpPr>
          <p:spPr>
            <a:xfrm>
              <a:off x="7218000" y="5808600"/>
              <a:ext cx="346680" cy="300960"/>
            </a:xfrm>
            <a:custGeom>
              <a:avLst/>
              <a:gdLst/>
              <a:ahLst/>
              <a:rect l="l" t="t" r="r" b="b"/>
              <a:pathLst>
                <a:path w="515" h="514">
                  <a:moveTo>
                    <a:pt x="0" y="258"/>
                  </a:moveTo>
                  <a:lnTo>
                    <a:pt x="257" y="0"/>
                  </a:lnTo>
                  <a:lnTo>
                    <a:pt x="515" y="258"/>
                  </a:lnTo>
                  <a:lnTo>
                    <a:pt x="257" y="514"/>
                  </a:lnTo>
                  <a:lnTo>
                    <a:pt x="0" y="258"/>
                  </a:lnTo>
                  <a:close/>
                </a:path>
              </a:pathLst>
            </a:custGeom>
            <a:solidFill>
              <a:srgbClr val="ffffff"/>
            </a:solidFill>
            <a:ln>
              <a:noFill/>
            </a:ln>
          </p:spPr>
          <p:style>
            <a:lnRef idx="0"/>
            <a:fillRef idx="0"/>
            <a:effectRef idx="0"/>
            <a:fontRef idx="minor"/>
          </p:style>
        </p:sp>
        <p:sp>
          <p:nvSpPr>
            <p:cNvPr id="1294" name="CustomShape 65"/>
            <p:cNvSpPr/>
            <p:nvPr/>
          </p:nvSpPr>
          <p:spPr>
            <a:xfrm>
              <a:off x="7218000" y="5808600"/>
              <a:ext cx="346680" cy="300960"/>
            </a:xfrm>
            <a:custGeom>
              <a:avLst/>
              <a:gdLst/>
              <a:ahLst/>
              <a:rect l="l" t="t" r="r" b="b"/>
              <a:pathLst>
                <a:path w="515" h="514">
                  <a:moveTo>
                    <a:pt x="0" y="258"/>
                  </a:moveTo>
                  <a:lnTo>
                    <a:pt x="257" y="0"/>
                  </a:lnTo>
                  <a:lnTo>
                    <a:pt x="515" y="258"/>
                  </a:lnTo>
                  <a:lnTo>
                    <a:pt x="257" y="514"/>
                  </a:lnTo>
                  <a:lnTo>
                    <a:pt x="0" y="258"/>
                  </a:lnTo>
                  <a:close/>
                </a:path>
              </a:pathLst>
            </a:custGeom>
            <a:noFill/>
            <a:ln>
              <a:solidFill>
                <a:srgbClr val="000000"/>
              </a:solidFill>
            </a:ln>
          </p:spPr>
          <p:style>
            <a:lnRef idx="0"/>
            <a:fillRef idx="0"/>
            <a:effectRef idx="0"/>
            <a:fontRef idx="minor"/>
          </p:style>
        </p:sp>
        <p:sp>
          <p:nvSpPr>
            <p:cNvPr id="1295" name="Line 66"/>
            <p:cNvSpPr/>
            <p:nvPr/>
          </p:nvSpPr>
          <p:spPr>
            <a:xfrm>
              <a:off x="7391520" y="5883480"/>
              <a:ext cx="1080" cy="150840"/>
            </a:xfrm>
            <a:prstGeom prst="line">
              <a:avLst/>
            </a:prstGeom>
            <a:ln>
              <a:solidFill>
                <a:srgbClr val="000000"/>
              </a:solidFill>
            </a:ln>
          </p:spPr>
          <p:style>
            <a:lnRef idx="0"/>
            <a:fillRef idx="0"/>
            <a:effectRef idx="0"/>
            <a:fontRef idx="minor"/>
          </p:style>
        </p:sp>
        <p:sp>
          <p:nvSpPr>
            <p:cNvPr id="1296" name="Line 67"/>
            <p:cNvSpPr/>
            <p:nvPr/>
          </p:nvSpPr>
          <p:spPr>
            <a:xfrm>
              <a:off x="7305480" y="5959800"/>
              <a:ext cx="173160" cy="1080"/>
            </a:xfrm>
            <a:prstGeom prst="line">
              <a:avLst/>
            </a:prstGeom>
            <a:ln>
              <a:solidFill>
                <a:srgbClr val="000000"/>
              </a:solidFill>
            </a:ln>
          </p:spPr>
          <p:style>
            <a:lnRef idx="0"/>
            <a:fillRef idx="0"/>
            <a:effectRef idx="0"/>
            <a:fontRef idx="minor"/>
          </p:style>
        </p:sp>
        <p:sp>
          <p:nvSpPr>
            <p:cNvPr id="1297" name="CustomShape 68"/>
            <p:cNvSpPr/>
            <p:nvPr/>
          </p:nvSpPr>
          <p:spPr>
            <a:xfrm>
              <a:off x="7151760" y="5393880"/>
              <a:ext cx="239400" cy="364320"/>
            </a:xfrm>
            <a:custGeom>
              <a:avLst/>
              <a:gdLst/>
              <a:ahLst/>
              <a:rect l="l" t="t" r="r" b="b"/>
              <a:pathLst>
                <a:path w="356" h="621">
                  <a:moveTo>
                    <a:pt x="0" y="0"/>
                  </a:moveTo>
                  <a:lnTo>
                    <a:pt x="288" y="0"/>
                  </a:lnTo>
                  <a:lnTo>
                    <a:pt x="302" y="1"/>
                  </a:lnTo>
                  <a:lnTo>
                    <a:pt x="315" y="6"/>
                  </a:lnTo>
                  <a:lnTo>
                    <a:pt x="327" y="11"/>
                  </a:lnTo>
                  <a:lnTo>
                    <a:pt x="337" y="20"/>
                  </a:lnTo>
                  <a:lnTo>
                    <a:pt x="345" y="31"/>
                  </a:lnTo>
                  <a:lnTo>
                    <a:pt x="350" y="42"/>
                  </a:lnTo>
                  <a:lnTo>
                    <a:pt x="355" y="54"/>
                  </a:lnTo>
                  <a:lnTo>
                    <a:pt x="356" y="68"/>
                  </a:lnTo>
                  <a:lnTo>
                    <a:pt x="356" y="621"/>
                  </a:lnTo>
                </a:path>
              </a:pathLst>
            </a:custGeom>
            <a:noFill/>
            <a:ln>
              <a:solidFill>
                <a:srgbClr val="000000"/>
              </a:solidFill>
            </a:ln>
          </p:spPr>
          <p:style>
            <a:lnRef idx="0"/>
            <a:fillRef idx="0"/>
            <a:effectRef idx="0"/>
            <a:fontRef idx="minor"/>
          </p:style>
        </p:sp>
        <p:sp>
          <p:nvSpPr>
            <p:cNvPr id="1298" name="CustomShape 69"/>
            <p:cNvSpPr/>
            <p:nvPr/>
          </p:nvSpPr>
          <p:spPr>
            <a:xfrm>
              <a:off x="7359120" y="5751000"/>
              <a:ext cx="64440" cy="57600"/>
            </a:xfrm>
            <a:custGeom>
              <a:avLst/>
              <a:gdLst/>
              <a:ahLst/>
              <a:rect l="l" t="t" r="r" b="b"/>
              <a:pathLst>
                <a:path w="98" h="98">
                  <a:moveTo>
                    <a:pt x="98" y="0"/>
                  </a:moveTo>
                  <a:lnTo>
                    <a:pt x="49" y="98"/>
                  </a:lnTo>
                  <a:lnTo>
                    <a:pt x="0" y="0"/>
                  </a:lnTo>
                  <a:lnTo>
                    <a:pt x="98" y="0"/>
                  </a:lnTo>
                  <a:close/>
                </a:path>
              </a:pathLst>
            </a:custGeom>
            <a:solidFill>
              <a:srgbClr val="000000"/>
            </a:solidFill>
            <a:ln>
              <a:noFill/>
            </a:ln>
          </p:spPr>
          <p:style>
            <a:lnRef idx="0"/>
            <a:fillRef idx="0"/>
            <a:effectRef idx="0"/>
            <a:fontRef idx="minor"/>
          </p:style>
        </p:sp>
        <p:sp>
          <p:nvSpPr>
            <p:cNvPr id="1299" name="Line 70"/>
            <p:cNvSpPr/>
            <p:nvPr/>
          </p:nvSpPr>
          <p:spPr>
            <a:xfrm>
              <a:off x="5371920" y="5959800"/>
              <a:ext cx="1789200" cy="1080"/>
            </a:xfrm>
            <a:prstGeom prst="line">
              <a:avLst/>
            </a:prstGeom>
            <a:ln>
              <a:solidFill>
                <a:srgbClr val="000000"/>
              </a:solidFill>
            </a:ln>
          </p:spPr>
          <p:style>
            <a:lnRef idx="0"/>
            <a:fillRef idx="0"/>
            <a:effectRef idx="0"/>
            <a:fontRef idx="minor"/>
          </p:style>
        </p:sp>
        <p:sp>
          <p:nvSpPr>
            <p:cNvPr id="1300" name="CustomShape 71"/>
            <p:cNvSpPr/>
            <p:nvPr/>
          </p:nvSpPr>
          <p:spPr>
            <a:xfrm>
              <a:off x="7153560" y="5930280"/>
              <a:ext cx="64440" cy="57240"/>
            </a:xfrm>
            <a:custGeom>
              <a:avLst/>
              <a:gdLst/>
              <a:ahLst/>
              <a:rect l="l" t="t" r="r" b="b"/>
              <a:pathLst>
                <a:path w="98" h="98">
                  <a:moveTo>
                    <a:pt x="0" y="0"/>
                  </a:moveTo>
                  <a:lnTo>
                    <a:pt x="98" y="50"/>
                  </a:lnTo>
                  <a:lnTo>
                    <a:pt x="0" y="98"/>
                  </a:lnTo>
                  <a:lnTo>
                    <a:pt x="0" y="0"/>
                  </a:lnTo>
                  <a:close/>
                </a:path>
              </a:pathLst>
            </a:custGeom>
            <a:solidFill>
              <a:srgbClr val="000000"/>
            </a:solidFill>
            <a:ln>
              <a:noFill/>
            </a:ln>
          </p:spPr>
          <p:style>
            <a:lnRef idx="0"/>
            <a:fillRef idx="0"/>
            <a:effectRef idx="0"/>
            <a:fontRef idx="minor"/>
          </p:style>
        </p:sp>
        <p:sp>
          <p:nvSpPr>
            <p:cNvPr id="1301" name="CustomShape 72"/>
            <p:cNvSpPr/>
            <p:nvPr/>
          </p:nvSpPr>
          <p:spPr>
            <a:xfrm>
              <a:off x="7890480" y="5720760"/>
              <a:ext cx="731880" cy="478080"/>
            </a:xfrm>
            <a:custGeom>
              <a:avLst/>
              <a:gdLst/>
              <a:ahLst/>
              <a:rect l="l" t="t" r="r" b="b"/>
              <a:pathLst>
                <a:path w="1088" h="817">
                  <a:moveTo>
                    <a:pt x="68" y="817"/>
                  </a:moveTo>
                  <a:lnTo>
                    <a:pt x="1020" y="817"/>
                  </a:lnTo>
                  <a:lnTo>
                    <a:pt x="1034" y="814"/>
                  </a:lnTo>
                  <a:lnTo>
                    <a:pt x="1046" y="811"/>
                  </a:lnTo>
                  <a:lnTo>
                    <a:pt x="1059" y="804"/>
                  </a:lnTo>
                  <a:lnTo>
                    <a:pt x="1069" y="796"/>
                  </a:lnTo>
                  <a:lnTo>
                    <a:pt x="1077" y="786"/>
                  </a:lnTo>
                  <a:lnTo>
                    <a:pt x="1082" y="775"/>
                  </a:lnTo>
                  <a:lnTo>
                    <a:pt x="1087" y="762"/>
                  </a:lnTo>
                  <a:lnTo>
                    <a:pt x="1088" y="749"/>
                  </a:lnTo>
                  <a:lnTo>
                    <a:pt x="1088" y="68"/>
                  </a:lnTo>
                  <a:lnTo>
                    <a:pt x="1087" y="55"/>
                  </a:lnTo>
                  <a:lnTo>
                    <a:pt x="1082" y="41"/>
                  </a:lnTo>
                  <a:lnTo>
                    <a:pt x="1077" y="30"/>
                  </a:lnTo>
                  <a:lnTo>
                    <a:pt x="1069" y="20"/>
                  </a:lnTo>
                  <a:lnTo>
                    <a:pt x="1059" y="12"/>
                  </a:lnTo>
                  <a:lnTo>
                    <a:pt x="1046" y="5"/>
                  </a:lnTo>
                  <a:lnTo>
                    <a:pt x="1034" y="2"/>
                  </a:lnTo>
                  <a:lnTo>
                    <a:pt x="1020" y="0"/>
                  </a:lnTo>
                  <a:lnTo>
                    <a:pt x="68" y="0"/>
                  </a:lnTo>
                  <a:lnTo>
                    <a:pt x="54" y="2"/>
                  </a:lnTo>
                  <a:lnTo>
                    <a:pt x="42" y="5"/>
                  </a:lnTo>
                  <a:lnTo>
                    <a:pt x="30" y="12"/>
                  </a:lnTo>
                  <a:lnTo>
                    <a:pt x="20" y="20"/>
                  </a:lnTo>
                  <a:lnTo>
                    <a:pt x="11" y="30"/>
                  </a:lnTo>
                  <a:lnTo>
                    <a:pt x="5" y="41"/>
                  </a:lnTo>
                  <a:lnTo>
                    <a:pt x="1" y="55"/>
                  </a:lnTo>
                  <a:lnTo>
                    <a:pt x="0" y="68"/>
                  </a:lnTo>
                  <a:lnTo>
                    <a:pt x="0" y="749"/>
                  </a:lnTo>
                  <a:lnTo>
                    <a:pt x="1" y="762"/>
                  </a:lnTo>
                  <a:lnTo>
                    <a:pt x="5" y="775"/>
                  </a:lnTo>
                  <a:lnTo>
                    <a:pt x="11" y="786"/>
                  </a:lnTo>
                  <a:lnTo>
                    <a:pt x="20" y="796"/>
                  </a:lnTo>
                  <a:lnTo>
                    <a:pt x="30" y="804"/>
                  </a:lnTo>
                  <a:lnTo>
                    <a:pt x="42" y="811"/>
                  </a:lnTo>
                  <a:lnTo>
                    <a:pt x="54" y="814"/>
                  </a:lnTo>
                  <a:lnTo>
                    <a:pt x="68" y="817"/>
                  </a:lnTo>
                  <a:close/>
                </a:path>
              </a:pathLst>
            </a:custGeom>
            <a:solidFill>
              <a:srgbClr val="ffffff"/>
            </a:solidFill>
            <a:ln>
              <a:noFill/>
            </a:ln>
          </p:spPr>
          <p:style>
            <a:lnRef idx="0"/>
            <a:fillRef idx="0"/>
            <a:effectRef idx="0"/>
            <a:fontRef idx="minor"/>
          </p:style>
        </p:sp>
        <p:sp>
          <p:nvSpPr>
            <p:cNvPr id="1302" name="CustomShape 73"/>
            <p:cNvSpPr/>
            <p:nvPr/>
          </p:nvSpPr>
          <p:spPr>
            <a:xfrm>
              <a:off x="7890480" y="5720760"/>
              <a:ext cx="731880" cy="478080"/>
            </a:xfrm>
            <a:custGeom>
              <a:avLst/>
              <a:gdLst/>
              <a:ahLst/>
              <a:rect l="l" t="t" r="r" b="b"/>
              <a:pathLst>
                <a:path w="1088" h="817">
                  <a:moveTo>
                    <a:pt x="68" y="817"/>
                  </a:moveTo>
                  <a:lnTo>
                    <a:pt x="1020" y="817"/>
                  </a:lnTo>
                  <a:lnTo>
                    <a:pt x="1034" y="814"/>
                  </a:lnTo>
                  <a:lnTo>
                    <a:pt x="1046" y="811"/>
                  </a:lnTo>
                  <a:lnTo>
                    <a:pt x="1059" y="804"/>
                  </a:lnTo>
                  <a:lnTo>
                    <a:pt x="1069" y="796"/>
                  </a:lnTo>
                  <a:lnTo>
                    <a:pt x="1077" y="786"/>
                  </a:lnTo>
                  <a:lnTo>
                    <a:pt x="1082" y="775"/>
                  </a:lnTo>
                  <a:lnTo>
                    <a:pt x="1087" y="762"/>
                  </a:lnTo>
                  <a:lnTo>
                    <a:pt x="1088" y="749"/>
                  </a:lnTo>
                  <a:lnTo>
                    <a:pt x="1088" y="68"/>
                  </a:lnTo>
                  <a:lnTo>
                    <a:pt x="1087" y="55"/>
                  </a:lnTo>
                  <a:lnTo>
                    <a:pt x="1082" y="41"/>
                  </a:lnTo>
                  <a:lnTo>
                    <a:pt x="1077" y="30"/>
                  </a:lnTo>
                  <a:lnTo>
                    <a:pt x="1069" y="20"/>
                  </a:lnTo>
                  <a:lnTo>
                    <a:pt x="1059" y="12"/>
                  </a:lnTo>
                  <a:lnTo>
                    <a:pt x="1046" y="5"/>
                  </a:lnTo>
                  <a:lnTo>
                    <a:pt x="1034" y="2"/>
                  </a:lnTo>
                  <a:lnTo>
                    <a:pt x="1020" y="0"/>
                  </a:lnTo>
                  <a:lnTo>
                    <a:pt x="68" y="0"/>
                  </a:lnTo>
                  <a:lnTo>
                    <a:pt x="54" y="2"/>
                  </a:lnTo>
                  <a:lnTo>
                    <a:pt x="42" y="5"/>
                  </a:lnTo>
                  <a:lnTo>
                    <a:pt x="30" y="12"/>
                  </a:lnTo>
                  <a:lnTo>
                    <a:pt x="20" y="20"/>
                  </a:lnTo>
                  <a:lnTo>
                    <a:pt x="11" y="30"/>
                  </a:lnTo>
                  <a:lnTo>
                    <a:pt x="5" y="41"/>
                  </a:lnTo>
                  <a:lnTo>
                    <a:pt x="1" y="55"/>
                  </a:lnTo>
                  <a:lnTo>
                    <a:pt x="0" y="68"/>
                  </a:lnTo>
                  <a:lnTo>
                    <a:pt x="0" y="749"/>
                  </a:lnTo>
                  <a:lnTo>
                    <a:pt x="1" y="762"/>
                  </a:lnTo>
                  <a:lnTo>
                    <a:pt x="5" y="775"/>
                  </a:lnTo>
                  <a:lnTo>
                    <a:pt x="11" y="786"/>
                  </a:lnTo>
                  <a:lnTo>
                    <a:pt x="20" y="796"/>
                  </a:lnTo>
                  <a:lnTo>
                    <a:pt x="30" y="804"/>
                  </a:lnTo>
                  <a:lnTo>
                    <a:pt x="42" y="811"/>
                  </a:lnTo>
                  <a:lnTo>
                    <a:pt x="54" y="814"/>
                  </a:lnTo>
                  <a:lnTo>
                    <a:pt x="68" y="817"/>
                  </a:lnTo>
                </a:path>
              </a:pathLst>
            </a:custGeom>
            <a:noFill/>
            <a:ln>
              <a:solidFill>
                <a:srgbClr val="000000"/>
              </a:solidFill>
            </a:ln>
          </p:spPr>
          <p:style>
            <a:lnRef idx="0"/>
            <a:fillRef idx="0"/>
            <a:effectRef idx="0"/>
            <a:fontRef idx="minor"/>
          </p:style>
        </p:sp>
        <p:sp>
          <p:nvSpPr>
            <p:cNvPr id="1303" name="CustomShape 74"/>
            <p:cNvSpPr/>
            <p:nvPr/>
          </p:nvSpPr>
          <p:spPr>
            <a:xfrm>
              <a:off x="8104680" y="5800320"/>
              <a:ext cx="3772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Create </a:t>
              </a:r>
              <a:endParaRPr b="0" lang="en-US" sz="900" spc="-1" strike="noStrike">
                <a:solidFill>
                  <a:srgbClr val="000000"/>
                </a:solidFill>
                <a:latin typeface="Arial"/>
              </a:endParaRPr>
            </a:p>
          </p:txBody>
        </p:sp>
        <p:sp>
          <p:nvSpPr>
            <p:cNvPr id="1304" name="CustomShape 75"/>
            <p:cNvSpPr/>
            <p:nvPr/>
          </p:nvSpPr>
          <p:spPr>
            <a:xfrm>
              <a:off x="7990200" y="5906880"/>
              <a:ext cx="60264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Acceptance</a:t>
              </a:r>
              <a:endParaRPr b="0" lang="en-US" sz="900" spc="-1" strike="noStrike">
                <a:solidFill>
                  <a:srgbClr val="000000"/>
                </a:solidFill>
                <a:latin typeface="Arial"/>
              </a:endParaRPr>
            </a:p>
          </p:txBody>
        </p:sp>
        <p:sp>
          <p:nvSpPr>
            <p:cNvPr id="1305" name="CustomShape 76"/>
            <p:cNvSpPr/>
            <p:nvPr/>
          </p:nvSpPr>
          <p:spPr>
            <a:xfrm>
              <a:off x="8027640" y="6014160"/>
              <a:ext cx="51876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Certificate</a:t>
              </a:r>
              <a:endParaRPr b="0" lang="en-US" sz="900" spc="-1" strike="noStrike">
                <a:solidFill>
                  <a:srgbClr val="000000"/>
                </a:solidFill>
                <a:latin typeface="Arial"/>
              </a:endParaRPr>
            </a:p>
          </p:txBody>
        </p:sp>
        <p:sp>
          <p:nvSpPr>
            <p:cNvPr id="1306" name="Line 77"/>
            <p:cNvSpPr/>
            <p:nvPr/>
          </p:nvSpPr>
          <p:spPr>
            <a:xfrm>
              <a:off x="7565040" y="5959800"/>
              <a:ext cx="267480" cy="1080"/>
            </a:xfrm>
            <a:prstGeom prst="line">
              <a:avLst/>
            </a:prstGeom>
            <a:ln>
              <a:solidFill>
                <a:srgbClr val="000000"/>
              </a:solidFill>
            </a:ln>
          </p:spPr>
          <p:style>
            <a:lnRef idx="0"/>
            <a:fillRef idx="0"/>
            <a:effectRef idx="0"/>
            <a:fontRef idx="minor"/>
          </p:style>
        </p:sp>
        <p:sp>
          <p:nvSpPr>
            <p:cNvPr id="1307" name="CustomShape 78"/>
            <p:cNvSpPr/>
            <p:nvPr/>
          </p:nvSpPr>
          <p:spPr>
            <a:xfrm>
              <a:off x="7824600" y="5930280"/>
              <a:ext cx="65880" cy="57240"/>
            </a:xfrm>
            <a:custGeom>
              <a:avLst/>
              <a:gdLst/>
              <a:ahLst/>
              <a:rect l="l" t="t" r="r" b="b"/>
              <a:pathLst>
                <a:path w="98" h="98">
                  <a:moveTo>
                    <a:pt x="0" y="0"/>
                  </a:moveTo>
                  <a:lnTo>
                    <a:pt x="98" y="50"/>
                  </a:lnTo>
                  <a:lnTo>
                    <a:pt x="0" y="98"/>
                  </a:lnTo>
                  <a:lnTo>
                    <a:pt x="0" y="0"/>
                  </a:lnTo>
                  <a:close/>
                </a:path>
              </a:pathLst>
            </a:custGeom>
            <a:solidFill>
              <a:srgbClr val="000000"/>
            </a:solidFill>
            <a:ln>
              <a:noFill/>
            </a:ln>
          </p:spPr>
          <p:style>
            <a:lnRef idx="0"/>
            <a:fillRef idx="0"/>
            <a:effectRef idx="0"/>
            <a:fontRef idx="minor"/>
          </p:style>
        </p:sp>
        <p:sp>
          <p:nvSpPr>
            <p:cNvPr id="1308" name="CustomShape 79"/>
            <p:cNvSpPr/>
            <p:nvPr/>
          </p:nvSpPr>
          <p:spPr>
            <a:xfrm>
              <a:off x="8863560" y="5860080"/>
              <a:ext cx="228240" cy="199080"/>
            </a:xfrm>
            <a:custGeom>
              <a:avLst/>
              <a:gdLst/>
              <a:ahLst/>
              <a:rect l="l" t="t" r="r" b="b"/>
              <a:pathLst>
                <a:path w="340" h="340">
                  <a:moveTo>
                    <a:pt x="340" y="170"/>
                  </a:moveTo>
                  <a:lnTo>
                    <a:pt x="339" y="151"/>
                  </a:lnTo>
                  <a:lnTo>
                    <a:pt x="337" y="134"/>
                  </a:lnTo>
                  <a:lnTo>
                    <a:pt x="332" y="119"/>
                  </a:lnTo>
                  <a:lnTo>
                    <a:pt x="327" y="103"/>
                  </a:lnTo>
                  <a:lnTo>
                    <a:pt x="320" y="88"/>
                  </a:lnTo>
                  <a:lnTo>
                    <a:pt x="311" y="74"/>
                  </a:lnTo>
                  <a:lnTo>
                    <a:pt x="302" y="61"/>
                  </a:lnTo>
                  <a:lnTo>
                    <a:pt x="290" y="49"/>
                  </a:lnTo>
                  <a:lnTo>
                    <a:pt x="278" y="38"/>
                  </a:lnTo>
                  <a:lnTo>
                    <a:pt x="266" y="28"/>
                  </a:lnTo>
                  <a:lnTo>
                    <a:pt x="251" y="20"/>
                  </a:lnTo>
                  <a:lnTo>
                    <a:pt x="236" y="12"/>
                  </a:lnTo>
                  <a:lnTo>
                    <a:pt x="221" y="6"/>
                  </a:lnTo>
                  <a:lnTo>
                    <a:pt x="204" y="3"/>
                  </a:lnTo>
                  <a:lnTo>
                    <a:pt x="187" y="0"/>
                  </a:lnTo>
                  <a:lnTo>
                    <a:pt x="170" y="0"/>
                  </a:lnTo>
                  <a:lnTo>
                    <a:pt x="153" y="0"/>
                  </a:lnTo>
                  <a:lnTo>
                    <a:pt x="136" y="3"/>
                  </a:lnTo>
                  <a:lnTo>
                    <a:pt x="119" y="6"/>
                  </a:lnTo>
                  <a:lnTo>
                    <a:pt x="105" y="12"/>
                  </a:lnTo>
                  <a:lnTo>
                    <a:pt x="89" y="20"/>
                  </a:lnTo>
                  <a:lnTo>
                    <a:pt x="75" y="28"/>
                  </a:lnTo>
                  <a:lnTo>
                    <a:pt x="63" y="38"/>
                  </a:lnTo>
                  <a:lnTo>
                    <a:pt x="50" y="49"/>
                  </a:lnTo>
                  <a:lnTo>
                    <a:pt x="39" y="61"/>
                  </a:lnTo>
                  <a:lnTo>
                    <a:pt x="30" y="74"/>
                  </a:lnTo>
                  <a:lnTo>
                    <a:pt x="21" y="88"/>
                  </a:lnTo>
                  <a:lnTo>
                    <a:pt x="14" y="103"/>
                  </a:lnTo>
                  <a:lnTo>
                    <a:pt x="8" y="119"/>
                  </a:lnTo>
                  <a:lnTo>
                    <a:pt x="4" y="134"/>
                  </a:lnTo>
                  <a:lnTo>
                    <a:pt x="1" y="151"/>
                  </a:lnTo>
                  <a:lnTo>
                    <a:pt x="0" y="170"/>
                  </a:lnTo>
                  <a:lnTo>
                    <a:pt x="1" y="187"/>
                  </a:lnTo>
                  <a:lnTo>
                    <a:pt x="4" y="204"/>
                  </a:lnTo>
                  <a:lnTo>
                    <a:pt x="8" y="219"/>
                  </a:lnTo>
                  <a:lnTo>
                    <a:pt x="14" y="235"/>
                  </a:lnTo>
                  <a:lnTo>
                    <a:pt x="21" y="250"/>
                  </a:lnTo>
                  <a:lnTo>
                    <a:pt x="30" y="264"/>
                  </a:lnTo>
                  <a:lnTo>
                    <a:pt x="39" y="277"/>
                  </a:lnTo>
                  <a:lnTo>
                    <a:pt x="50" y="290"/>
                  </a:lnTo>
                  <a:lnTo>
                    <a:pt x="63" y="300"/>
                  </a:lnTo>
                  <a:lnTo>
                    <a:pt x="75" y="310"/>
                  </a:lnTo>
                  <a:lnTo>
                    <a:pt x="89" y="319"/>
                  </a:lnTo>
                  <a:lnTo>
                    <a:pt x="105" y="326"/>
                  </a:lnTo>
                  <a:lnTo>
                    <a:pt x="119" y="332"/>
                  </a:lnTo>
                  <a:lnTo>
                    <a:pt x="136" y="336"/>
                  </a:lnTo>
                  <a:lnTo>
                    <a:pt x="153" y="338"/>
                  </a:lnTo>
                  <a:lnTo>
                    <a:pt x="170" y="340"/>
                  </a:lnTo>
                  <a:lnTo>
                    <a:pt x="187" y="338"/>
                  </a:lnTo>
                  <a:lnTo>
                    <a:pt x="204" y="336"/>
                  </a:lnTo>
                  <a:lnTo>
                    <a:pt x="221" y="332"/>
                  </a:lnTo>
                  <a:lnTo>
                    <a:pt x="236" y="326"/>
                  </a:lnTo>
                  <a:lnTo>
                    <a:pt x="251" y="319"/>
                  </a:lnTo>
                  <a:lnTo>
                    <a:pt x="266" y="310"/>
                  </a:lnTo>
                  <a:lnTo>
                    <a:pt x="278" y="300"/>
                  </a:lnTo>
                  <a:lnTo>
                    <a:pt x="290" y="290"/>
                  </a:lnTo>
                  <a:lnTo>
                    <a:pt x="302" y="277"/>
                  </a:lnTo>
                  <a:lnTo>
                    <a:pt x="311" y="264"/>
                  </a:lnTo>
                  <a:lnTo>
                    <a:pt x="320" y="250"/>
                  </a:lnTo>
                  <a:lnTo>
                    <a:pt x="327" y="235"/>
                  </a:lnTo>
                  <a:lnTo>
                    <a:pt x="332" y="219"/>
                  </a:lnTo>
                  <a:lnTo>
                    <a:pt x="337" y="204"/>
                  </a:lnTo>
                  <a:lnTo>
                    <a:pt x="339" y="187"/>
                  </a:lnTo>
                  <a:lnTo>
                    <a:pt x="340" y="170"/>
                  </a:lnTo>
                  <a:close/>
                </a:path>
              </a:pathLst>
            </a:custGeom>
            <a:solidFill>
              <a:srgbClr val="ffffff"/>
            </a:solidFill>
            <a:ln>
              <a:noFill/>
            </a:ln>
          </p:spPr>
          <p:style>
            <a:lnRef idx="0"/>
            <a:fillRef idx="0"/>
            <a:effectRef idx="0"/>
            <a:fontRef idx="minor"/>
          </p:style>
        </p:sp>
        <p:sp>
          <p:nvSpPr>
            <p:cNvPr id="1309" name="CustomShape 80"/>
            <p:cNvSpPr/>
            <p:nvPr/>
          </p:nvSpPr>
          <p:spPr>
            <a:xfrm>
              <a:off x="8863560" y="5860080"/>
              <a:ext cx="228240" cy="199080"/>
            </a:xfrm>
            <a:custGeom>
              <a:avLst/>
              <a:gdLst/>
              <a:ahLst/>
              <a:rect l="l" t="t" r="r" b="b"/>
              <a:pathLst>
                <a:path w="340" h="340">
                  <a:moveTo>
                    <a:pt x="340" y="170"/>
                  </a:moveTo>
                  <a:lnTo>
                    <a:pt x="339" y="151"/>
                  </a:lnTo>
                  <a:lnTo>
                    <a:pt x="337" y="134"/>
                  </a:lnTo>
                  <a:lnTo>
                    <a:pt x="332" y="119"/>
                  </a:lnTo>
                  <a:lnTo>
                    <a:pt x="327" y="103"/>
                  </a:lnTo>
                  <a:lnTo>
                    <a:pt x="320" y="88"/>
                  </a:lnTo>
                  <a:lnTo>
                    <a:pt x="311" y="74"/>
                  </a:lnTo>
                  <a:lnTo>
                    <a:pt x="302" y="61"/>
                  </a:lnTo>
                  <a:lnTo>
                    <a:pt x="290" y="49"/>
                  </a:lnTo>
                  <a:lnTo>
                    <a:pt x="278" y="38"/>
                  </a:lnTo>
                  <a:lnTo>
                    <a:pt x="266" y="28"/>
                  </a:lnTo>
                  <a:lnTo>
                    <a:pt x="251" y="20"/>
                  </a:lnTo>
                  <a:lnTo>
                    <a:pt x="236" y="12"/>
                  </a:lnTo>
                  <a:lnTo>
                    <a:pt x="221" y="6"/>
                  </a:lnTo>
                  <a:lnTo>
                    <a:pt x="204" y="3"/>
                  </a:lnTo>
                  <a:lnTo>
                    <a:pt x="187" y="0"/>
                  </a:lnTo>
                  <a:lnTo>
                    <a:pt x="170" y="0"/>
                  </a:lnTo>
                  <a:lnTo>
                    <a:pt x="153" y="0"/>
                  </a:lnTo>
                  <a:lnTo>
                    <a:pt x="136" y="3"/>
                  </a:lnTo>
                  <a:lnTo>
                    <a:pt x="119" y="6"/>
                  </a:lnTo>
                  <a:lnTo>
                    <a:pt x="105" y="12"/>
                  </a:lnTo>
                  <a:lnTo>
                    <a:pt x="89" y="20"/>
                  </a:lnTo>
                  <a:lnTo>
                    <a:pt x="75" y="28"/>
                  </a:lnTo>
                  <a:lnTo>
                    <a:pt x="63" y="38"/>
                  </a:lnTo>
                  <a:lnTo>
                    <a:pt x="50" y="49"/>
                  </a:lnTo>
                  <a:lnTo>
                    <a:pt x="39" y="61"/>
                  </a:lnTo>
                  <a:lnTo>
                    <a:pt x="30" y="74"/>
                  </a:lnTo>
                  <a:lnTo>
                    <a:pt x="21" y="88"/>
                  </a:lnTo>
                  <a:lnTo>
                    <a:pt x="14" y="103"/>
                  </a:lnTo>
                  <a:lnTo>
                    <a:pt x="8" y="119"/>
                  </a:lnTo>
                  <a:lnTo>
                    <a:pt x="4" y="134"/>
                  </a:lnTo>
                  <a:lnTo>
                    <a:pt x="1" y="151"/>
                  </a:lnTo>
                  <a:lnTo>
                    <a:pt x="0" y="170"/>
                  </a:lnTo>
                  <a:lnTo>
                    <a:pt x="1" y="187"/>
                  </a:lnTo>
                  <a:lnTo>
                    <a:pt x="4" y="204"/>
                  </a:lnTo>
                  <a:lnTo>
                    <a:pt x="8" y="219"/>
                  </a:lnTo>
                  <a:lnTo>
                    <a:pt x="14" y="235"/>
                  </a:lnTo>
                  <a:lnTo>
                    <a:pt x="21" y="250"/>
                  </a:lnTo>
                  <a:lnTo>
                    <a:pt x="30" y="264"/>
                  </a:lnTo>
                  <a:lnTo>
                    <a:pt x="39" y="277"/>
                  </a:lnTo>
                  <a:lnTo>
                    <a:pt x="50" y="290"/>
                  </a:lnTo>
                  <a:lnTo>
                    <a:pt x="63" y="300"/>
                  </a:lnTo>
                  <a:lnTo>
                    <a:pt x="75" y="310"/>
                  </a:lnTo>
                  <a:lnTo>
                    <a:pt x="89" y="319"/>
                  </a:lnTo>
                  <a:lnTo>
                    <a:pt x="105" y="326"/>
                  </a:lnTo>
                  <a:lnTo>
                    <a:pt x="119" y="332"/>
                  </a:lnTo>
                  <a:lnTo>
                    <a:pt x="136" y="336"/>
                  </a:lnTo>
                  <a:lnTo>
                    <a:pt x="153" y="338"/>
                  </a:lnTo>
                  <a:lnTo>
                    <a:pt x="170" y="340"/>
                  </a:lnTo>
                  <a:lnTo>
                    <a:pt x="187" y="338"/>
                  </a:lnTo>
                  <a:lnTo>
                    <a:pt x="204" y="336"/>
                  </a:lnTo>
                  <a:lnTo>
                    <a:pt x="221" y="332"/>
                  </a:lnTo>
                  <a:lnTo>
                    <a:pt x="236" y="326"/>
                  </a:lnTo>
                  <a:lnTo>
                    <a:pt x="251" y="319"/>
                  </a:lnTo>
                  <a:lnTo>
                    <a:pt x="266" y="310"/>
                  </a:lnTo>
                  <a:lnTo>
                    <a:pt x="278" y="300"/>
                  </a:lnTo>
                  <a:lnTo>
                    <a:pt x="290" y="290"/>
                  </a:lnTo>
                  <a:lnTo>
                    <a:pt x="302" y="277"/>
                  </a:lnTo>
                  <a:lnTo>
                    <a:pt x="311" y="264"/>
                  </a:lnTo>
                  <a:lnTo>
                    <a:pt x="320" y="250"/>
                  </a:lnTo>
                  <a:lnTo>
                    <a:pt x="327" y="235"/>
                  </a:lnTo>
                  <a:lnTo>
                    <a:pt x="332" y="219"/>
                  </a:lnTo>
                  <a:lnTo>
                    <a:pt x="337" y="204"/>
                  </a:lnTo>
                  <a:lnTo>
                    <a:pt x="339" y="187"/>
                  </a:lnTo>
                  <a:lnTo>
                    <a:pt x="340" y="170"/>
                  </a:lnTo>
                </a:path>
              </a:pathLst>
            </a:custGeom>
            <a:noFill/>
            <a:ln>
              <a:solidFill>
                <a:srgbClr val="000000"/>
              </a:solidFill>
            </a:ln>
          </p:spPr>
          <p:style>
            <a:lnRef idx="0"/>
            <a:fillRef idx="0"/>
            <a:effectRef idx="0"/>
            <a:fontRef idx="minor"/>
          </p:style>
        </p:sp>
        <p:sp>
          <p:nvSpPr>
            <p:cNvPr id="1310" name="CustomShape 81"/>
            <p:cNvSpPr/>
            <p:nvPr/>
          </p:nvSpPr>
          <p:spPr>
            <a:xfrm>
              <a:off x="8863560" y="5860080"/>
              <a:ext cx="228240" cy="199080"/>
            </a:xfrm>
            <a:custGeom>
              <a:avLst/>
              <a:gdLst/>
              <a:ahLst/>
              <a:rect l="l" t="t" r="r" b="b"/>
              <a:pathLst>
                <a:path w="340" h="340">
                  <a:moveTo>
                    <a:pt x="340" y="170"/>
                  </a:moveTo>
                  <a:lnTo>
                    <a:pt x="339" y="151"/>
                  </a:lnTo>
                  <a:lnTo>
                    <a:pt x="337" y="134"/>
                  </a:lnTo>
                  <a:lnTo>
                    <a:pt x="332" y="119"/>
                  </a:lnTo>
                  <a:lnTo>
                    <a:pt x="327" y="103"/>
                  </a:lnTo>
                  <a:lnTo>
                    <a:pt x="320" y="88"/>
                  </a:lnTo>
                  <a:lnTo>
                    <a:pt x="311" y="74"/>
                  </a:lnTo>
                  <a:lnTo>
                    <a:pt x="302" y="61"/>
                  </a:lnTo>
                  <a:lnTo>
                    <a:pt x="290" y="49"/>
                  </a:lnTo>
                  <a:lnTo>
                    <a:pt x="278" y="38"/>
                  </a:lnTo>
                  <a:lnTo>
                    <a:pt x="266" y="28"/>
                  </a:lnTo>
                  <a:lnTo>
                    <a:pt x="251" y="20"/>
                  </a:lnTo>
                  <a:lnTo>
                    <a:pt x="236" y="12"/>
                  </a:lnTo>
                  <a:lnTo>
                    <a:pt x="221" y="6"/>
                  </a:lnTo>
                  <a:lnTo>
                    <a:pt x="204" y="3"/>
                  </a:lnTo>
                  <a:lnTo>
                    <a:pt x="187" y="0"/>
                  </a:lnTo>
                  <a:lnTo>
                    <a:pt x="170" y="0"/>
                  </a:lnTo>
                  <a:lnTo>
                    <a:pt x="153" y="0"/>
                  </a:lnTo>
                  <a:lnTo>
                    <a:pt x="136" y="3"/>
                  </a:lnTo>
                  <a:lnTo>
                    <a:pt x="119" y="6"/>
                  </a:lnTo>
                  <a:lnTo>
                    <a:pt x="105" y="12"/>
                  </a:lnTo>
                  <a:lnTo>
                    <a:pt x="89" y="20"/>
                  </a:lnTo>
                  <a:lnTo>
                    <a:pt x="75" y="28"/>
                  </a:lnTo>
                  <a:lnTo>
                    <a:pt x="63" y="38"/>
                  </a:lnTo>
                  <a:lnTo>
                    <a:pt x="50" y="49"/>
                  </a:lnTo>
                  <a:lnTo>
                    <a:pt x="39" y="61"/>
                  </a:lnTo>
                  <a:lnTo>
                    <a:pt x="30" y="74"/>
                  </a:lnTo>
                  <a:lnTo>
                    <a:pt x="21" y="88"/>
                  </a:lnTo>
                  <a:lnTo>
                    <a:pt x="14" y="103"/>
                  </a:lnTo>
                  <a:lnTo>
                    <a:pt x="8" y="119"/>
                  </a:lnTo>
                  <a:lnTo>
                    <a:pt x="4" y="134"/>
                  </a:lnTo>
                  <a:lnTo>
                    <a:pt x="1" y="151"/>
                  </a:lnTo>
                  <a:lnTo>
                    <a:pt x="0" y="170"/>
                  </a:lnTo>
                  <a:lnTo>
                    <a:pt x="1" y="187"/>
                  </a:lnTo>
                  <a:lnTo>
                    <a:pt x="4" y="204"/>
                  </a:lnTo>
                  <a:lnTo>
                    <a:pt x="8" y="219"/>
                  </a:lnTo>
                  <a:lnTo>
                    <a:pt x="14" y="235"/>
                  </a:lnTo>
                  <a:lnTo>
                    <a:pt x="21" y="250"/>
                  </a:lnTo>
                  <a:lnTo>
                    <a:pt x="30" y="264"/>
                  </a:lnTo>
                  <a:lnTo>
                    <a:pt x="39" y="277"/>
                  </a:lnTo>
                  <a:lnTo>
                    <a:pt x="50" y="290"/>
                  </a:lnTo>
                  <a:lnTo>
                    <a:pt x="63" y="300"/>
                  </a:lnTo>
                  <a:lnTo>
                    <a:pt x="75" y="310"/>
                  </a:lnTo>
                  <a:lnTo>
                    <a:pt x="89" y="319"/>
                  </a:lnTo>
                  <a:lnTo>
                    <a:pt x="105" y="326"/>
                  </a:lnTo>
                  <a:lnTo>
                    <a:pt x="119" y="332"/>
                  </a:lnTo>
                  <a:lnTo>
                    <a:pt x="136" y="336"/>
                  </a:lnTo>
                  <a:lnTo>
                    <a:pt x="153" y="338"/>
                  </a:lnTo>
                  <a:lnTo>
                    <a:pt x="170" y="340"/>
                  </a:lnTo>
                  <a:lnTo>
                    <a:pt x="187" y="338"/>
                  </a:lnTo>
                  <a:lnTo>
                    <a:pt x="204" y="336"/>
                  </a:lnTo>
                  <a:lnTo>
                    <a:pt x="221" y="332"/>
                  </a:lnTo>
                  <a:lnTo>
                    <a:pt x="236" y="326"/>
                  </a:lnTo>
                  <a:lnTo>
                    <a:pt x="251" y="319"/>
                  </a:lnTo>
                  <a:lnTo>
                    <a:pt x="266" y="310"/>
                  </a:lnTo>
                  <a:lnTo>
                    <a:pt x="278" y="300"/>
                  </a:lnTo>
                  <a:lnTo>
                    <a:pt x="290" y="290"/>
                  </a:lnTo>
                  <a:lnTo>
                    <a:pt x="302" y="277"/>
                  </a:lnTo>
                  <a:lnTo>
                    <a:pt x="311" y="264"/>
                  </a:lnTo>
                  <a:lnTo>
                    <a:pt x="320" y="250"/>
                  </a:lnTo>
                  <a:lnTo>
                    <a:pt x="327" y="235"/>
                  </a:lnTo>
                  <a:lnTo>
                    <a:pt x="332" y="219"/>
                  </a:lnTo>
                  <a:lnTo>
                    <a:pt x="337" y="204"/>
                  </a:lnTo>
                  <a:lnTo>
                    <a:pt x="339" y="187"/>
                  </a:lnTo>
                  <a:lnTo>
                    <a:pt x="340" y="170"/>
                  </a:lnTo>
                  <a:close/>
                  <a:moveTo>
                    <a:pt x="306" y="170"/>
                  </a:moveTo>
                  <a:lnTo>
                    <a:pt x="305" y="155"/>
                  </a:lnTo>
                  <a:lnTo>
                    <a:pt x="303" y="141"/>
                  </a:lnTo>
                  <a:lnTo>
                    <a:pt x="301" y="129"/>
                  </a:lnTo>
                  <a:lnTo>
                    <a:pt x="295" y="116"/>
                  </a:lnTo>
                  <a:lnTo>
                    <a:pt x="289" y="104"/>
                  </a:lnTo>
                  <a:lnTo>
                    <a:pt x="283" y="94"/>
                  </a:lnTo>
                  <a:lnTo>
                    <a:pt x="267" y="73"/>
                  </a:lnTo>
                  <a:lnTo>
                    <a:pt x="246" y="56"/>
                  </a:lnTo>
                  <a:lnTo>
                    <a:pt x="235" y="49"/>
                  </a:lnTo>
                  <a:lnTo>
                    <a:pt x="224" y="44"/>
                  </a:lnTo>
                  <a:lnTo>
                    <a:pt x="211" y="39"/>
                  </a:lnTo>
                  <a:lnTo>
                    <a:pt x="197" y="36"/>
                  </a:lnTo>
                  <a:lnTo>
                    <a:pt x="184" y="34"/>
                  </a:lnTo>
                  <a:lnTo>
                    <a:pt x="170" y="34"/>
                  </a:lnTo>
                  <a:lnTo>
                    <a:pt x="157" y="34"/>
                  </a:lnTo>
                  <a:lnTo>
                    <a:pt x="143" y="36"/>
                  </a:lnTo>
                  <a:lnTo>
                    <a:pt x="129" y="39"/>
                  </a:lnTo>
                  <a:lnTo>
                    <a:pt x="117" y="44"/>
                  </a:lnTo>
                  <a:lnTo>
                    <a:pt x="106" y="49"/>
                  </a:lnTo>
                  <a:lnTo>
                    <a:pt x="94" y="56"/>
                  </a:lnTo>
                  <a:lnTo>
                    <a:pt x="74" y="73"/>
                  </a:lnTo>
                  <a:lnTo>
                    <a:pt x="57" y="94"/>
                  </a:lnTo>
                  <a:lnTo>
                    <a:pt x="50" y="104"/>
                  </a:lnTo>
                  <a:lnTo>
                    <a:pt x="44" y="116"/>
                  </a:lnTo>
                  <a:lnTo>
                    <a:pt x="40" y="129"/>
                  </a:lnTo>
                  <a:lnTo>
                    <a:pt x="37" y="141"/>
                  </a:lnTo>
                  <a:lnTo>
                    <a:pt x="35" y="155"/>
                  </a:lnTo>
                  <a:lnTo>
                    <a:pt x="34" y="170"/>
                  </a:lnTo>
                  <a:lnTo>
                    <a:pt x="35" y="183"/>
                  </a:lnTo>
                  <a:lnTo>
                    <a:pt x="37" y="197"/>
                  </a:lnTo>
                  <a:lnTo>
                    <a:pt x="40" y="209"/>
                  </a:lnTo>
                  <a:lnTo>
                    <a:pt x="44" y="222"/>
                  </a:lnTo>
                  <a:lnTo>
                    <a:pt x="50" y="234"/>
                  </a:lnTo>
                  <a:lnTo>
                    <a:pt x="57" y="245"/>
                  </a:lnTo>
                  <a:lnTo>
                    <a:pt x="74" y="266"/>
                  </a:lnTo>
                  <a:lnTo>
                    <a:pt x="94" y="282"/>
                  </a:lnTo>
                  <a:lnTo>
                    <a:pt x="106" y="289"/>
                  </a:lnTo>
                  <a:lnTo>
                    <a:pt x="117" y="294"/>
                  </a:lnTo>
                  <a:lnTo>
                    <a:pt x="129" y="299"/>
                  </a:lnTo>
                  <a:lnTo>
                    <a:pt x="143" y="302"/>
                  </a:lnTo>
                  <a:lnTo>
                    <a:pt x="157" y="304"/>
                  </a:lnTo>
                  <a:lnTo>
                    <a:pt x="170" y="306"/>
                  </a:lnTo>
                  <a:lnTo>
                    <a:pt x="184" y="304"/>
                  </a:lnTo>
                  <a:lnTo>
                    <a:pt x="197" y="302"/>
                  </a:lnTo>
                  <a:lnTo>
                    <a:pt x="211" y="299"/>
                  </a:lnTo>
                  <a:lnTo>
                    <a:pt x="224" y="294"/>
                  </a:lnTo>
                  <a:lnTo>
                    <a:pt x="235" y="289"/>
                  </a:lnTo>
                  <a:lnTo>
                    <a:pt x="246" y="282"/>
                  </a:lnTo>
                  <a:lnTo>
                    <a:pt x="267" y="266"/>
                  </a:lnTo>
                  <a:lnTo>
                    <a:pt x="283" y="245"/>
                  </a:lnTo>
                  <a:lnTo>
                    <a:pt x="289" y="234"/>
                  </a:lnTo>
                  <a:lnTo>
                    <a:pt x="295" y="222"/>
                  </a:lnTo>
                  <a:lnTo>
                    <a:pt x="301" y="209"/>
                  </a:lnTo>
                  <a:lnTo>
                    <a:pt x="303" y="197"/>
                  </a:lnTo>
                  <a:lnTo>
                    <a:pt x="305" y="183"/>
                  </a:lnTo>
                  <a:lnTo>
                    <a:pt x="306" y="170"/>
                  </a:lnTo>
                  <a:close/>
                </a:path>
              </a:pathLst>
            </a:custGeom>
            <a:solidFill>
              <a:srgbClr val="000000"/>
            </a:solidFill>
            <a:ln>
              <a:noFill/>
            </a:ln>
          </p:spPr>
          <p:style>
            <a:lnRef idx="0"/>
            <a:fillRef idx="0"/>
            <a:effectRef idx="0"/>
            <a:fontRef idx="minor"/>
          </p:style>
        </p:sp>
        <p:sp>
          <p:nvSpPr>
            <p:cNvPr id="1311" name="CustomShape 82"/>
            <p:cNvSpPr/>
            <p:nvPr/>
          </p:nvSpPr>
          <p:spPr>
            <a:xfrm>
              <a:off x="8863560" y="5860080"/>
              <a:ext cx="228240" cy="199080"/>
            </a:xfrm>
            <a:custGeom>
              <a:avLst/>
              <a:gdLst/>
              <a:ahLst/>
              <a:rect l="l" t="t" r="r" b="b"/>
              <a:pathLst>
                <a:path w="340" h="340">
                  <a:moveTo>
                    <a:pt x="340" y="170"/>
                  </a:moveTo>
                  <a:lnTo>
                    <a:pt x="339" y="151"/>
                  </a:lnTo>
                  <a:lnTo>
                    <a:pt x="337" y="134"/>
                  </a:lnTo>
                  <a:lnTo>
                    <a:pt x="332" y="119"/>
                  </a:lnTo>
                  <a:lnTo>
                    <a:pt x="327" y="103"/>
                  </a:lnTo>
                  <a:lnTo>
                    <a:pt x="320" y="88"/>
                  </a:lnTo>
                  <a:lnTo>
                    <a:pt x="311" y="74"/>
                  </a:lnTo>
                  <a:lnTo>
                    <a:pt x="302" y="61"/>
                  </a:lnTo>
                  <a:lnTo>
                    <a:pt x="290" y="49"/>
                  </a:lnTo>
                  <a:lnTo>
                    <a:pt x="278" y="38"/>
                  </a:lnTo>
                  <a:lnTo>
                    <a:pt x="266" y="28"/>
                  </a:lnTo>
                  <a:lnTo>
                    <a:pt x="251" y="20"/>
                  </a:lnTo>
                  <a:lnTo>
                    <a:pt x="236" y="12"/>
                  </a:lnTo>
                  <a:lnTo>
                    <a:pt x="221" y="6"/>
                  </a:lnTo>
                  <a:lnTo>
                    <a:pt x="204" y="3"/>
                  </a:lnTo>
                  <a:lnTo>
                    <a:pt x="187" y="0"/>
                  </a:lnTo>
                  <a:lnTo>
                    <a:pt x="170" y="0"/>
                  </a:lnTo>
                  <a:lnTo>
                    <a:pt x="153" y="0"/>
                  </a:lnTo>
                  <a:lnTo>
                    <a:pt x="136" y="3"/>
                  </a:lnTo>
                  <a:lnTo>
                    <a:pt x="119" y="6"/>
                  </a:lnTo>
                  <a:lnTo>
                    <a:pt x="105" y="12"/>
                  </a:lnTo>
                  <a:lnTo>
                    <a:pt x="89" y="20"/>
                  </a:lnTo>
                  <a:lnTo>
                    <a:pt x="75" y="28"/>
                  </a:lnTo>
                  <a:lnTo>
                    <a:pt x="63" y="38"/>
                  </a:lnTo>
                  <a:lnTo>
                    <a:pt x="50" y="49"/>
                  </a:lnTo>
                  <a:lnTo>
                    <a:pt x="39" y="61"/>
                  </a:lnTo>
                  <a:lnTo>
                    <a:pt x="30" y="74"/>
                  </a:lnTo>
                  <a:lnTo>
                    <a:pt x="21" y="88"/>
                  </a:lnTo>
                  <a:lnTo>
                    <a:pt x="14" y="103"/>
                  </a:lnTo>
                  <a:lnTo>
                    <a:pt x="8" y="119"/>
                  </a:lnTo>
                  <a:lnTo>
                    <a:pt x="4" y="134"/>
                  </a:lnTo>
                  <a:lnTo>
                    <a:pt x="1" y="151"/>
                  </a:lnTo>
                  <a:lnTo>
                    <a:pt x="0" y="170"/>
                  </a:lnTo>
                  <a:lnTo>
                    <a:pt x="1" y="187"/>
                  </a:lnTo>
                  <a:lnTo>
                    <a:pt x="4" y="204"/>
                  </a:lnTo>
                  <a:lnTo>
                    <a:pt x="8" y="219"/>
                  </a:lnTo>
                  <a:lnTo>
                    <a:pt x="14" y="235"/>
                  </a:lnTo>
                  <a:lnTo>
                    <a:pt x="21" y="250"/>
                  </a:lnTo>
                  <a:lnTo>
                    <a:pt x="30" y="264"/>
                  </a:lnTo>
                  <a:lnTo>
                    <a:pt x="39" y="277"/>
                  </a:lnTo>
                  <a:lnTo>
                    <a:pt x="50" y="290"/>
                  </a:lnTo>
                  <a:lnTo>
                    <a:pt x="63" y="300"/>
                  </a:lnTo>
                  <a:lnTo>
                    <a:pt x="75" y="310"/>
                  </a:lnTo>
                  <a:lnTo>
                    <a:pt x="89" y="319"/>
                  </a:lnTo>
                  <a:lnTo>
                    <a:pt x="105" y="326"/>
                  </a:lnTo>
                  <a:lnTo>
                    <a:pt x="119" y="332"/>
                  </a:lnTo>
                  <a:lnTo>
                    <a:pt x="136" y="336"/>
                  </a:lnTo>
                  <a:lnTo>
                    <a:pt x="153" y="338"/>
                  </a:lnTo>
                  <a:lnTo>
                    <a:pt x="170" y="340"/>
                  </a:lnTo>
                  <a:lnTo>
                    <a:pt x="187" y="338"/>
                  </a:lnTo>
                  <a:lnTo>
                    <a:pt x="204" y="336"/>
                  </a:lnTo>
                  <a:lnTo>
                    <a:pt x="221" y="332"/>
                  </a:lnTo>
                  <a:lnTo>
                    <a:pt x="236" y="326"/>
                  </a:lnTo>
                  <a:lnTo>
                    <a:pt x="251" y="319"/>
                  </a:lnTo>
                  <a:lnTo>
                    <a:pt x="266" y="310"/>
                  </a:lnTo>
                  <a:lnTo>
                    <a:pt x="278" y="300"/>
                  </a:lnTo>
                  <a:lnTo>
                    <a:pt x="290" y="290"/>
                  </a:lnTo>
                  <a:lnTo>
                    <a:pt x="302" y="277"/>
                  </a:lnTo>
                  <a:lnTo>
                    <a:pt x="311" y="264"/>
                  </a:lnTo>
                  <a:lnTo>
                    <a:pt x="320" y="250"/>
                  </a:lnTo>
                  <a:lnTo>
                    <a:pt x="327" y="235"/>
                  </a:lnTo>
                  <a:lnTo>
                    <a:pt x="332" y="219"/>
                  </a:lnTo>
                  <a:lnTo>
                    <a:pt x="337" y="204"/>
                  </a:lnTo>
                  <a:lnTo>
                    <a:pt x="339" y="187"/>
                  </a:lnTo>
                  <a:lnTo>
                    <a:pt x="340" y="170"/>
                  </a:lnTo>
                </a:path>
              </a:pathLst>
            </a:custGeom>
            <a:noFill/>
            <a:ln>
              <a:solidFill>
                <a:srgbClr val="000000"/>
              </a:solidFill>
            </a:ln>
          </p:spPr>
          <p:style>
            <a:lnRef idx="0"/>
            <a:fillRef idx="0"/>
            <a:effectRef idx="0"/>
            <a:fontRef idx="minor"/>
          </p:style>
        </p:sp>
        <p:sp>
          <p:nvSpPr>
            <p:cNvPr id="1312" name="Line 83"/>
            <p:cNvSpPr/>
            <p:nvPr/>
          </p:nvSpPr>
          <p:spPr>
            <a:xfrm>
              <a:off x="8622360" y="5959800"/>
              <a:ext cx="182520" cy="1080"/>
            </a:xfrm>
            <a:prstGeom prst="line">
              <a:avLst/>
            </a:prstGeom>
            <a:ln>
              <a:solidFill>
                <a:srgbClr val="000000"/>
              </a:solidFill>
            </a:ln>
          </p:spPr>
          <p:style>
            <a:lnRef idx="0"/>
            <a:fillRef idx="0"/>
            <a:effectRef idx="0"/>
            <a:fontRef idx="minor"/>
          </p:style>
        </p:sp>
        <p:sp>
          <p:nvSpPr>
            <p:cNvPr id="1313" name="CustomShape 84"/>
            <p:cNvSpPr/>
            <p:nvPr/>
          </p:nvSpPr>
          <p:spPr>
            <a:xfrm>
              <a:off x="8797680" y="5930280"/>
              <a:ext cx="65880" cy="57240"/>
            </a:xfrm>
            <a:custGeom>
              <a:avLst/>
              <a:gdLst/>
              <a:ahLst/>
              <a:rect l="l" t="t" r="r" b="b"/>
              <a:pathLst>
                <a:path w="97" h="98">
                  <a:moveTo>
                    <a:pt x="0" y="0"/>
                  </a:moveTo>
                  <a:lnTo>
                    <a:pt x="97" y="50"/>
                  </a:lnTo>
                  <a:lnTo>
                    <a:pt x="0" y="98"/>
                  </a:lnTo>
                  <a:lnTo>
                    <a:pt x="0" y="0"/>
                  </a:lnTo>
                  <a:close/>
                </a:path>
              </a:pathLst>
            </a:custGeom>
            <a:solidFill>
              <a:srgbClr val="000000"/>
            </a:solidFill>
            <a:ln>
              <a:noFill/>
            </a:ln>
          </p:spPr>
          <p:style>
            <a:lnRef idx="0"/>
            <a:fillRef idx="0"/>
            <a:effectRef idx="0"/>
            <a:fontRef idx="minor"/>
          </p:style>
        </p:sp>
        <p:sp>
          <p:nvSpPr>
            <p:cNvPr id="1314" name="CustomShape 85"/>
            <p:cNvSpPr/>
            <p:nvPr/>
          </p:nvSpPr>
          <p:spPr>
            <a:xfrm>
              <a:off x="4076280" y="5808600"/>
              <a:ext cx="345600" cy="300960"/>
            </a:xfrm>
            <a:custGeom>
              <a:avLst/>
              <a:gdLst/>
              <a:ahLst/>
              <a:rect l="l" t="t" r="r" b="b"/>
              <a:pathLst>
                <a:path w="513" h="514">
                  <a:moveTo>
                    <a:pt x="0" y="256"/>
                  </a:moveTo>
                  <a:lnTo>
                    <a:pt x="256" y="0"/>
                  </a:lnTo>
                  <a:lnTo>
                    <a:pt x="513" y="256"/>
                  </a:lnTo>
                  <a:lnTo>
                    <a:pt x="256" y="514"/>
                  </a:lnTo>
                  <a:lnTo>
                    <a:pt x="0" y="256"/>
                  </a:lnTo>
                  <a:close/>
                </a:path>
              </a:pathLst>
            </a:custGeom>
            <a:solidFill>
              <a:srgbClr val="ffffff"/>
            </a:solidFill>
            <a:ln>
              <a:noFill/>
            </a:ln>
          </p:spPr>
          <p:style>
            <a:lnRef idx="0"/>
            <a:fillRef idx="0"/>
            <a:effectRef idx="0"/>
            <a:fontRef idx="minor"/>
          </p:style>
        </p:sp>
        <p:sp>
          <p:nvSpPr>
            <p:cNvPr id="1315" name="CustomShape 86"/>
            <p:cNvSpPr/>
            <p:nvPr/>
          </p:nvSpPr>
          <p:spPr>
            <a:xfrm>
              <a:off x="4076280" y="5808600"/>
              <a:ext cx="345600" cy="300960"/>
            </a:xfrm>
            <a:custGeom>
              <a:avLst/>
              <a:gdLst/>
              <a:ahLst/>
              <a:rect l="l" t="t" r="r" b="b"/>
              <a:pathLst>
                <a:path w="513" h="514">
                  <a:moveTo>
                    <a:pt x="0" y="256"/>
                  </a:moveTo>
                  <a:lnTo>
                    <a:pt x="256" y="0"/>
                  </a:lnTo>
                  <a:lnTo>
                    <a:pt x="513" y="256"/>
                  </a:lnTo>
                  <a:lnTo>
                    <a:pt x="256" y="514"/>
                  </a:lnTo>
                  <a:lnTo>
                    <a:pt x="0" y="256"/>
                  </a:lnTo>
                  <a:close/>
                </a:path>
              </a:pathLst>
            </a:custGeom>
            <a:noFill/>
            <a:ln>
              <a:solidFill>
                <a:srgbClr val="000000"/>
              </a:solidFill>
            </a:ln>
          </p:spPr>
          <p:style>
            <a:lnRef idx="0"/>
            <a:fillRef idx="0"/>
            <a:effectRef idx="0"/>
            <a:fontRef idx="minor"/>
          </p:style>
        </p:sp>
        <p:sp>
          <p:nvSpPr>
            <p:cNvPr id="1316" name="Line 87"/>
            <p:cNvSpPr/>
            <p:nvPr/>
          </p:nvSpPr>
          <p:spPr>
            <a:xfrm>
              <a:off x="4248360" y="5883480"/>
              <a:ext cx="1080" cy="150840"/>
            </a:xfrm>
            <a:prstGeom prst="line">
              <a:avLst/>
            </a:prstGeom>
            <a:ln>
              <a:solidFill>
                <a:srgbClr val="000000"/>
              </a:solidFill>
            </a:ln>
          </p:spPr>
          <p:style>
            <a:lnRef idx="0"/>
            <a:fillRef idx="0"/>
            <a:effectRef idx="0"/>
            <a:fontRef idx="minor"/>
          </p:style>
        </p:sp>
        <p:sp>
          <p:nvSpPr>
            <p:cNvPr id="1317" name="Line 88"/>
            <p:cNvSpPr/>
            <p:nvPr/>
          </p:nvSpPr>
          <p:spPr>
            <a:xfrm>
              <a:off x="4162320" y="5958360"/>
              <a:ext cx="173160" cy="1080"/>
            </a:xfrm>
            <a:prstGeom prst="line">
              <a:avLst/>
            </a:prstGeom>
            <a:ln>
              <a:solidFill>
                <a:srgbClr val="000000"/>
              </a:solidFill>
            </a:ln>
          </p:spPr>
          <p:style>
            <a:lnRef idx="0"/>
            <a:fillRef idx="0"/>
            <a:effectRef idx="0"/>
            <a:fontRef idx="minor"/>
          </p:style>
        </p:sp>
        <p:sp>
          <p:nvSpPr>
            <p:cNvPr id="1318" name="CustomShape 89"/>
            <p:cNvSpPr/>
            <p:nvPr/>
          </p:nvSpPr>
          <p:spPr>
            <a:xfrm>
              <a:off x="5144760" y="6237720"/>
              <a:ext cx="228600" cy="199080"/>
            </a:xfrm>
            <a:custGeom>
              <a:avLst/>
              <a:gdLst/>
              <a:ahLst/>
              <a:rect l="l" t="t" r="r" b="b"/>
              <a:pathLst>
                <a:path w="340" h="340">
                  <a:moveTo>
                    <a:pt x="340" y="170"/>
                  </a:moveTo>
                  <a:lnTo>
                    <a:pt x="340" y="152"/>
                  </a:lnTo>
                  <a:lnTo>
                    <a:pt x="337" y="135"/>
                  </a:lnTo>
                  <a:lnTo>
                    <a:pt x="333" y="119"/>
                  </a:lnTo>
                  <a:lnTo>
                    <a:pt x="328" y="103"/>
                  </a:lnTo>
                  <a:lnTo>
                    <a:pt x="320" y="89"/>
                  </a:lnTo>
                  <a:lnTo>
                    <a:pt x="312" y="75"/>
                  </a:lnTo>
                  <a:lnTo>
                    <a:pt x="302" y="62"/>
                  </a:lnTo>
                  <a:lnTo>
                    <a:pt x="291" y="50"/>
                  </a:lnTo>
                  <a:lnTo>
                    <a:pt x="279" y="39"/>
                  </a:lnTo>
                  <a:lnTo>
                    <a:pt x="265" y="29"/>
                  </a:lnTo>
                  <a:lnTo>
                    <a:pt x="252" y="21"/>
                  </a:lnTo>
                  <a:lnTo>
                    <a:pt x="237" y="13"/>
                  </a:lnTo>
                  <a:lnTo>
                    <a:pt x="221" y="7"/>
                  </a:lnTo>
                  <a:lnTo>
                    <a:pt x="205" y="4"/>
                  </a:lnTo>
                  <a:lnTo>
                    <a:pt x="188" y="0"/>
                  </a:lnTo>
                  <a:lnTo>
                    <a:pt x="170" y="0"/>
                  </a:lnTo>
                  <a:lnTo>
                    <a:pt x="153" y="0"/>
                  </a:lnTo>
                  <a:lnTo>
                    <a:pt x="136" y="4"/>
                  </a:lnTo>
                  <a:lnTo>
                    <a:pt x="120" y="7"/>
                  </a:lnTo>
                  <a:lnTo>
                    <a:pt x="104" y="13"/>
                  </a:lnTo>
                  <a:lnTo>
                    <a:pt x="90" y="21"/>
                  </a:lnTo>
                  <a:lnTo>
                    <a:pt x="76" y="29"/>
                  </a:lnTo>
                  <a:lnTo>
                    <a:pt x="62" y="39"/>
                  </a:lnTo>
                  <a:lnTo>
                    <a:pt x="50" y="50"/>
                  </a:lnTo>
                  <a:lnTo>
                    <a:pt x="40" y="62"/>
                  </a:lnTo>
                  <a:lnTo>
                    <a:pt x="29" y="75"/>
                  </a:lnTo>
                  <a:lnTo>
                    <a:pt x="22" y="89"/>
                  </a:lnTo>
                  <a:lnTo>
                    <a:pt x="14" y="103"/>
                  </a:lnTo>
                  <a:lnTo>
                    <a:pt x="8" y="119"/>
                  </a:lnTo>
                  <a:lnTo>
                    <a:pt x="5" y="135"/>
                  </a:lnTo>
                  <a:lnTo>
                    <a:pt x="1" y="152"/>
                  </a:lnTo>
                  <a:lnTo>
                    <a:pt x="0" y="170"/>
                  </a:lnTo>
                  <a:lnTo>
                    <a:pt x="1" y="187"/>
                  </a:lnTo>
                  <a:lnTo>
                    <a:pt x="5" y="204"/>
                  </a:lnTo>
                  <a:lnTo>
                    <a:pt x="8" y="220"/>
                  </a:lnTo>
                  <a:lnTo>
                    <a:pt x="14" y="236"/>
                  </a:lnTo>
                  <a:lnTo>
                    <a:pt x="22" y="251"/>
                  </a:lnTo>
                  <a:lnTo>
                    <a:pt x="29" y="264"/>
                  </a:lnTo>
                  <a:lnTo>
                    <a:pt x="40" y="278"/>
                  </a:lnTo>
                  <a:lnTo>
                    <a:pt x="50" y="291"/>
                  </a:lnTo>
                  <a:lnTo>
                    <a:pt x="62" y="301"/>
                  </a:lnTo>
                  <a:lnTo>
                    <a:pt x="76" y="311"/>
                  </a:lnTo>
                  <a:lnTo>
                    <a:pt x="90" y="319"/>
                  </a:lnTo>
                  <a:lnTo>
                    <a:pt x="104" y="327"/>
                  </a:lnTo>
                  <a:lnTo>
                    <a:pt x="120" y="332"/>
                  </a:lnTo>
                  <a:lnTo>
                    <a:pt x="136" y="337"/>
                  </a:lnTo>
                  <a:lnTo>
                    <a:pt x="153" y="339"/>
                  </a:lnTo>
                  <a:lnTo>
                    <a:pt x="170" y="340"/>
                  </a:lnTo>
                  <a:lnTo>
                    <a:pt x="188" y="339"/>
                  </a:lnTo>
                  <a:lnTo>
                    <a:pt x="205" y="337"/>
                  </a:lnTo>
                  <a:lnTo>
                    <a:pt x="221" y="332"/>
                  </a:lnTo>
                  <a:lnTo>
                    <a:pt x="237" y="327"/>
                  </a:lnTo>
                  <a:lnTo>
                    <a:pt x="252" y="319"/>
                  </a:lnTo>
                  <a:lnTo>
                    <a:pt x="265" y="311"/>
                  </a:lnTo>
                  <a:lnTo>
                    <a:pt x="279" y="301"/>
                  </a:lnTo>
                  <a:lnTo>
                    <a:pt x="291" y="291"/>
                  </a:lnTo>
                  <a:lnTo>
                    <a:pt x="302" y="278"/>
                  </a:lnTo>
                  <a:lnTo>
                    <a:pt x="312" y="264"/>
                  </a:lnTo>
                  <a:lnTo>
                    <a:pt x="320" y="251"/>
                  </a:lnTo>
                  <a:lnTo>
                    <a:pt x="328" y="236"/>
                  </a:lnTo>
                  <a:lnTo>
                    <a:pt x="333" y="220"/>
                  </a:lnTo>
                  <a:lnTo>
                    <a:pt x="337" y="204"/>
                  </a:lnTo>
                  <a:lnTo>
                    <a:pt x="340" y="187"/>
                  </a:lnTo>
                  <a:lnTo>
                    <a:pt x="340" y="170"/>
                  </a:lnTo>
                  <a:close/>
                </a:path>
              </a:pathLst>
            </a:custGeom>
            <a:solidFill>
              <a:srgbClr val="ffffff"/>
            </a:solidFill>
            <a:ln>
              <a:noFill/>
            </a:ln>
          </p:spPr>
          <p:style>
            <a:lnRef idx="0"/>
            <a:fillRef idx="0"/>
            <a:effectRef idx="0"/>
            <a:fontRef idx="minor"/>
          </p:style>
        </p:sp>
        <p:sp>
          <p:nvSpPr>
            <p:cNvPr id="1319" name="CustomShape 90"/>
            <p:cNvSpPr/>
            <p:nvPr/>
          </p:nvSpPr>
          <p:spPr>
            <a:xfrm>
              <a:off x="5144760" y="6237720"/>
              <a:ext cx="228600" cy="199080"/>
            </a:xfrm>
            <a:custGeom>
              <a:avLst/>
              <a:gdLst/>
              <a:ahLst/>
              <a:rect l="l" t="t" r="r" b="b"/>
              <a:pathLst>
                <a:path w="340" h="340">
                  <a:moveTo>
                    <a:pt x="340" y="170"/>
                  </a:moveTo>
                  <a:lnTo>
                    <a:pt x="340" y="152"/>
                  </a:lnTo>
                  <a:lnTo>
                    <a:pt x="337" y="135"/>
                  </a:lnTo>
                  <a:lnTo>
                    <a:pt x="333" y="119"/>
                  </a:lnTo>
                  <a:lnTo>
                    <a:pt x="328" y="103"/>
                  </a:lnTo>
                  <a:lnTo>
                    <a:pt x="320" y="89"/>
                  </a:lnTo>
                  <a:lnTo>
                    <a:pt x="312" y="75"/>
                  </a:lnTo>
                  <a:lnTo>
                    <a:pt x="302" y="62"/>
                  </a:lnTo>
                  <a:lnTo>
                    <a:pt x="291" y="50"/>
                  </a:lnTo>
                  <a:lnTo>
                    <a:pt x="279" y="39"/>
                  </a:lnTo>
                  <a:lnTo>
                    <a:pt x="265" y="29"/>
                  </a:lnTo>
                  <a:lnTo>
                    <a:pt x="252" y="21"/>
                  </a:lnTo>
                  <a:lnTo>
                    <a:pt x="237" y="13"/>
                  </a:lnTo>
                  <a:lnTo>
                    <a:pt x="221" y="7"/>
                  </a:lnTo>
                  <a:lnTo>
                    <a:pt x="205" y="4"/>
                  </a:lnTo>
                  <a:lnTo>
                    <a:pt x="188" y="0"/>
                  </a:lnTo>
                  <a:lnTo>
                    <a:pt x="170" y="0"/>
                  </a:lnTo>
                  <a:lnTo>
                    <a:pt x="153" y="0"/>
                  </a:lnTo>
                  <a:lnTo>
                    <a:pt x="136" y="4"/>
                  </a:lnTo>
                  <a:lnTo>
                    <a:pt x="120" y="7"/>
                  </a:lnTo>
                  <a:lnTo>
                    <a:pt x="104" y="13"/>
                  </a:lnTo>
                  <a:lnTo>
                    <a:pt x="90" y="21"/>
                  </a:lnTo>
                  <a:lnTo>
                    <a:pt x="76" y="29"/>
                  </a:lnTo>
                  <a:lnTo>
                    <a:pt x="62" y="39"/>
                  </a:lnTo>
                  <a:lnTo>
                    <a:pt x="50" y="50"/>
                  </a:lnTo>
                  <a:lnTo>
                    <a:pt x="40" y="62"/>
                  </a:lnTo>
                  <a:lnTo>
                    <a:pt x="29" y="75"/>
                  </a:lnTo>
                  <a:lnTo>
                    <a:pt x="22" y="89"/>
                  </a:lnTo>
                  <a:lnTo>
                    <a:pt x="14" y="103"/>
                  </a:lnTo>
                  <a:lnTo>
                    <a:pt x="8" y="119"/>
                  </a:lnTo>
                  <a:lnTo>
                    <a:pt x="5" y="135"/>
                  </a:lnTo>
                  <a:lnTo>
                    <a:pt x="1" y="152"/>
                  </a:lnTo>
                  <a:lnTo>
                    <a:pt x="0" y="170"/>
                  </a:lnTo>
                  <a:lnTo>
                    <a:pt x="1" y="187"/>
                  </a:lnTo>
                  <a:lnTo>
                    <a:pt x="5" y="204"/>
                  </a:lnTo>
                  <a:lnTo>
                    <a:pt x="8" y="220"/>
                  </a:lnTo>
                  <a:lnTo>
                    <a:pt x="14" y="236"/>
                  </a:lnTo>
                  <a:lnTo>
                    <a:pt x="22" y="251"/>
                  </a:lnTo>
                  <a:lnTo>
                    <a:pt x="29" y="264"/>
                  </a:lnTo>
                  <a:lnTo>
                    <a:pt x="40" y="278"/>
                  </a:lnTo>
                  <a:lnTo>
                    <a:pt x="50" y="291"/>
                  </a:lnTo>
                  <a:lnTo>
                    <a:pt x="62" y="301"/>
                  </a:lnTo>
                  <a:lnTo>
                    <a:pt x="76" y="311"/>
                  </a:lnTo>
                  <a:lnTo>
                    <a:pt x="90" y="319"/>
                  </a:lnTo>
                  <a:lnTo>
                    <a:pt x="104" y="327"/>
                  </a:lnTo>
                  <a:lnTo>
                    <a:pt x="120" y="332"/>
                  </a:lnTo>
                  <a:lnTo>
                    <a:pt x="136" y="337"/>
                  </a:lnTo>
                  <a:lnTo>
                    <a:pt x="153" y="339"/>
                  </a:lnTo>
                  <a:lnTo>
                    <a:pt x="170" y="340"/>
                  </a:lnTo>
                  <a:lnTo>
                    <a:pt x="188" y="339"/>
                  </a:lnTo>
                  <a:lnTo>
                    <a:pt x="205" y="337"/>
                  </a:lnTo>
                  <a:lnTo>
                    <a:pt x="221" y="332"/>
                  </a:lnTo>
                  <a:lnTo>
                    <a:pt x="237" y="327"/>
                  </a:lnTo>
                  <a:lnTo>
                    <a:pt x="252" y="319"/>
                  </a:lnTo>
                  <a:lnTo>
                    <a:pt x="265" y="311"/>
                  </a:lnTo>
                  <a:lnTo>
                    <a:pt x="279" y="301"/>
                  </a:lnTo>
                  <a:lnTo>
                    <a:pt x="291" y="291"/>
                  </a:lnTo>
                  <a:lnTo>
                    <a:pt x="302" y="278"/>
                  </a:lnTo>
                  <a:lnTo>
                    <a:pt x="312" y="264"/>
                  </a:lnTo>
                  <a:lnTo>
                    <a:pt x="320" y="251"/>
                  </a:lnTo>
                  <a:lnTo>
                    <a:pt x="328" y="236"/>
                  </a:lnTo>
                  <a:lnTo>
                    <a:pt x="333" y="220"/>
                  </a:lnTo>
                  <a:lnTo>
                    <a:pt x="337" y="204"/>
                  </a:lnTo>
                  <a:lnTo>
                    <a:pt x="340" y="187"/>
                  </a:lnTo>
                  <a:lnTo>
                    <a:pt x="340" y="170"/>
                  </a:lnTo>
                </a:path>
              </a:pathLst>
            </a:custGeom>
            <a:noFill/>
            <a:ln>
              <a:solidFill>
                <a:srgbClr val="000000"/>
              </a:solidFill>
            </a:ln>
          </p:spPr>
          <p:style>
            <a:lnRef idx="0"/>
            <a:fillRef idx="0"/>
            <a:effectRef idx="0"/>
            <a:fontRef idx="minor"/>
          </p:style>
        </p:sp>
        <p:sp>
          <p:nvSpPr>
            <p:cNvPr id="1320" name="CustomShape 91"/>
            <p:cNvSpPr/>
            <p:nvPr/>
          </p:nvSpPr>
          <p:spPr>
            <a:xfrm>
              <a:off x="5167440" y="6257520"/>
              <a:ext cx="182520" cy="159480"/>
            </a:xfrm>
            <a:custGeom>
              <a:avLst/>
              <a:gdLst/>
              <a:ahLst/>
              <a:rect l="l" t="t" r="r" b="b"/>
              <a:pathLst>
                <a:path w="272" h="272">
                  <a:moveTo>
                    <a:pt x="272" y="136"/>
                  </a:moveTo>
                  <a:lnTo>
                    <a:pt x="272" y="122"/>
                  </a:lnTo>
                  <a:lnTo>
                    <a:pt x="270" y="108"/>
                  </a:lnTo>
                  <a:lnTo>
                    <a:pt x="266" y="96"/>
                  </a:lnTo>
                  <a:lnTo>
                    <a:pt x="262" y="83"/>
                  </a:lnTo>
                  <a:lnTo>
                    <a:pt x="256" y="71"/>
                  </a:lnTo>
                  <a:lnTo>
                    <a:pt x="249" y="60"/>
                  </a:lnTo>
                  <a:lnTo>
                    <a:pt x="232" y="40"/>
                  </a:lnTo>
                  <a:lnTo>
                    <a:pt x="213" y="23"/>
                  </a:lnTo>
                  <a:lnTo>
                    <a:pt x="202" y="16"/>
                  </a:lnTo>
                  <a:lnTo>
                    <a:pt x="189" y="11"/>
                  </a:lnTo>
                  <a:lnTo>
                    <a:pt x="177" y="6"/>
                  </a:lnTo>
                  <a:lnTo>
                    <a:pt x="164" y="3"/>
                  </a:lnTo>
                  <a:lnTo>
                    <a:pt x="151" y="0"/>
                  </a:lnTo>
                  <a:lnTo>
                    <a:pt x="136" y="0"/>
                  </a:lnTo>
                  <a:lnTo>
                    <a:pt x="122" y="0"/>
                  </a:lnTo>
                  <a:lnTo>
                    <a:pt x="109" y="3"/>
                  </a:lnTo>
                  <a:lnTo>
                    <a:pt x="96" y="6"/>
                  </a:lnTo>
                  <a:lnTo>
                    <a:pt x="84" y="11"/>
                  </a:lnTo>
                  <a:lnTo>
                    <a:pt x="71" y="16"/>
                  </a:lnTo>
                  <a:lnTo>
                    <a:pt x="60" y="23"/>
                  </a:lnTo>
                  <a:lnTo>
                    <a:pt x="41" y="40"/>
                  </a:lnTo>
                  <a:lnTo>
                    <a:pt x="24" y="60"/>
                  </a:lnTo>
                  <a:lnTo>
                    <a:pt x="17" y="71"/>
                  </a:lnTo>
                  <a:lnTo>
                    <a:pt x="11" y="83"/>
                  </a:lnTo>
                  <a:lnTo>
                    <a:pt x="7" y="96"/>
                  </a:lnTo>
                  <a:lnTo>
                    <a:pt x="3" y="108"/>
                  </a:lnTo>
                  <a:lnTo>
                    <a:pt x="1" y="122"/>
                  </a:lnTo>
                  <a:lnTo>
                    <a:pt x="0" y="136"/>
                  </a:lnTo>
                  <a:lnTo>
                    <a:pt x="1" y="150"/>
                  </a:lnTo>
                  <a:lnTo>
                    <a:pt x="3" y="164"/>
                  </a:lnTo>
                  <a:lnTo>
                    <a:pt x="7" y="176"/>
                  </a:lnTo>
                  <a:lnTo>
                    <a:pt x="11" y="189"/>
                  </a:lnTo>
                  <a:lnTo>
                    <a:pt x="17" y="201"/>
                  </a:lnTo>
                  <a:lnTo>
                    <a:pt x="24" y="212"/>
                  </a:lnTo>
                  <a:lnTo>
                    <a:pt x="41" y="232"/>
                  </a:lnTo>
                  <a:lnTo>
                    <a:pt x="60" y="249"/>
                  </a:lnTo>
                  <a:lnTo>
                    <a:pt x="71" y="255"/>
                  </a:lnTo>
                  <a:lnTo>
                    <a:pt x="84" y="261"/>
                  </a:lnTo>
                  <a:lnTo>
                    <a:pt x="96" y="266"/>
                  </a:lnTo>
                  <a:lnTo>
                    <a:pt x="109" y="269"/>
                  </a:lnTo>
                  <a:lnTo>
                    <a:pt x="122" y="271"/>
                  </a:lnTo>
                  <a:lnTo>
                    <a:pt x="136" y="272"/>
                  </a:lnTo>
                  <a:lnTo>
                    <a:pt x="151" y="271"/>
                  </a:lnTo>
                  <a:lnTo>
                    <a:pt x="164" y="269"/>
                  </a:lnTo>
                  <a:lnTo>
                    <a:pt x="177" y="266"/>
                  </a:lnTo>
                  <a:lnTo>
                    <a:pt x="189" y="261"/>
                  </a:lnTo>
                  <a:lnTo>
                    <a:pt x="202" y="255"/>
                  </a:lnTo>
                  <a:lnTo>
                    <a:pt x="213" y="249"/>
                  </a:lnTo>
                  <a:lnTo>
                    <a:pt x="232" y="232"/>
                  </a:lnTo>
                  <a:lnTo>
                    <a:pt x="249" y="212"/>
                  </a:lnTo>
                  <a:lnTo>
                    <a:pt x="256" y="201"/>
                  </a:lnTo>
                  <a:lnTo>
                    <a:pt x="262" y="189"/>
                  </a:lnTo>
                  <a:lnTo>
                    <a:pt x="266" y="176"/>
                  </a:lnTo>
                  <a:lnTo>
                    <a:pt x="270" y="164"/>
                  </a:lnTo>
                  <a:lnTo>
                    <a:pt x="272" y="150"/>
                  </a:lnTo>
                  <a:lnTo>
                    <a:pt x="272" y="136"/>
                  </a:lnTo>
                  <a:close/>
                </a:path>
              </a:pathLst>
            </a:custGeom>
            <a:solidFill>
              <a:srgbClr val="ffffff"/>
            </a:solidFill>
            <a:ln>
              <a:noFill/>
            </a:ln>
          </p:spPr>
          <p:style>
            <a:lnRef idx="0"/>
            <a:fillRef idx="0"/>
            <a:effectRef idx="0"/>
            <a:fontRef idx="minor"/>
          </p:style>
        </p:sp>
        <p:sp>
          <p:nvSpPr>
            <p:cNvPr id="1321" name="CustomShape 92"/>
            <p:cNvSpPr/>
            <p:nvPr/>
          </p:nvSpPr>
          <p:spPr>
            <a:xfrm>
              <a:off x="5167440" y="6257520"/>
              <a:ext cx="182520" cy="159480"/>
            </a:xfrm>
            <a:custGeom>
              <a:avLst/>
              <a:gdLst/>
              <a:ahLst/>
              <a:rect l="l" t="t" r="r" b="b"/>
              <a:pathLst>
                <a:path w="272" h="272">
                  <a:moveTo>
                    <a:pt x="272" y="136"/>
                  </a:moveTo>
                  <a:lnTo>
                    <a:pt x="272" y="122"/>
                  </a:lnTo>
                  <a:lnTo>
                    <a:pt x="270" y="108"/>
                  </a:lnTo>
                  <a:lnTo>
                    <a:pt x="266" y="96"/>
                  </a:lnTo>
                  <a:lnTo>
                    <a:pt x="262" y="83"/>
                  </a:lnTo>
                  <a:lnTo>
                    <a:pt x="256" y="71"/>
                  </a:lnTo>
                  <a:lnTo>
                    <a:pt x="249" y="60"/>
                  </a:lnTo>
                  <a:lnTo>
                    <a:pt x="232" y="40"/>
                  </a:lnTo>
                  <a:lnTo>
                    <a:pt x="213" y="23"/>
                  </a:lnTo>
                  <a:lnTo>
                    <a:pt x="202" y="16"/>
                  </a:lnTo>
                  <a:lnTo>
                    <a:pt x="189" y="11"/>
                  </a:lnTo>
                  <a:lnTo>
                    <a:pt x="177" y="6"/>
                  </a:lnTo>
                  <a:lnTo>
                    <a:pt x="164" y="3"/>
                  </a:lnTo>
                  <a:lnTo>
                    <a:pt x="151" y="0"/>
                  </a:lnTo>
                  <a:lnTo>
                    <a:pt x="136" y="0"/>
                  </a:lnTo>
                  <a:lnTo>
                    <a:pt x="122" y="0"/>
                  </a:lnTo>
                  <a:lnTo>
                    <a:pt x="109" y="3"/>
                  </a:lnTo>
                  <a:lnTo>
                    <a:pt x="96" y="6"/>
                  </a:lnTo>
                  <a:lnTo>
                    <a:pt x="84" y="11"/>
                  </a:lnTo>
                  <a:lnTo>
                    <a:pt x="71" y="16"/>
                  </a:lnTo>
                  <a:lnTo>
                    <a:pt x="60" y="23"/>
                  </a:lnTo>
                  <a:lnTo>
                    <a:pt x="41" y="40"/>
                  </a:lnTo>
                  <a:lnTo>
                    <a:pt x="24" y="60"/>
                  </a:lnTo>
                  <a:lnTo>
                    <a:pt x="17" y="71"/>
                  </a:lnTo>
                  <a:lnTo>
                    <a:pt x="11" y="83"/>
                  </a:lnTo>
                  <a:lnTo>
                    <a:pt x="7" y="96"/>
                  </a:lnTo>
                  <a:lnTo>
                    <a:pt x="3" y="108"/>
                  </a:lnTo>
                  <a:lnTo>
                    <a:pt x="1" y="122"/>
                  </a:lnTo>
                  <a:lnTo>
                    <a:pt x="0" y="136"/>
                  </a:lnTo>
                  <a:lnTo>
                    <a:pt x="1" y="150"/>
                  </a:lnTo>
                  <a:lnTo>
                    <a:pt x="3" y="164"/>
                  </a:lnTo>
                  <a:lnTo>
                    <a:pt x="7" y="176"/>
                  </a:lnTo>
                  <a:lnTo>
                    <a:pt x="11" y="189"/>
                  </a:lnTo>
                  <a:lnTo>
                    <a:pt x="17" y="201"/>
                  </a:lnTo>
                  <a:lnTo>
                    <a:pt x="24" y="212"/>
                  </a:lnTo>
                  <a:lnTo>
                    <a:pt x="41" y="232"/>
                  </a:lnTo>
                  <a:lnTo>
                    <a:pt x="60" y="249"/>
                  </a:lnTo>
                  <a:lnTo>
                    <a:pt x="71" y="255"/>
                  </a:lnTo>
                  <a:lnTo>
                    <a:pt x="84" y="261"/>
                  </a:lnTo>
                  <a:lnTo>
                    <a:pt x="96" y="266"/>
                  </a:lnTo>
                  <a:lnTo>
                    <a:pt x="109" y="269"/>
                  </a:lnTo>
                  <a:lnTo>
                    <a:pt x="122" y="271"/>
                  </a:lnTo>
                  <a:lnTo>
                    <a:pt x="136" y="272"/>
                  </a:lnTo>
                  <a:lnTo>
                    <a:pt x="151" y="271"/>
                  </a:lnTo>
                  <a:lnTo>
                    <a:pt x="164" y="269"/>
                  </a:lnTo>
                  <a:lnTo>
                    <a:pt x="177" y="266"/>
                  </a:lnTo>
                  <a:lnTo>
                    <a:pt x="189" y="261"/>
                  </a:lnTo>
                  <a:lnTo>
                    <a:pt x="202" y="255"/>
                  </a:lnTo>
                  <a:lnTo>
                    <a:pt x="213" y="249"/>
                  </a:lnTo>
                  <a:lnTo>
                    <a:pt x="232" y="232"/>
                  </a:lnTo>
                  <a:lnTo>
                    <a:pt x="249" y="212"/>
                  </a:lnTo>
                  <a:lnTo>
                    <a:pt x="256" y="201"/>
                  </a:lnTo>
                  <a:lnTo>
                    <a:pt x="262" y="189"/>
                  </a:lnTo>
                  <a:lnTo>
                    <a:pt x="266" y="176"/>
                  </a:lnTo>
                  <a:lnTo>
                    <a:pt x="270" y="164"/>
                  </a:lnTo>
                  <a:lnTo>
                    <a:pt x="272" y="150"/>
                  </a:lnTo>
                  <a:lnTo>
                    <a:pt x="272" y="136"/>
                  </a:lnTo>
                </a:path>
              </a:pathLst>
            </a:custGeom>
            <a:noFill/>
            <a:ln>
              <a:solidFill>
                <a:srgbClr val="000000"/>
              </a:solidFill>
            </a:ln>
          </p:spPr>
          <p:style>
            <a:lnRef idx="0"/>
            <a:fillRef idx="0"/>
            <a:effectRef idx="0"/>
            <a:fontRef idx="minor"/>
          </p:style>
        </p:sp>
        <p:sp>
          <p:nvSpPr>
            <p:cNvPr id="1322" name="CustomShape 93"/>
            <p:cNvSpPr/>
            <p:nvPr/>
          </p:nvSpPr>
          <p:spPr>
            <a:xfrm>
              <a:off x="5189040" y="6276240"/>
              <a:ext cx="139680" cy="120600"/>
            </a:xfrm>
            <a:custGeom>
              <a:avLst/>
              <a:gdLst/>
              <a:ahLst/>
              <a:rect l="l" t="t" r="r" b="b"/>
              <a:pathLst>
                <a:path w="207" h="208">
                  <a:moveTo>
                    <a:pt x="207" y="104"/>
                  </a:moveTo>
                  <a:lnTo>
                    <a:pt x="205" y="83"/>
                  </a:lnTo>
                  <a:lnTo>
                    <a:pt x="198" y="64"/>
                  </a:lnTo>
                  <a:lnTo>
                    <a:pt x="189" y="47"/>
                  </a:lnTo>
                  <a:lnTo>
                    <a:pt x="177" y="31"/>
                  </a:lnTo>
                  <a:lnTo>
                    <a:pt x="161" y="18"/>
                  </a:lnTo>
                  <a:lnTo>
                    <a:pt x="144" y="9"/>
                  </a:lnTo>
                  <a:lnTo>
                    <a:pt x="125" y="2"/>
                  </a:lnTo>
                  <a:lnTo>
                    <a:pt x="103" y="0"/>
                  </a:lnTo>
                  <a:lnTo>
                    <a:pt x="83" y="2"/>
                  </a:lnTo>
                  <a:lnTo>
                    <a:pt x="63" y="9"/>
                  </a:lnTo>
                  <a:lnTo>
                    <a:pt x="45" y="18"/>
                  </a:lnTo>
                  <a:lnTo>
                    <a:pt x="31" y="31"/>
                  </a:lnTo>
                  <a:lnTo>
                    <a:pt x="18" y="47"/>
                  </a:lnTo>
                  <a:lnTo>
                    <a:pt x="8" y="64"/>
                  </a:lnTo>
                  <a:lnTo>
                    <a:pt x="2" y="83"/>
                  </a:lnTo>
                  <a:lnTo>
                    <a:pt x="0" y="104"/>
                  </a:lnTo>
                  <a:lnTo>
                    <a:pt x="2" y="125"/>
                  </a:lnTo>
                  <a:lnTo>
                    <a:pt x="8" y="144"/>
                  </a:lnTo>
                  <a:lnTo>
                    <a:pt x="18" y="162"/>
                  </a:lnTo>
                  <a:lnTo>
                    <a:pt x="31" y="177"/>
                  </a:lnTo>
                  <a:lnTo>
                    <a:pt x="45" y="189"/>
                  </a:lnTo>
                  <a:lnTo>
                    <a:pt x="63" y="200"/>
                  </a:lnTo>
                  <a:lnTo>
                    <a:pt x="83" y="205"/>
                  </a:lnTo>
                  <a:lnTo>
                    <a:pt x="103" y="208"/>
                  </a:lnTo>
                  <a:lnTo>
                    <a:pt x="125" y="205"/>
                  </a:lnTo>
                  <a:lnTo>
                    <a:pt x="144" y="200"/>
                  </a:lnTo>
                  <a:lnTo>
                    <a:pt x="161" y="189"/>
                  </a:lnTo>
                  <a:lnTo>
                    <a:pt x="177" y="177"/>
                  </a:lnTo>
                  <a:lnTo>
                    <a:pt x="189" y="162"/>
                  </a:lnTo>
                  <a:lnTo>
                    <a:pt x="198" y="144"/>
                  </a:lnTo>
                  <a:lnTo>
                    <a:pt x="205" y="125"/>
                  </a:lnTo>
                  <a:lnTo>
                    <a:pt x="207" y="104"/>
                  </a:lnTo>
                  <a:close/>
                </a:path>
              </a:pathLst>
            </a:custGeom>
            <a:solidFill>
              <a:srgbClr val="ffffff"/>
            </a:solidFill>
            <a:ln>
              <a:noFill/>
            </a:ln>
          </p:spPr>
          <p:style>
            <a:lnRef idx="0"/>
            <a:fillRef idx="0"/>
            <a:effectRef idx="0"/>
            <a:fontRef idx="minor"/>
          </p:style>
        </p:sp>
        <p:sp>
          <p:nvSpPr>
            <p:cNvPr id="1323" name="CustomShape 94"/>
            <p:cNvSpPr/>
            <p:nvPr/>
          </p:nvSpPr>
          <p:spPr>
            <a:xfrm>
              <a:off x="5189040" y="6276240"/>
              <a:ext cx="139680" cy="120600"/>
            </a:xfrm>
            <a:custGeom>
              <a:avLst/>
              <a:gdLst/>
              <a:ahLst/>
              <a:rect l="l" t="t" r="r" b="b"/>
              <a:pathLst>
                <a:path w="207" h="208">
                  <a:moveTo>
                    <a:pt x="207" y="104"/>
                  </a:moveTo>
                  <a:lnTo>
                    <a:pt x="205" y="83"/>
                  </a:lnTo>
                  <a:lnTo>
                    <a:pt x="198" y="64"/>
                  </a:lnTo>
                  <a:lnTo>
                    <a:pt x="189" y="47"/>
                  </a:lnTo>
                  <a:lnTo>
                    <a:pt x="177" y="31"/>
                  </a:lnTo>
                  <a:lnTo>
                    <a:pt x="161" y="18"/>
                  </a:lnTo>
                  <a:lnTo>
                    <a:pt x="144" y="9"/>
                  </a:lnTo>
                  <a:lnTo>
                    <a:pt x="125" y="2"/>
                  </a:lnTo>
                  <a:lnTo>
                    <a:pt x="103" y="0"/>
                  </a:lnTo>
                  <a:lnTo>
                    <a:pt x="83" y="2"/>
                  </a:lnTo>
                  <a:lnTo>
                    <a:pt x="63" y="9"/>
                  </a:lnTo>
                  <a:lnTo>
                    <a:pt x="45" y="18"/>
                  </a:lnTo>
                  <a:lnTo>
                    <a:pt x="31" y="31"/>
                  </a:lnTo>
                  <a:lnTo>
                    <a:pt x="18" y="47"/>
                  </a:lnTo>
                  <a:lnTo>
                    <a:pt x="8" y="64"/>
                  </a:lnTo>
                  <a:lnTo>
                    <a:pt x="2" y="83"/>
                  </a:lnTo>
                  <a:lnTo>
                    <a:pt x="0" y="104"/>
                  </a:lnTo>
                  <a:lnTo>
                    <a:pt x="2" y="125"/>
                  </a:lnTo>
                  <a:lnTo>
                    <a:pt x="8" y="144"/>
                  </a:lnTo>
                  <a:lnTo>
                    <a:pt x="18" y="162"/>
                  </a:lnTo>
                  <a:lnTo>
                    <a:pt x="31" y="177"/>
                  </a:lnTo>
                  <a:lnTo>
                    <a:pt x="45" y="189"/>
                  </a:lnTo>
                  <a:lnTo>
                    <a:pt x="63" y="200"/>
                  </a:lnTo>
                  <a:lnTo>
                    <a:pt x="83" y="205"/>
                  </a:lnTo>
                  <a:lnTo>
                    <a:pt x="103" y="208"/>
                  </a:lnTo>
                  <a:lnTo>
                    <a:pt x="125" y="205"/>
                  </a:lnTo>
                  <a:lnTo>
                    <a:pt x="144" y="200"/>
                  </a:lnTo>
                  <a:lnTo>
                    <a:pt x="161" y="189"/>
                  </a:lnTo>
                  <a:lnTo>
                    <a:pt x="177" y="177"/>
                  </a:lnTo>
                  <a:lnTo>
                    <a:pt x="189" y="162"/>
                  </a:lnTo>
                  <a:lnTo>
                    <a:pt x="198" y="144"/>
                  </a:lnTo>
                  <a:lnTo>
                    <a:pt x="205" y="125"/>
                  </a:lnTo>
                  <a:lnTo>
                    <a:pt x="207" y="104"/>
                  </a:lnTo>
                </a:path>
              </a:pathLst>
            </a:custGeom>
            <a:noFill/>
            <a:ln>
              <a:solidFill>
                <a:srgbClr val="000000"/>
              </a:solidFill>
            </a:ln>
          </p:spPr>
          <p:style>
            <a:lnRef idx="0"/>
            <a:fillRef idx="0"/>
            <a:effectRef idx="0"/>
            <a:fontRef idx="minor"/>
          </p:style>
        </p:sp>
        <p:sp>
          <p:nvSpPr>
            <p:cNvPr id="1324" name="CustomShape 95"/>
            <p:cNvSpPr/>
            <p:nvPr/>
          </p:nvSpPr>
          <p:spPr>
            <a:xfrm>
              <a:off x="5257440" y="6378480"/>
              <a:ext cx="3960" cy="18360"/>
            </a:xfrm>
            <a:prstGeom prst="rect">
              <a:avLst/>
            </a:prstGeom>
            <a:solidFill>
              <a:srgbClr val="000000"/>
            </a:solidFill>
            <a:ln>
              <a:noFill/>
            </a:ln>
          </p:spPr>
          <p:style>
            <a:lnRef idx="0"/>
            <a:fillRef idx="0"/>
            <a:effectRef idx="0"/>
            <a:fontRef idx="minor"/>
          </p:style>
        </p:sp>
        <p:sp>
          <p:nvSpPr>
            <p:cNvPr id="1325" name="CustomShape 96"/>
            <p:cNvSpPr/>
            <p:nvPr/>
          </p:nvSpPr>
          <p:spPr>
            <a:xfrm>
              <a:off x="5257440" y="6378480"/>
              <a:ext cx="3960" cy="18360"/>
            </a:xfrm>
            <a:prstGeom prst="rect">
              <a:avLst/>
            </a:prstGeom>
            <a:noFill/>
            <a:ln>
              <a:solidFill>
                <a:srgbClr val="000000"/>
              </a:solidFill>
            </a:ln>
          </p:spPr>
          <p:style>
            <a:lnRef idx="0"/>
            <a:fillRef idx="0"/>
            <a:effectRef idx="0"/>
            <a:fontRef idx="minor"/>
          </p:style>
        </p:sp>
        <p:sp>
          <p:nvSpPr>
            <p:cNvPr id="1326" name="CustomShape 97"/>
            <p:cNvSpPr/>
            <p:nvPr/>
          </p:nvSpPr>
          <p:spPr>
            <a:xfrm>
              <a:off x="5307480" y="6334920"/>
              <a:ext cx="21240" cy="3600"/>
            </a:xfrm>
            <a:prstGeom prst="rect">
              <a:avLst/>
            </a:prstGeom>
            <a:solidFill>
              <a:srgbClr val="000000"/>
            </a:solidFill>
            <a:ln>
              <a:noFill/>
            </a:ln>
          </p:spPr>
          <p:style>
            <a:lnRef idx="0"/>
            <a:fillRef idx="0"/>
            <a:effectRef idx="0"/>
            <a:fontRef idx="minor"/>
          </p:style>
        </p:sp>
        <p:sp>
          <p:nvSpPr>
            <p:cNvPr id="1327" name="CustomShape 98"/>
            <p:cNvSpPr/>
            <p:nvPr/>
          </p:nvSpPr>
          <p:spPr>
            <a:xfrm>
              <a:off x="5307480" y="6334920"/>
              <a:ext cx="21240" cy="3600"/>
            </a:xfrm>
            <a:prstGeom prst="rect">
              <a:avLst/>
            </a:prstGeom>
            <a:noFill/>
            <a:ln>
              <a:solidFill>
                <a:srgbClr val="000000"/>
              </a:solidFill>
            </a:ln>
          </p:spPr>
          <p:style>
            <a:lnRef idx="0"/>
            <a:fillRef idx="0"/>
            <a:effectRef idx="0"/>
            <a:fontRef idx="minor"/>
          </p:style>
        </p:sp>
        <p:sp>
          <p:nvSpPr>
            <p:cNvPr id="1328" name="CustomShape 99"/>
            <p:cNvSpPr/>
            <p:nvPr/>
          </p:nvSpPr>
          <p:spPr>
            <a:xfrm>
              <a:off x="5189040" y="6334920"/>
              <a:ext cx="22320" cy="3600"/>
            </a:xfrm>
            <a:prstGeom prst="rect">
              <a:avLst/>
            </a:prstGeom>
            <a:solidFill>
              <a:srgbClr val="000000"/>
            </a:solidFill>
            <a:ln>
              <a:noFill/>
            </a:ln>
          </p:spPr>
          <p:style>
            <a:lnRef idx="0"/>
            <a:fillRef idx="0"/>
            <a:effectRef idx="0"/>
            <a:fontRef idx="minor"/>
          </p:style>
        </p:sp>
        <p:sp>
          <p:nvSpPr>
            <p:cNvPr id="1329" name="CustomShape 100"/>
            <p:cNvSpPr/>
            <p:nvPr/>
          </p:nvSpPr>
          <p:spPr>
            <a:xfrm>
              <a:off x="5189040" y="6334920"/>
              <a:ext cx="22320" cy="3600"/>
            </a:xfrm>
            <a:prstGeom prst="rect">
              <a:avLst/>
            </a:prstGeom>
            <a:noFill/>
            <a:ln>
              <a:solidFill>
                <a:srgbClr val="000000"/>
              </a:solidFill>
            </a:ln>
          </p:spPr>
          <p:style>
            <a:lnRef idx="0"/>
            <a:fillRef idx="0"/>
            <a:effectRef idx="0"/>
            <a:fontRef idx="minor"/>
          </p:style>
        </p:sp>
        <p:sp>
          <p:nvSpPr>
            <p:cNvPr id="1330" name="CustomShape 101"/>
            <p:cNvSpPr/>
            <p:nvPr/>
          </p:nvSpPr>
          <p:spPr>
            <a:xfrm>
              <a:off x="5257440" y="6276240"/>
              <a:ext cx="3960" cy="18720"/>
            </a:xfrm>
            <a:prstGeom prst="rect">
              <a:avLst/>
            </a:prstGeom>
            <a:solidFill>
              <a:srgbClr val="000000"/>
            </a:solidFill>
            <a:ln>
              <a:noFill/>
            </a:ln>
          </p:spPr>
          <p:style>
            <a:lnRef idx="0"/>
            <a:fillRef idx="0"/>
            <a:effectRef idx="0"/>
            <a:fontRef idx="minor"/>
          </p:style>
        </p:sp>
        <p:sp>
          <p:nvSpPr>
            <p:cNvPr id="1331" name="CustomShape 102"/>
            <p:cNvSpPr/>
            <p:nvPr/>
          </p:nvSpPr>
          <p:spPr>
            <a:xfrm>
              <a:off x="5257440" y="6276240"/>
              <a:ext cx="3960" cy="18720"/>
            </a:xfrm>
            <a:prstGeom prst="rect">
              <a:avLst/>
            </a:prstGeom>
            <a:noFill/>
            <a:ln>
              <a:solidFill>
                <a:srgbClr val="000000"/>
              </a:solidFill>
            </a:ln>
          </p:spPr>
          <p:style>
            <a:lnRef idx="0"/>
            <a:fillRef idx="0"/>
            <a:effectRef idx="0"/>
            <a:fontRef idx="minor"/>
          </p:style>
        </p:sp>
        <p:sp>
          <p:nvSpPr>
            <p:cNvPr id="1332" name="CustomShape 103"/>
            <p:cNvSpPr/>
            <p:nvPr/>
          </p:nvSpPr>
          <p:spPr>
            <a:xfrm>
              <a:off x="5280480" y="6370200"/>
              <a:ext cx="14400" cy="17280"/>
            </a:xfrm>
            <a:custGeom>
              <a:avLst/>
              <a:gdLst/>
              <a:ahLst/>
              <a:rect l="l" t="t" r="r" b="b"/>
              <a:pathLst>
                <a:path w="21" h="31">
                  <a:moveTo>
                    <a:pt x="17" y="31"/>
                  </a:moveTo>
                  <a:lnTo>
                    <a:pt x="21" y="28"/>
                  </a:lnTo>
                  <a:lnTo>
                    <a:pt x="4" y="0"/>
                  </a:lnTo>
                  <a:lnTo>
                    <a:pt x="0" y="2"/>
                  </a:lnTo>
                  <a:lnTo>
                    <a:pt x="17" y="31"/>
                  </a:lnTo>
                  <a:close/>
                </a:path>
              </a:pathLst>
            </a:custGeom>
            <a:solidFill>
              <a:srgbClr val="000000"/>
            </a:solidFill>
            <a:ln>
              <a:noFill/>
            </a:ln>
          </p:spPr>
          <p:style>
            <a:lnRef idx="0"/>
            <a:fillRef idx="0"/>
            <a:effectRef idx="0"/>
            <a:fontRef idx="minor"/>
          </p:style>
        </p:sp>
        <p:sp>
          <p:nvSpPr>
            <p:cNvPr id="1333" name="CustomShape 104"/>
            <p:cNvSpPr/>
            <p:nvPr/>
          </p:nvSpPr>
          <p:spPr>
            <a:xfrm>
              <a:off x="5280480" y="6370200"/>
              <a:ext cx="14400" cy="17280"/>
            </a:xfrm>
            <a:custGeom>
              <a:avLst/>
              <a:gdLst/>
              <a:ahLst/>
              <a:rect l="l" t="t" r="r" b="b"/>
              <a:pathLst>
                <a:path w="21" h="31">
                  <a:moveTo>
                    <a:pt x="17" y="31"/>
                  </a:moveTo>
                  <a:lnTo>
                    <a:pt x="21" y="28"/>
                  </a:lnTo>
                  <a:lnTo>
                    <a:pt x="4" y="0"/>
                  </a:lnTo>
                  <a:lnTo>
                    <a:pt x="0" y="2"/>
                  </a:lnTo>
                  <a:lnTo>
                    <a:pt x="17" y="31"/>
                  </a:lnTo>
                  <a:close/>
                </a:path>
              </a:pathLst>
            </a:custGeom>
            <a:noFill/>
            <a:ln>
              <a:solidFill>
                <a:srgbClr val="000000"/>
              </a:solidFill>
            </a:ln>
          </p:spPr>
          <p:style>
            <a:lnRef idx="0"/>
            <a:fillRef idx="0"/>
            <a:effectRef idx="0"/>
            <a:fontRef idx="minor"/>
          </p:style>
        </p:sp>
        <p:sp>
          <p:nvSpPr>
            <p:cNvPr id="1334" name="CustomShape 105"/>
            <p:cNvSpPr/>
            <p:nvPr/>
          </p:nvSpPr>
          <p:spPr>
            <a:xfrm>
              <a:off x="5223960" y="6284520"/>
              <a:ext cx="13320" cy="17280"/>
            </a:xfrm>
            <a:custGeom>
              <a:avLst/>
              <a:gdLst/>
              <a:ahLst/>
              <a:rect l="l" t="t" r="r" b="b"/>
              <a:pathLst>
                <a:path w="20" h="30">
                  <a:moveTo>
                    <a:pt x="16" y="30"/>
                  </a:moveTo>
                  <a:lnTo>
                    <a:pt x="20" y="27"/>
                  </a:lnTo>
                  <a:lnTo>
                    <a:pt x="4" y="0"/>
                  </a:lnTo>
                  <a:lnTo>
                    <a:pt x="0" y="2"/>
                  </a:lnTo>
                  <a:lnTo>
                    <a:pt x="16" y="30"/>
                  </a:lnTo>
                  <a:close/>
                </a:path>
              </a:pathLst>
            </a:custGeom>
            <a:solidFill>
              <a:srgbClr val="000000"/>
            </a:solidFill>
            <a:ln>
              <a:noFill/>
            </a:ln>
          </p:spPr>
          <p:style>
            <a:lnRef idx="0"/>
            <a:fillRef idx="0"/>
            <a:effectRef idx="0"/>
            <a:fontRef idx="minor"/>
          </p:style>
        </p:sp>
        <p:sp>
          <p:nvSpPr>
            <p:cNvPr id="1335" name="CustomShape 106"/>
            <p:cNvSpPr/>
            <p:nvPr/>
          </p:nvSpPr>
          <p:spPr>
            <a:xfrm>
              <a:off x="5223960" y="6284520"/>
              <a:ext cx="13320" cy="17280"/>
            </a:xfrm>
            <a:custGeom>
              <a:avLst/>
              <a:gdLst/>
              <a:ahLst/>
              <a:rect l="l" t="t" r="r" b="b"/>
              <a:pathLst>
                <a:path w="20" h="30">
                  <a:moveTo>
                    <a:pt x="16" y="30"/>
                  </a:moveTo>
                  <a:lnTo>
                    <a:pt x="20" y="27"/>
                  </a:lnTo>
                  <a:lnTo>
                    <a:pt x="4" y="0"/>
                  </a:lnTo>
                  <a:lnTo>
                    <a:pt x="0" y="2"/>
                  </a:lnTo>
                  <a:lnTo>
                    <a:pt x="16" y="30"/>
                  </a:lnTo>
                  <a:close/>
                </a:path>
              </a:pathLst>
            </a:custGeom>
            <a:noFill/>
            <a:ln>
              <a:solidFill>
                <a:srgbClr val="000000"/>
              </a:solidFill>
            </a:ln>
          </p:spPr>
          <p:style>
            <a:lnRef idx="0"/>
            <a:fillRef idx="0"/>
            <a:effectRef idx="0"/>
            <a:fontRef idx="minor"/>
          </p:style>
        </p:sp>
        <p:sp>
          <p:nvSpPr>
            <p:cNvPr id="1336" name="CustomShape 107"/>
            <p:cNvSpPr/>
            <p:nvPr/>
          </p:nvSpPr>
          <p:spPr>
            <a:xfrm>
              <a:off x="5299560" y="6355800"/>
              <a:ext cx="20160" cy="11880"/>
            </a:xfrm>
            <a:custGeom>
              <a:avLst/>
              <a:gdLst/>
              <a:ahLst/>
              <a:rect l="l" t="t" r="r" b="b"/>
              <a:pathLst>
                <a:path w="31" h="21">
                  <a:moveTo>
                    <a:pt x="28" y="21"/>
                  </a:moveTo>
                  <a:lnTo>
                    <a:pt x="31" y="16"/>
                  </a:lnTo>
                  <a:lnTo>
                    <a:pt x="2" y="0"/>
                  </a:lnTo>
                  <a:lnTo>
                    <a:pt x="0" y="5"/>
                  </a:lnTo>
                  <a:lnTo>
                    <a:pt x="28" y="21"/>
                  </a:lnTo>
                  <a:close/>
                </a:path>
              </a:pathLst>
            </a:custGeom>
            <a:solidFill>
              <a:srgbClr val="000000"/>
            </a:solidFill>
            <a:ln>
              <a:noFill/>
            </a:ln>
          </p:spPr>
          <p:style>
            <a:lnRef idx="0"/>
            <a:fillRef idx="0"/>
            <a:effectRef idx="0"/>
            <a:fontRef idx="minor"/>
          </p:style>
        </p:sp>
        <p:sp>
          <p:nvSpPr>
            <p:cNvPr id="1337" name="CustomShape 108"/>
            <p:cNvSpPr/>
            <p:nvPr/>
          </p:nvSpPr>
          <p:spPr>
            <a:xfrm>
              <a:off x="5299560" y="6355800"/>
              <a:ext cx="20160" cy="11880"/>
            </a:xfrm>
            <a:custGeom>
              <a:avLst/>
              <a:gdLst/>
              <a:ahLst/>
              <a:rect l="l" t="t" r="r" b="b"/>
              <a:pathLst>
                <a:path w="31" h="21">
                  <a:moveTo>
                    <a:pt x="28" y="21"/>
                  </a:moveTo>
                  <a:lnTo>
                    <a:pt x="31" y="16"/>
                  </a:lnTo>
                  <a:lnTo>
                    <a:pt x="2" y="0"/>
                  </a:lnTo>
                  <a:lnTo>
                    <a:pt x="0" y="5"/>
                  </a:lnTo>
                  <a:lnTo>
                    <a:pt x="28" y="21"/>
                  </a:lnTo>
                  <a:close/>
                </a:path>
              </a:pathLst>
            </a:custGeom>
            <a:noFill/>
            <a:ln>
              <a:solidFill>
                <a:srgbClr val="000000"/>
              </a:solidFill>
            </a:ln>
          </p:spPr>
          <p:style>
            <a:lnRef idx="0"/>
            <a:fillRef idx="0"/>
            <a:effectRef idx="0"/>
            <a:fontRef idx="minor"/>
          </p:style>
        </p:sp>
        <p:sp>
          <p:nvSpPr>
            <p:cNvPr id="1338" name="CustomShape 109"/>
            <p:cNvSpPr/>
            <p:nvPr/>
          </p:nvSpPr>
          <p:spPr>
            <a:xfrm>
              <a:off x="5198400" y="6304320"/>
              <a:ext cx="21240" cy="12960"/>
            </a:xfrm>
            <a:custGeom>
              <a:avLst/>
              <a:gdLst/>
              <a:ahLst/>
              <a:rect l="l" t="t" r="r" b="b"/>
              <a:pathLst>
                <a:path w="31" h="20">
                  <a:moveTo>
                    <a:pt x="28" y="20"/>
                  </a:moveTo>
                  <a:lnTo>
                    <a:pt x="31" y="16"/>
                  </a:lnTo>
                  <a:lnTo>
                    <a:pt x="3" y="0"/>
                  </a:lnTo>
                  <a:lnTo>
                    <a:pt x="0" y="4"/>
                  </a:lnTo>
                  <a:lnTo>
                    <a:pt x="28" y="20"/>
                  </a:lnTo>
                  <a:close/>
                </a:path>
              </a:pathLst>
            </a:custGeom>
            <a:solidFill>
              <a:srgbClr val="000000"/>
            </a:solidFill>
            <a:ln>
              <a:noFill/>
            </a:ln>
          </p:spPr>
          <p:style>
            <a:lnRef idx="0"/>
            <a:fillRef idx="0"/>
            <a:effectRef idx="0"/>
            <a:fontRef idx="minor"/>
          </p:style>
        </p:sp>
        <p:sp>
          <p:nvSpPr>
            <p:cNvPr id="1339" name="CustomShape 110"/>
            <p:cNvSpPr/>
            <p:nvPr/>
          </p:nvSpPr>
          <p:spPr>
            <a:xfrm>
              <a:off x="5198400" y="6304320"/>
              <a:ext cx="21240" cy="12960"/>
            </a:xfrm>
            <a:custGeom>
              <a:avLst/>
              <a:gdLst/>
              <a:ahLst/>
              <a:rect l="l" t="t" r="r" b="b"/>
              <a:pathLst>
                <a:path w="31" h="20">
                  <a:moveTo>
                    <a:pt x="28" y="20"/>
                  </a:moveTo>
                  <a:lnTo>
                    <a:pt x="31" y="16"/>
                  </a:lnTo>
                  <a:lnTo>
                    <a:pt x="3" y="0"/>
                  </a:lnTo>
                  <a:lnTo>
                    <a:pt x="0" y="4"/>
                  </a:lnTo>
                  <a:lnTo>
                    <a:pt x="28" y="20"/>
                  </a:lnTo>
                  <a:close/>
                </a:path>
              </a:pathLst>
            </a:custGeom>
            <a:noFill/>
            <a:ln>
              <a:solidFill>
                <a:srgbClr val="000000"/>
              </a:solidFill>
            </a:ln>
          </p:spPr>
          <p:style>
            <a:lnRef idx="0"/>
            <a:fillRef idx="0"/>
            <a:effectRef idx="0"/>
            <a:fontRef idx="minor"/>
          </p:style>
        </p:sp>
        <p:sp>
          <p:nvSpPr>
            <p:cNvPr id="1340" name="CustomShape 111"/>
            <p:cNvSpPr/>
            <p:nvPr/>
          </p:nvSpPr>
          <p:spPr>
            <a:xfrm>
              <a:off x="5198400" y="6355080"/>
              <a:ext cx="21240" cy="11520"/>
            </a:xfrm>
            <a:custGeom>
              <a:avLst/>
              <a:gdLst/>
              <a:ahLst/>
              <a:rect l="l" t="t" r="r" b="b"/>
              <a:pathLst>
                <a:path w="31" h="20">
                  <a:moveTo>
                    <a:pt x="0" y="16"/>
                  </a:moveTo>
                  <a:lnTo>
                    <a:pt x="3" y="20"/>
                  </a:lnTo>
                  <a:lnTo>
                    <a:pt x="31" y="5"/>
                  </a:lnTo>
                  <a:lnTo>
                    <a:pt x="28" y="0"/>
                  </a:lnTo>
                  <a:lnTo>
                    <a:pt x="0" y="16"/>
                  </a:lnTo>
                  <a:close/>
                </a:path>
              </a:pathLst>
            </a:custGeom>
            <a:solidFill>
              <a:srgbClr val="000000"/>
            </a:solidFill>
            <a:ln>
              <a:noFill/>
            </a:ln>
          </p:spPr>
          <p:style>
            <a:lnRef idx="0"/>
            <a:fillRef idx="0"/>
            <a:effectRef idx="0"/>
            <a:fontRef idx="minor"/>
          </p:style>
        </p:sp>
        <p:sp>
          <p:nvSpPr>
            <p:cNvPr id="1341" name="CustomShape 112"/>
            <p:cNvSpPr/>
            <p:nvPr/>
          </p:nvSpPr>
          <p:spPr>
            <a:xfrm>
              <a:off x="5198400" y="6355080"/>
              <a:ext cx="21240" cy="11520"/>
            </a:xfrm>
            <a:custGeom>
              <a:avLst/>
              <a:gdLst/>
              <a:ahLst/>
              <a:rect l="l" t="t" r="r" b="b"/>
              <a:pathLst>
                <a:path w="31" h="20">
                  <a:moveTo>
                    <a:pt x="0" y="16"/>
                  </a:moveTo>
                  <a:lnTo>
                    <a:pt x="3" y="20"/>
                  </a:lnTo>
                  <a:lnTo>
                    <a:pt x="31" y="5"/>
                  </a:lnTo>
                  <a:lnTo>
                    <a:pt x="28" y="0"/>
                  </a:lnTo>
                  <a:lnTo>
                    <a:pt x="0" y="16"/>
                  </a:lnTo>
                  <a:close/>
                </a:path>
              </a:pathLst>
            </a:custGeom>
            <a:noFill/>
            <a:ln>
              <a:solidFill>
                <a:srgbClr val="000000"/>
              </a:solidFill>
            </a:ln>
          </p:spPr>
          <p:style>
            <a:lnRef idx="0"/>
            <a:fillRef idx="0"/>
            <a:effectRef idx="0"/>
            <a:fontRef idx="minor"/>
          </p:style>
        </p:sp>
        <p:sp>
          <p:nvSpPr>
            <p:cNvPr id="1342" name="CustomShape 113"/>
            <p:cNvSpPr/>
            <p:nvPr/>
          </p:nvSpPr>
          <p:spPr>
            <a:xfrm>
              <a:off x="5299560" y="6304320"/>
              <a:ext cx="21240" cy="12960"/>
            </a:xfrm>
            <a:custGeom>
              <a:avLst/>
              <a:gdLst/>
              <a:ahLst/>
              <a:rect l="l" t="t" r="r" b="b"/>
              <a:pathLst>
                <a:path w="32" h="20">
                  <a:moveTo>
                    <a:pt x="0" y="16"/>
                  </a:moveTo>
                  <a:lnTo>
                    <a:pt x="4" y="20"/>
                  </a:lnTo>
                  <a:lnTo>
                    <a:pt x="32" y="4"/>
                  </a:lnTo>
                  <a:lnTo>
                    <a:pt x="29" y="0"/>
                  </a:lnTo>
                  <a:lnTo>
                    <a:pt x="0" y="16"/>
                  </a:lnTo>
                  <a:close/>
                </a:path>
              </a:pathLst>
            </a:custGeom>
            <a:solidFill>
              <a:srgbClr val="000000"/>
            </a:solidFill>
            <a:ln>
              <a:noFill/>
            </a:ln>
          </p:spPr>
          <p:style>
            <a:lnRef idx="0"/>
            <a:fillRef idx="0"/>
            <a:effectRef idx="0"/>
            <a:fontRef idx="minor"/>
          </p:style>
        </p:sp>
        <p:sp>
          <p:nvSpPr>
            <p:cNvPr id="1343" name="CustomShape 114"/>
            <p:cNvSpPr/>
            <p:nvPr/>
          </p:nvSpPr>
          <p:spPr>
            <a:xfrm>
              <a:off x="5299560" y="6304320"/>
              <a:ext cx="21240" cy="12960"/>
            </a:xfrm>
            <a:custGeom>
              <a:avLst/>
              <a:gdLst/>
              <a:ahLst/>
              <a:rect l="l" t="t" r="r" b="b"/>
              <a:pathLst>
                <a:path w="32" h="20">
                  <a:moveTo>
                    <a:pt x="0" y="16"/>
                  </a:moveTo>
                  <a:lnTo>
                    <a:pt x="4" y="20"/>
                  </a:lnTo>
                  <a:lnTo>
                    <a:pt x="32" y="4"/>
                  </a:lnTo>
                  <a:lnTo>
                    <a:pt x="29" y="0"/>
                  </a:lnTo>
                  <a:lnTo>
                    <a:pt x="0" y="16"/>
                  </a:lnTo>
                  <a:close/>
                </a:path>
              </a:pathLst>
            </a:custGeom>
            <a:noFill/>
            <a:ln>
              <a:solidFill>
                <a:srgbClr val="000000"/>
              </a:solidFill>
            </a:ln>
          </p:spPr>
          <p:style>
            <a:lnRef idx="0"/>
            <a:fillRef idx="0"/>
            <a:effectRef idx="0"/>
            <a:fontRef idx="minor"/>
          </p:style>
        </p:sp>
        <p:sp>
          <p:nvSpPr>
            <p:cNvPr id="1344" name="CustomShape 115"/>
            <p:cNvSpPr/>
            <p:nvPr/>
          </p:nvSpPr>
          <p:spPr>
            <a:xfrm>
              <a:off x="5280480" y="6284520"/>
              <a:ext cx="14400" cy="18720"/>
            </a:xfrm>
            <a:custGeom>
              <a:avLst/>
              <a:gdLst/>
              <a:ahLst/>
              <a:rect l="l" t="t" r="r" b="b"/>
              <a:pathLst>
                <a:path w="21" h="32">
                  <a:moveTo>
                    <a:pt x="0" y="28"/>
                  </a:moveTo>
                  <a:lnTo>
                    <a:pt x="4" y="32"/>
                  </a:lnTo>
                  <a:lnTo>
                    <a:pt x="21" y="3"/>
                  </a:lnTo>
                  <a:lnTo>
                    <a:pt x="17" y="0"/>
                  </a:lnTo>
                  <a:lnTo>
                    <a:pt x="0" y="28"/>
                  </a:lnTo>
                  <a:close/>
                </a:path>
              </a:pathLst>
            </a:custGeom>
            <a:solidFill>
              <a:srgbClr val="000000"/>
            </a:solidFill>
            <a:ln>
              <a:noFill/>
            </a:ln>
          </p:spPr>
          <p:style>
            <a:lnRef idx="0"/>
            <a:fillRef idx="0"/>
            <a:effectRef idx="0"/>
            <a:fontRef idx="minor"/>
          </p:style>
        </p:sp>
        <p:sp>
          <p:nvSpPr>
            <p:cNvPr id="1345" name="CustomShape 116"/>
            <p:cNvSpPr/>
            <p:nvPr/>
          </p:nvSpPr>
          <p:spPr>
            <a:xfrm>
              <a:off x="5280480" y="6284520"/>
              <a:ext cx="14400" cy="18720"/>
            </a:xfrm>
            <a:custGeom>
              <a:avLst/>
              <a:gdLst/>
              <a:ahLst/>
              <a:rect l="l" t="t" r="r" b="b"/>
              <a:pathLst>
                <a:path w="21" h="32">
                  <a:moveTo>
                    <a:pt x="0" y="28"/>
                  </a:moveTo>
                  <a:lnTo>
                    <a:pt x="4" y="32"/>
                  </a:lnTo>
                  <a:lnTo>
                    <a:pt x="21" y="3"/>
                  </a:lnTo>
                  <a:lnTo>
                    <a:pt x="17" y="0"/>
                  </a:lnTo>
                  <a:lnTo>
                    <a:pt x="0" y="28"/>
                  </a:lnTo>
                  <a:close/>
                </a:path>
              </a:pathLst>
            </a:custGeom>
            <a:noFill/>
            <a:ln>
              <a:solidFill>
                <a:srgbClr val="000000"/>
              </a:solidFill>
            </a:ln>
          </p:spPr>
          <p:style>
            <a:lnRef idx="0"/>
            <a:fillRef idx="0"/>
            <a:effectRef idx="0"/>
            <a:fontRef idx="minor"/>
          </p:style>
        </p:sp>
        <p:sp>
          <p:nvSpPr>
            <p:cNvPr id="1346" name="CustomShape 117"/>
            <p:cNvSpPr/>
            <p:nvPr/>
          </p:nvSpPr>
          <p:spPr>
            <a:xfrm>
              <a:off x="5223960" y="6371280"/>
              <a:ext cx="13320" cy="17640"/>
            </a:xfrm>
            <a:custGeom>
              <a:avLst/>
              <a:gdLst/>
              <a:ahLst/>
              <a:rect l="l" t="t" r="r" b="b"/>
              <a:pathLst>
                <a:path w="20" h="31">
                  <a:moveTo>
                    <a:pt x="0" y="27"/>
                  </a:moveTo>
                  <a:lnTo>
                    <a:pt x="4" y="31"/>
                  </a:lnTo>
                  <a:lnTo>
                    <a:pt x="20" y="2"/>
                  </a:lnTo>
                  <a:lnTo>
                    <a:pt x="16" y="0"/>
                  </a:lnTo>
                  <a:lnTo>
                    <a:pt x="0" y="27"/>
                  </a:lnTo>
                  <a:close/>
                </a:path>
              </a:pathLst>
            </a:custGeom>
            <a:solidFill>
              <a:srgbClr val="000000"/>
            </a:solidFill>
            <a:ln>
              <a:noFill/>
            </a:ln>
          </p:spPr>
          <p:style>
            <a:lnRef idx="0"/>
            <a:fillRef idx="0"/>
            <a:effectRef idx="0"/>
            <a:fontRef idx="minor"/>
          </p:style>
        </p:sp>
        <p:sp>
          <p:nvSpPr>
            <p:cNvPr id="1347" name="CustomShape 118"/>
            <p:cNvSpPr/>
            <p:nvPr/>
          </p:nvSpPr>
          <p:spPr>
            <a:xfrm>
              <a:off x="5223960" y="6371280"/>
              <a:ext cx="13320" cy="17640"/>
            </a:xfrm>
            <a:custGeom>
              <a:avLst/>
              <a:gdLst/>
              <a:ahLst/>
              <a:rect l="l" t="t" r="r" b="b"/>
              <a:pathLst>
                <a:path w="20" h="31">
                  <a:moveTo>
                    <a:pt x="0" y="27"/>
                  </a:moveTo>
                  <a:lnTo>
                    <a:pt x="4" y="31"/>
                  </a:lnTo>
                  <a:lnTo>
                    <a:pt x="20" y="2"/>
                  </a:lnTo>
                  <a:lnTo>
                    <a:pt x="16" y="0"/>
                  </a:lnTo>
                  <a:lnTo>
                    <a:pt x="0" y="27"/>
                  </a:lnTo>
                  <a:close/>
                </a:path>
              </a:pathLst>
            </a:custGeom>
            <a:noFill/>
            <a:ln>
              <a:solidFill>
                <a:srgbClr val="000000"/>
              </a:solidFill>
            </a:ln>
          </p:spPr>
          <p:style>
            <a:lnRef idx="0"/>
            <a:fillRef idx="0"/>
            <a:effectRef idx="0"/>
            <a:fontRef idx="minor"/>
          </p:style>
        </p:sp>
        <p:sp>
          <p:nvSpPr>
            <p:cNvPr id="1348" name="CustomShape 119"/>
            <p:cNvSpPr/>
            <p:nvPr/>
          </p:nvSpPr>
          <p:spPr>
            <a:xfrm>
              <a:off x="5257440" y="6284520"/>
              <a:ext cx="20520" cy="52560"/>
            </a:xfrm>
            <a:custGeom>
              <a:avLst/>
              <a:gdLst/>
              <a:ahLst/>
              <a:rect l="l" t="t" r="r" b="b"/>
              <a:pathLst>
                <a:path w="28" h="89">
                  <a:moveTo>
                    <a:pt x="0" y="88"/>
                  </a:moveTo>
                  <a:lnTo>
                    <a:pt x="4" y="89"/>
                  </a:lnTo>
                  <a:lnTo>
                    <a:pt x="28" y="2"/>
                  </a:lnTo>
                  <a:lnTo>
                    <a:pt x="24" y="0"/>
                  </a:lnTo>
                  <a:lnTo>
                    <a:pt x="0" y="88"/>
                  </a:lnTo>
                  <a:close/>
                </a:path>
              </a:pathLst>
            </a:custGeom>
            <a:solidFill>
              <a:srgbClr val="000000"/>
            </a:solidFill>
            <a:ln>
              <a:noFill/>
            </a:ln>
          </p:spPr>
          <p:style>
            <a:lnRef idx="0"/>
            <a:fillRef idx="0"/>
            <a:effectRef idx="0"/>
            <a:fontRef idx="minor"/>
          </p:style>
        </p:sp>
        <p:sp>
          <p:nvSpPr>
            <p:cNvPr id="1349" name="CustomShape 120"/>
            <p:cNvSpPr/>
            <p:nvPr/>
          </p:nvSpPr>
          <p:spPr>
            <a:xfrm>
              <a:off x="5257440" y="6284520"/>
              <a:ext cx="20520" cy="52560"/>
            </a:xfrm>
            <a:custGeom>
              <a:avLst/>
              <a:gdLst/>
              <a:ahLst/>
              <a:rect l="l" t="t" r="r" b="b"/>
              <a:pathLst>
                <a:path w="28" h="89">
                  <a:moveTo>
                    <a:pt x="0" y="88"/>
                  </a:moveTo>
                  <a:lnTo>
                    <a:pt x="4" y="89"/>
                  </a:lnTo>
                  <a:lnTo>
                    <a:pt x="28" y="2"/>
                  </a:lnTo>
                  <a:lnTo>
                    <a:pt x="24" y="0"/>
                  </a:lnTo>
                  <a:lnTo>
                    <a:pt x="0" y="88"/>
                  </a:lnTo>
                  <a:close/>
                </a:path>
              </a:pathLst>
            </a:custGeom>
            <a:noFill/>
            <a:ln>
              <a:solidFill>
                <a:srgbClr val="000000"/>
              </a:solidFill>
            </a:ln>
          </p:spPr>
          <p:style>
            <a:lnRef idx="0"/>
            <a:fillRef idx="0"/>
            <a:effectRef idx="0"/>
            <a:fontRef idx="minor"/>
          </p:style>
        </p:sp>
        <p:sp>
          <p:nvSpPr>
            <p:cNvPr id="1350" name="CustomShape 121"/>
            <p:cNvSpPr/>
            <p:nvPr/>
          </p:nvSpPr>
          <p:spPr>
            <a:xfrm>
              <a:off x="5257440" y="6333840"/>
              <a:ext cx="41760" cy="11880"/>
            </a:xfrm>
            <a:custGeom>
              <a:avLst/>
              <a:gdLst/>
              <a:ahLst/>
              <a:rect l="l" t="t" r="r" b="b"/>
              <a:pathLst>
                <a:path w="61" h="19">
                  <a:moveTo>
                    <a:pt x="1" y="0"/>
                  </a:moveTo>
                  <a:lnTo>
                    <a:pt x="0" y="4"/>
                  </a:lnTo>
                  <a:lnTo>
                    <a:pt x="60" y="19"/>
                  </a:lnTo>
                  <a:lnTo>
                    <a:pt x="61" y="13"/>
                  </a:lnTo>
                  <a:lnTo>
                    <a:pt x="1" y="0"/>
                  </a:lnTo>
                  <a:close/>
                </a:path>
              </a:pathLst>
            </a:custGeom>
            <a:solidFill>
              <a:srgbClr val="000000"/>
            </a:solidFill>
            <a:ln>
              <a:noFill/>
            </a:ln>
          </p:spPr>
          <p:style>
            <a:lnRef idx="0"/>
            <a:fillRef idx="0"/>
            <a:effectRef idx="0"/>
            <a:fontRef idx="minor"/>
          </p:style>
        </p:sp>
        <p:sp>
          <p:nvSpPr>
            <p:cNvPr id="1351" name="CustomShape 122"/>
            <p:cNvSpPr/>
            <p:nvPr/>
          </p:nvSpPr>
          <p:spPr>
            <a:xfrm>
              <a:off x="5257440" y="6333840"/>
              <a:ext cx="41760" cy="11880"/>
            </a:xfrm>
            <a:custGeom>
              <a:avLst/>
              <a:gdLst/>
              <a:ahLst/>
              <a:rect l="l" t="t" r="r" b="b"/>
              <a:pathLst>
                <a:path w="61" h="19">
                  <a:moveTo>
                    <a:pt x="1" y="0"/>
                  </a:moveTo>
                  <a:lnTo>
                    <a:pt x="0" y="4"/>
                  </a:lnTo>
                  <a:lnTo>
                    <a:pt x="60" y="19"/>
                  </a:lnTo>
                  <a:lnTo>
                    <a:pt x="61" y="13"/>
                  </a:lnTo>
                  <a:lnTo>
                    <a:pt x="1" y="0"/>
                  </a:lnTo>
                  <a:close/>
                </a:path>
              </a:pathLst>
            </a:custGeom>
            <a:noFill/>
            <a:ln>
              <a:solidFill>
                <a:srgbClr val="000000"/>
              </a:solidFill>
            </a:ln>
          </p:spPr>
          <p:style>
            <a:lnRef idx="0"/>
            <a:fillRef idx="0"/>
            <a:effectRef idx="0"/>
            <a:fontRef idx="minor"/>
          </p:style>
        </p:sp>
        <p:sp>
          <p:nvSpPr>
            <p:cNvPr id="1352" name="CustomShape 123"/>
            <p:cNvSpPr/>
            <p:nvPr/>
          </p:nvSpPr>
          <p:spPr>
            <a:xfrm>
              <a:off x="5061240" y="6454440"/>
              <a:ext cx="16092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24 </a:t>
              </a:r>
              <a:endParaRPr b="0" lang="en-US" sz="900" spc="-1" strike="noStrike">
                <a:solidFill>
                  <a:srgbClr val="000000"/>
                </a:solidFill>
                <a:latin typeface="Arial"/>
              </a:endParaRPr>
            </a:p>
          </p:txBody>
        </p:sp>
        <p:sp>
          <p:nvSpPr>
            <p:cNvPr id="1353" name="CustomShape 124"/>
            <p:cNvSpPr/>
            <p:nvPr/>
          </p:nvSpPr>
          <p:spPr>
            <a:xfrm>
              <a:off x="5202360" y="6454440"/>
              <a:ext cx="28872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hours</a:t>
              </a:r>
              <a:endParaRPr b="0" lang="en-US" sz="900" spc="-1" strike="noStrike">
                <a:solidFill>
                  <a:srgbClr val="000000"/>
                </a:solidFill>
                <a:latin typeface="Arial"/>
              </a:endParaRPr>
            </a:p>
          </p:txBody>
        </p:sp>
        <p:sp>
          <p:nvSpPr>
            <p:cNvPr id="1354" name="CustomShape 125"/>
            <p:cNvSpPr/>
            <p:nvPr/>
          </p:nvSpPr>
          <p:spPr>
            <a:xfrm>
              <a:off x="4393800" y="5241240"/>
              <a:ext cx="345600" cy="300960"/>
            </a:xfrm>
            <a:custGeom>
              <a:avLst/>
              <a:gdLst/>
              <a:ahLst/>
              <a:rect l="l" t="t" r="r" b="b"/>
              <a:pathLst>
                <a:path w="515" h="515">
                  <a:moveTo>
                    <a:pt x="0" y="257"/>
                  </a:moveTo>
                  <a:lnTo>
                    <a:pt x="258" y="0"/>
                  </a:lnTo>
                  <a:lnTo>
                    <a:pt x="515" y="257"/>
                  </a:lnTo>
                  <a:lnTo>
                    <a:pt x="258" y="515"/>
                  </a:lnTo>
                  <a:lnTo>
                    <a:pt x="0" y="257"/>
                  </a:lnTo>
                  <a:close/>
                </a:path>
              </a:pathLst>
            </a:custGeom>
            <a:solidFill>
              <a:srgbClr val="ffffff"/>
            </a:solidFill>
            <a:ln>
              <a:noFill/>
            </a:ln>
          </p:spPr>
          <p:style>
            <a:lnRef idx="0"/>
            <a:fillRef idx="0"/>
            <a:effectRef idx="0"/>
            <a:fontRef idx="minor"/>
          </p:style>
        </p:sp>
        <p:sp>
          <p:nvSpPr>
            <p:cNvPr id="1355" name="CustomShape 126"/>
            <p:cNvSpPr/>
            <p:nvPr/>
          </p:nvSpPr>
          <p:spPr>
            <a:xfrm>
              <a:off x="4393800" y="5241240"/>
              <a:ext cx="345600" cy="300960"/>
            </a:xfrm>
            <a:custGeom>
              <a:avLst/>
              <a:gdLst/>
              <a:ahLst/>
              <a:rect l="l" t="t" r="r" b="b"/>
              <a:pathLst>
                <a:path w="515" h="515">
                  <a:moveTo>
                    <a:pt x="0" y="257"/>
                  </a:moveTo>
                  <a:lnTo>
                    <a:pt x="258" y="0"/>
                  </a:lnTo>
                  <a:lnTo>
                    <a:pt x="515" y="257"/>
                  </a:lnTo>
                  <a:lnTo>
                    <a:pt x="258" y="515"/>
                  </a:lnTo>
                  <a:lnTo>
                    <a:pt x="0" y="257"/>
                  </a:lnTo>
                  <a:close/>
                </a:path>
              </a:pathLst>
            </a:custGeom>
            <a:noFill/>
            <a:ln>
              <a:solidFill>
                <a:srgbClr val="000000"/>
              </a:solidFill>
            </a:ln>
          </p:spPr>
          <p:style>
            <a:lnRef idx="0"/>
            <a:fillRef idx="0"/>
            <a:effectRef idx="0"/>
            <a:fontRef idx="minor"/>
          </p:style>
        </p:sp>
        <p:sp>
          <p:nvSpPr>
            <p:cNvPr id="1356" name="Line 127"/>
            <p:cNvSpPr/>
            <p:nvPr/>
          </p:nvSpPr>
          <p:spPr>
            <a:xfrm flipV="1">
              <a:off x="4508280" y="5340600"/>
              <a:ext cx="115560" cy="100800"/>
            </a:xfrm>
            <a:prstGeom prst="line">
              <a:avLst/>
            </a:prstGeom>
            <a:ln>
              <a:solidFill>
                <a:srgbClr val="000000"/>
              </a:solidFill>
            </a:ln>
          </p:spPr>
          <p:style>
            <a:lnRef idx="0"/>
            <a:fillRef idx="0"/>
            <a:effectRef idx="0"/>
            <a:fontRef idx="minor"/>
          </p:style>
        </p:sp>
        <p:sp>
          <p:nvSpPr>
            <p:cNvPr id="1357" name="Line 128"/>
            <p:cNvSpPr/>
            <p:nvPr/>
          </p:nvSpPr>
          <p:spPr>
            <a:xfrm>
              <a:off x="4508280" y="5340600"/>
              <a:ext cx="115560" cy="100800"/>
            </a:xfrm>
            <a:prstGeom prst="line">
              <a:avLst/>
            </a:prstGeom>
            <a:ln>
              <a:solidFill>
                <a:srgbClr val="000000"/>
              </a:solidFill>
            </a:ln>
          </p:spPr>
          <p:style>
            <a:lnRef idx="0"/>
            <a:fillRef idx="0"/>
            <a:effectRef idx="0"/>
            <a:fontRef idx="minor"/>
          </p:style>
        </p:sp>
        <p:sp>
          <p:nvSpPr>
            <p:cNvPr id="1358" name="CustomShape 129"/>
            <p:cNvSpPr/>
            <p:nvPr/>
          </p:nvSpPr>
          <p:spPr>
            <a:xfrm>
              <a:off x="4739400" y="5391360"/>
              <a:ext cx="56520" cy="2160"/>
            </a:xfrm>
            <a:custGeom>
              <a:avLst/>
              <a:gdLst/>
              <a:ahLst/>
              <a:rect l="l" t="t" r="r" b="b"/>
              <a:pathLst>
                <a:path w="85" h="5">
                  <a:moveTo>
                    <a:pt x="0" y="0"/>
                  </a:moveTo>
                  <a:lnTo>
                    <a:pt x="79" y="0"/>
                  </a:lnTo>
                  <a:lnTo>
                    <a:pt x="82" y="2"/>
                  </a:lnTo>
                  <a:lnTo>
                    <a:pt x="82" y="3"/>
                  </a:lnTo>
                  <a:lnTo>
                    <a:pt x="83" y="5"/>
                  </a:lnTo>
                  <a:lnTo>
                    <a:pt x="85" y="5"/>
                  </a:lnTo>
                </a:path>
              </a:pathLst>
            </a:custGeom>
            <a:noFill/>
            <a:ln>
              <a:solidFill>
                <a:srgbClr val="000000"/>
              </a:solidFill>
            </a:ln>
          </p:spPr>
          <p:style>
            <a:lnRef idx="0"/>
            <a:fillRef idx="0"/>
            <a:effectRef idx="0"/>
            <a:fontRef idx="minor"/>
          </p:style>
        </p:sp>
        <p:sp>
          <p:nvSpPr>
            <p:cNvPr id="1359" name="CustomShape 130"/>
            <p:cNvSpPr/>
            <p:nvPr/>
          </p:nvSpPr>
          <p:spPr>
            <a:xfrm>
              <a:off x="4789440" y="5365440"/>
              <a:ext cx="65880" cy="57600"/>
            </a:xfrm>
            <a:custGeom>
              <a:avLst/>
              <a:gdLst/>
              <a:ahLst/>
              <a:rect l="l" t="t" r="r" b="b"/>
              <a:pathLst>
                <a:path w="97" h="99">
                  <a:moveTo>
                    <a:pt x="0" y="0"/>
                  </a:moveTo>
                  <a:lnTo>
                    <a:pt x="97" y="49"/>
                  </a:lnTo>
                  <a:lnTo>
                    <a:pt x="0" y="99"/>
                  </a:lnTo>
                  <a:lnTo>
                    <a:pt x="0" y="0"/>
                  </a:lnTo>
                  <a:close/>
                </a:path>
              </a:pathLst>
            </a:custGeom>
            <a:solidFill>
              <a:srgbClr val="000000"/>
            </a:solidFill>
            <a:ln>
              <a:noFill/>
            </a:ln>
          </p:spPr>
          <p:style>
            <a:lnRef idx="0"/>
            <a:fillRef idx="0"/>
            <a:effectRef idx="0"/>
            <a:fontRef idx="minor"/>
          </p:style>
        </p:sp>
        <p:sp>
          <p:nvSpPr>
            <p:cNvPr id="1360" name="Line 131"/>
            <p:cNvSpPr/>
            <p:nvPr/>
          </p:nvSpPr>
          <p:spPr>
            <a:xfrm flipV="1">
              <a:off x="6238440" y="5318640"/>
              <a:ext cx="1080" cy="138240"/>
            </a:xfrm>
            <a:prstGeom prst="line">
              <a:avLst/>
            </a:prstGeom>
            <a:ln>
              <a:solidFill>
                <a:srgbClr val="000000"/>
              </a:solid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1" name="TextShape 1"/>
          <p:cNvSpPr txBox="1"/>
          <p:nvPr/>
        </p:nvSpPr>
        <p:spPr>
          <a:xfrm>
            <a:off x="818280" y="228960"/>
            <a:ext cx="8483760" cy="109224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GB" sz="3600" spc="-1" strike="noStrike">
                <a:latin typeface="Lato Black"/>
              </a:rPr>
              <a:t>Notasi BPMN</a:t>
            </a:r>
            <a:endParaRPr b="1" lang="en-US" sz="3600" spc="-1" strike="noStrike">
              <a:latin typeface="Lato Black"/>
            </a:endParaRPr>
          </a:p>
        </p:txBody>
      </p:sp>
      <p:sp>
        <p:nvSpPr>
          <p:cNvPr id="1362" name="TextShape 2"/>
          <p:cNvSpPr txBox="1"/>
          <p:nvPr/>
        </p:nvSpPr>
        <p:spPr>
          <a:xfrm>
            <a:off x="1091880" y="1847880"/>
            <a:ext cx="8483760" cy="4367880"/>
          </a:xfrm>
          <a:prstGeom prst="rect">
            <a:avLst/>
          </a:prstGeom>
          <a:noFill/>
          <a:ln>
            <a:noFill/>
          </a:ln>
        </p:spPr>
        <p:txBody>
          <a:bodyPr lIns="90000" rIns="90000" tIns="46800" bIns="46800">
            <a:normAutofit/>
          </a:bodyPr>
          <a:p>
            <a:pPr marL="342720" indent="-342720">
              <a:spcAft>
                <a:spcPts val="1500"/>
              </a:spcAft>
            </a:pPr>
            <a:r>
              <a:rPr b="0" lang="en-GB" sz="2400" spc="-1" strike="noStrike">
                <a:latin typeface="Lato"/>
              </a:rPr>
              <a:t>Provide a notation</a:t>
            </a:r>
            <a:endParaRPr b="0" lang="en-US" sz="2400" spc="-1" strike="noStrike">
              <a:latin typeface="Lato"/>
            </a:endParaRPr>
          </a:p>
          <a:p>
            <a:pPr marL="432000" indent="-324000">
              <a:spcAft>
                <a:spcPts val="1500"/>
              </a:spcAft>
              <a:buClr>
                <a:srgbClr val="000000"/>
              </a:buClr>
              <a:buSzPct val="45000"/>
              <a:buFont typeface="Wingdings" charset="2"/>
              <a:buChar char=""/>
            </a:pPr>
            <a:r>
              <a:rPr b="0" lang="en-GB" sz="2400" spc="-1" strike="noStrike">
                <a:latin typeface="Lato"/>
              </a:rPr>
              <a:t>that is readily understandable by a business audience</a:t>
            </a:r>
            <a:endParaRPr b="0" lang="en-US" sz="2400" spc="-1" strike="noStrike">
              <a:latin typeface="Lato"/>
            </a:endParaRPr>
          </a:p>
          <a:p>
            <a:pPr marL="432000" indent="-324000">
              <a:spcAft>
                <a:spcPts val="1500"/>
              </a:spcAft>
              <a:buClr>
                <a:srgbClr val="000000"/>
              </a:buClr>
              <a:buSzPct val="45000"/>
              <a:buFont typeface="Wingdings" charset="2"/>
              <a:buChar char=""/>
            </a:pPr>
            <a:r>
              <a:rPr b="0" lang="en-GB" sz="2400" spc="-1" strike="noStrike">
                <a:latin typeface="Lato"/>
              </a:rPr>
              <a:t>capable of providing technical detail for the purposes of implementation</a:t>
            </a:r>
            <a:endParaRPr b="0" lang="en-US" sz="2400" spc="-1" strike="noStrike">
              <a:latin typeface="Lato"/>
            </a:endParaRPr>
          </a:p>
          <a:p>
            <a:pPr marL="432000" indent="-324000">
              <a:spcAft>
                <a:spcPts val="1500"/>
              </a:spcAft>
              <a:buClr>
                <a:srgbClr val="000000"/>
              </a:buClr>
              <a:buSzPct val="45000"/>
              <a:buFont typeface="Wingdings" charset="2"/>
              <a:buChar char=""/>
            </a:pPr>
            <a:r>
              <a:rPr b="0" lang="en-GB" sz="2400" spc="-1" strike="noStrike">
                <a:latin typeface="Lato"/>
              </a:rPr>
              <a:t>that supports generation of XML based execution languages such as Business Process Execution Language (BPEL)</a:t>
            </a:r>
            <a:endParaRPr b="0" lang="en-US" sz="2400" spc="-1" strike="noStrike">
              <a:latin typeface="Lato"/>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3" name="TextShape 1"/>
          <p:cNvSpPr txBox="1"/>
          <p:nvPr/>
        </p:nvSpPr>
        <p:spPr>
          <a:xfrm>
            <a:off x="1093320" y="419040"/>
            <a:ext cx="8483760" cy="109224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GB" sz="3600" spc="-1" strike="noStrike">
                <a:latin typeface="Lato Black"/>
              </a:rPr>
              <a:t>Why is BPMN needed?</a:t>
            </a:r>
            <a:endParaRPr b="1" lang="en-US" sz="3600" spc="-1" strike="noStrike">
              <a:latin typeface="Lato Black"/>
            </a:endParaRPr>
          </a:p>
        </p:txBody>
      </p:sp>
      <p:sp>
        <p:nvSpPr>
          <p:cNvPr id="1364" name="TextShape 2"/>
          <p:cNvSpPr txBox="1"/>
          <p:nvPr/>
        </p:nvSpPr>
        <p:spPr>
          <a:xfrm>
            <a:off x="1093320" y="1443960"/>
            <a:ext cx="8483760" cy="5460120"/>
          </a:xfrm>
          <a:prstGeom prst="rect">
            <a:avLst/>
          </a:prstGeom>
          <a:noFill/>
          <a:ln>
            <a:noFill/>
          </a:ln>
        </p:spPr>
        <p:txBody>
          <a:bodyPr lIns="90000" rIns="90000" tIns="46800" bIns="46800">
            <a:normAutofit/>
          </a:bodyPr>
          <a:p>
            <a:pPr marL="342720" indent="-342720">
              <a:lnSpc>
                <a:spcPct val="90000"/>
              </a:lnSpc>
              <a:spcAft>
                <a:spcPts val="1500"/>
              </a:spcAft>
              <a:buClr>
                <a:srgbClr val="000000"/>
              </a:buClr>
              <a:buFont typeface="Wingdings" charset="2"/>
              <a:buChar char=""/>
            </a:pPr>
            <a:r>
              <a:rPr b="0" lang="en-GB" sz="2400" spc="-1" strike="noStrike">
                <a:solidFill>
                  <a:srgbClr val="000000"/>
                </a:solidFill>
                <a:latin typeface="Lato"/>
              </a:rPr>
              <a:t>Provide a standard where there hasn’t been a standard</a:t>
            </a:r>
            <a:endParaRPr b="0" lang="en-US" sz="2400" spc="-1" strike="noStrike">
              <a:latin typeface="Lato"/>
            </a:endParaRPr>
          </a:p>
          <a:p>
            <a:pPr marL="342720" indent="-342720">
              <a:lnSpc>
                <a:spcPct val="90000"/>
              </a:lnSpc>
              <a:spcAft>
                <a:spcPts val="1500"/>
              </a:spcAft>
              <a:buClr>
                <a:srgbClr val="000000"/>
              </a:buClr>
              <a:buFont typeface="Wingdings" charset="2"/>
              <a:buChar char=""/>
            </a:pPr>
            <a:r>
              <a:rPr b="0" lang="en-GB" sz="2400" spc="-1" strike="noStrike">
                <a:solidFill>
                  <a:srgbClr val="000000"/>
                </a:solidFill>
                <a:latin typeface="Lato"/>
              </a:rPr>
              <a:t>BPMN helps with Process</a:t>
            </a:r>
            <a:endParaRPr b="0" lang="en-US" sz="2400" spc="-1" strike="noStrike">
              <a:latin typeface="Lato"/>
            </a:endParaRPr>
          </a:p>
          <a:p>
            <a:pPr lvl="1" marL="742680" indent="-285480">
              <a:lnSpc>
                <a:spcPct val="90000"/>
              </a:lnSpc>
              <a:buClr>
                <a:srgbClr val="000000"/>
              </a:buClr>
              <a:buSzPct val="75000"/>
              <a:buFont typeface="Wingdings" charset="2"/>
              <a:buChar char=""/>
            </a:pPr>
            <a:r>
              <a:rPr b="0" lang="en-GB" sz="2000" spc="-1" strike="noStrike">
                <a:solidFill>
                  <a:srgbClr val="000000"/>
                </a:solidFill>
                <a:latin typeface="Lato"/>
              </a:rPr>
              <a:t>Design</a:t>
            </a:r>
            <a:endParaRPr b="0" lang="en-US" sz="2000" spc="-1" strike="noStrike">
              <a:latin typeface="Lato"/>
            </a:endParaRPr>
          </a:p>
          <a:p>
            <a:pPr lvl="1" marL="742680" indent="-285480">
              <a:lnSpc>
                <a:spcPct val="90000"/>
              </a:lnSpc>
              <a:buClr>
                <a:srgbClr val="000000"/>
              </a:buClr>
              <a:buSzPct val="75000"/>
              <a:buFont typeface="Wingdings" charset="2"/>
              <a:buChar char=""/>
            </a:pPr>
            <a:r>
              <a:rPr b="0" lang="en-GB" sz="2000" spc="-1" strike="noStrike">
                <a:solidFill>
                  <a:srgbClr val="000000"/>
                </a:solidFill>
                <a:latin typeface="Lato"/>
              </a:rPr>
              <a:t>Deployment</a:t>
            </a:r>
            <a:endParaRPr b="0" lang="en-US" sz="2000" spc="-1" strike="noStrike">
              <a:latin typeface="Lato"/>
            </a:endParaRPr>
          </a:p>
          <a:p>
            <a:pPr lvl="1" marL="742680" indent="-285480">
              <a:lnSpc>
                <a:spcPct val="90000"/>
              </a:lnSpc>
              <a:buClr>
                <a:srgbClr val="000000"/>
              </a:buClr>
              <a:buSzPct val="75000"/>
              <a:buFont typeface="Wingdings" charset="2"/>
              <a:buChar char=""/>
            </a:pPr>
            <a:r>
              <a:rPr b="0" lang="en-GB" sz="2000" spc="-1" strike="noStrike">
                <a:solidFill>
                  <a:srgbClr val="000000"/>
                </a:solidFill>
                <a:latin typeface="Lato"/>
              </a:rPr>
              <a:t>Execution</a:t>
            </a:r>
            <a:endParaRPr b="0" lang="en-US" sz="2000" spc="-1" strike="noStrike">
              <a:latin typeface="Lato"/>
            </a:endParaRPr>
          </a:p>
          <a:p>
            <a:pPr lvl="1" marL="742680" indent="-285480">
              <a:lnSpc>
                <a:spcPct val="90000"/>
              </a:lnSpc>
              <a:buClr>
                <a:srgbClr val="000000"/>
              </a:buClr>
              <a:buSzPct val="75000"/>
              <a:buFont typeface="Wingdings" charset="2"/>
              <a:buChar char=""/>
            </a:pPr>
            <a:r>
              <a:rPr b="0" lang="en-GB" sz="2000" spc="-1" strike="noStrike">
                <a:solidFill>
                  <a:srgbClr val="000000"/>
                </a:solidFill>
                <a:latin typeface="Lato"/>
              </a:rPr>
              <a:t>Maintenance</a:t>
            </a:r>
            <a:endParaRPr b="0" lang="en-US" sz="2000" spc="-1" strike="noStrike">
              <a:latin typeface="Lato"/>
            </a:endParaRPr>
          </a:p>
          <a:p>
            <a:pPr lvl="1" marL="742680" indent="-285480">
              <a:lnSpc>
                <a:spcPct val="90000"/>
              </a:lnSpc>
              <a:buClr>
                <a:srgbClr val="000000"/>
              </a:buClr>
              <a:buSzPct val="75000"/>
              <a:buFont typeface="Wingdings" charset="2"/>
              <a:buChar char=""/>
            </a:pPr>
            <a:r>
              <a:rPr b="0" lang="en-GB" sz="2000" spc="-1" strike="noStrike">
                <a:solidFill>
                  <a:srgbClr val="000000"/>
                </a:solidFill>
                <a:latin typeface="Lato"/>
              </a:rPr>
              <a:t>Optimization</a:t>
            </a:r>
            <a:endParaRPr b="0" lang="en-US" sz="2000" spc="-1" strike="noStrike">
              <a:latin typeface="Lato"/>
            </a:endParaRPr>
          </a:p>
          <a:p>
            <a:pPr lvl="1" marL="742680" indent="-285480">
              <a:lnSpc>
                <a:spcPct val="90000"/>
              </a:lnSpc>
            </a:pPr>
            <a:endParaRPr b="0" lang="en-US" sz="2000" spc="-1" strike="noStrike">
              <a:latin typeface="Lato"/>
            </a:endParaRPr>
          </a:p>
          <a:p>
            <a:pPr marL="342720" indent="-342720">
              <a:lnSpc>
                <a:spcPct val="90000"/>
              </a:lnSpc>
              <a:spcAft>
                <a:spcPts val="1500"/>
              </a:spcAft>
              <a:buClr>
                <a:srgbClr val="000000"/>
              </a:buClr>
              <a:buFont typeface="Wingdings" charset="2"/>
              <a:buChar char=""/>
            </a:pPr>
            <a:r>
              <a:rPr b="0" lang="en-GB" sz="2400" spc="-1" strike="noStrike">
                <a:solidFill>
                  <a:srgbClr val="000000"/>
                </a:solidFill>
                <a:latin typeface="Lato"/>
              </a:rPr>
              <a:t>Aid interoperability between Business Process Management tools</a:t>
            </a:r>
            <a:endParaRPr b="0" lang="en-US" sz="2400" spc="-1" strike="noStrike">
              <a:latin typeface="Lato"/>
            </a:endParaRPr>
          </a:p>
          <a:p>
            <a:pPr lvl="1" marL="742680" indent="-285480">
              <a:lnSpc>
                <a:spcPct val="90000"/>
              </a:lnSpc>
              <a:buClr>
                <a:srgbClr val="000000"/>
              </a:buClr>
              <a:buSzPct val="75000"/>
              <a:buFont typeface="Wingdings" charset="2"/>
              <a:buChar char=""/>
            </a:pPr>
            <a:r>
              <a:rPr b="0" lang="en-GB" sz="2000" spc="-1" strike="noStrike">
                <a:solidFill>
                  <a:srgbClr val="000000"/>
                </a:solidFill>
                <a:latin typeface="Lato"/>
              </a:rPr>
              <a:t>Support generation of process execution languages</a:t>
            </a:r>
            <a:endParaRPr b="0" lang="en-US" sz="2000" spc="-1" strike="noStrike">
              <a:latin typeface="Lato"/>
            </a:endParaRPr>
          </a:p>
          <a:p>
            <a:pPr lvl="1" marL="742680" indent="-285480">
              <a:lnSpc>
                <a:spcPct val="90000"/>
              </a:lnSpc>
            </a:pPr>
            <a:endParaRPr b="0" lang="en-US" sz="2000" spc="-1" strike="noStrike">
              <a:latin typeface="Lato"/>
            </a:endParaRPr>
          </a:p>
          <a:p>
            <a:pPr marL="342720" indent="-342720">
              <a:lnSpc>
                <a:spcPct val="90000"/>
              </a:lnSpc>
              <a:spcAft>
                <a:spcPts val="1500"/>
              </a:spcAft>
              <a:buClr>
                <a:srgbClr val="000000"/>
              </a:buClr>
              <a:buFont typeface="Wingdings" charset="2"/>
              <a:buChar char=""/>
            </a:pPr>
            <a:r>
              <a:rPr b="0" lang="en-GB" sz="2400" spc="-1" strike="noStrike">
                <a:solidFill>
                  <a:srgbClr val="000000"/>
                </a:solidFill>
                <a:latin typeface="Lato"/>
              </a:rPr>
              <a:t>BPMN is a core enabler for Business Process Management (BPM) which is concerned with </a:t>
            </a:r>
            <a:r>
              <a:rPr b="0" i="1" lang="en-GB" sz="2400" spc="-1" strike="noStrike">
                <a:solidFill>
                  <a:srgbClr val="000000"/>
                </a:solidFill>
                <a:latin typeface="Lato"/>
              </a:rPr>
              <a:t>managing change to improve business processes.</a:t>
            </a:r>
            <a:endParaRPr b="0" lang="en-US" sz="2400" spc="-1" strike="noStrike">
              <a:latin typeface="Lato"/>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5" name="TextShape 1"/>
          <p:cNvSpPr txBox="1"/>
          <p:nvPr/>
        </p:nvSpPr>
        <p:spPr>
          <a:xfrm>
            <a:off x="504000" y="302760"/>
            <a:ext cx="9071640" cy="1259640"/>
          </a:xfrm>
          <a:prstGeom prst="rect">
            <a:avLst/>
          </a:prstGeom>
          <a:noFill/>
          <a:ln w="9360">
            <a:noFill/>
          </a:ln>
        </p:spPr>
        <p:txBody>
          <a:bodyPr lIns="90000" rIns="90000" tIns="45000" bIns="45000" anchor="ctr">
            <a:noAutofit/>
          </a:bodyPr>
          <a:p>
            <a:pPr algn="ctr">
              <a:lnSpc>
                <a:spcPct val="100000"/>
              </a:lnSpc>
            </a:pPr>
            <a:r>
              <a:rPr b="0" lang="en-US" sz="4400" spc="-1" strike="noStrike">
                <a:solidFill>
                  <a:srgbClr val="000000"/>
                </a:solidFill>
                <a:latin typeface="Arial"/>
                <a:ea typeface="Arial"/>
              </a:rPr>
              <a:t>Business Process Model Notation (BPMN)</a:t>
            </a:r>
            <a:endParaRPr b="1" lang="en-US" sz="4400" spc="-1" strike="noStrike">
              <a:latin typeface="Lato Black"/>
            </a:endParaRPr>
          </a:p>
        </p:txBody>
      </p:sp>
      <p:sp>
        <p:nvSpPr>
          <p:cNvPr id="1366" name="TextShape 2"/>
          <p:cNvSpPr txBox="1"/>
          <p:nvPr/>
        </p:nvSpPr>
        <p:spPr>
          <a:xfrm>
            <a:off x="692640" y="2012400"/>
            <a:ext cx="8882640" cy="4773240"/>
          </a:xfrm>
          <a:prstGeom prst="rect">
            <a:avLst/>
          </a:prstGeom>
          <a:noFill/>
          <a:ln w="9360">
            <a:noFill/>
          </a:ln>
        </p:spPr>
        <p:txBody>
          <a:bodyPr lIns="90000" rIns="90000" tIns="45000" bIns="45000">
            <a:noAutofit/>
          </a:bodyPr>
          <a:p>
            <a:pPr marL="343080" indent="-342720">
              <a:lnSpc>
                <a:spcPct val="100000"/>
              </a:lnSpc>
              <a:spcBef>
                <a:spcPts val="479"/>
              </a:spcBef>
              <a:buClr>
                <a:srgbClr val="000000"/>
              </a:buClr>
              <a:buFont typeface="Symbol" charset="2"/>
              <a:buChar char=""/>
            </a:pPr>
            <a:r>
              <a:rPr b="0" lang="en-US" sz="2400" spc="-1" strike="noStrike">
                <a:solidFill>
                  <a:srgbClr val="000000"/>
                </a:solidFill>
                <a:latin typeface="Arial"/>
                <a:ea typeface="Arial"/>
              </a:rPr>
              <a:t>Business Process Model and Notation (BPMN) adalah representasi grafis untuk menentukan proses bisnis dalam model proses bisnis.</a:t>
            </a:r>
            <a:endParaRPr b="0" lang="en-US" sz="2400" spc="-1" strike="noStrike">
              <a:latin typeface="Lato"/>
            </a:endParaRPr>
          </a:p>
          <a:p>
            <a:pPr>
              <a:lnSpc>
                <a:spcPct val="100000"/>
              </a:lnSpc>
              <a:spcBef>
                <a:spcPts val="479"/>
              </a:spcBef>
            </a:pPr>
            <a:endParaRPr b="0" lang="en-US" sz="2400" spc="-1" strike="noStrike">
              <a:latin typeface="Lato"/>
            </a:endParaRPr>
          </a:p>
          <a:p>
            <a:pPr marL="343080" indent="-342720">
              <a:lnSpc>
                <a:spcPct val="100000"/>
              </a:lnSpc>
              <a:spcBef>
                <a:spcPts val="479"/>
              </a:spcBef>
              <a:buClr>
                <a:srgbClr val="000000"/>
              </a:buClr>
              <a:buFont typeface="Symbol" charset="2"/>
              <a:buChar char=""/>
            </a:pPr>
            <a:r>
              <a:rPr b="0" lang="en-US" sz="2400" spc="-1" strike="noStrike">
                <a:solidFill>
                  <a:srgbClr val="000000"/>
                </a:solidFill>
                <a:latin typeface="Arial"/>
                <a:ea typeface="Arial"/>
              </a:rPr>
              <a:t>Tujuan dari BPMN adalah untuk mendukung manajemen proses bisnis, baik untuk pengguna teknis dan pengguna bisnis, dengan menyediakan notasi yang intuitif untuk pengguna bisnis, namun dapat mewakili semantik proses yang kompleks.</a:t>
            </a:r>
            <a:endParaRPr b="0" lang="en-US" sz="2400" spc="-1" strike="noStrike">
              <a:latin typeface="Lato"/>
            </a:endParaRPr>
          </a:p>
          <a:p>
            <a:pPr>
              <a:lnSpc>
                <a:spcPct val="100000"/>
              </a:lnSpc>
              <a:spcBef>
                <a:spcPts val="479"/>
              </a:spcBef>
            </a:pPr>
            <a:endParaRPr b="0" lang="en-US" sz="2400" spc="-1" strike="noStrike">
              <a:latin typeface="Lato"/>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7" name="TextShape 1"/>
          <p:cNvSpPr txBox="1"/>
          <p:nvPr/>
        </p:nvSpPr>
        <p:spPr>
          <a:xfrm>
            <a:off x="504000" y="302760"/>
            <a:ext cx="9071640" cy="1259640"/>
          </a:xfrm>
          <a:prstGeom prst="rect">
            <a:avLst/>
          </a:prstGeom>
          <a:noFill/>
          <a:ln w="9360">
            <a:noFill/>
          </a:ln>
        </p:spPr>
        <p:txBody>
          <a:bodyPr lIns="90000" rIns="90000" tIns="45000" bIns="45000" anchor="ctr">
            <a:noAutofit/>
          </a:bodyPr>
          <a:p>
            <a:pPr algn="ctr">
              <a:lnSpc>
                <a:spcPct val="100000"/>
              </a:lnSpc>
            </a:pPr>
            <a:r>
              <a:rPr b="0" lang="en-US" sz="4400" spc="-1" strike="noStrike">
                <a:solidFill>
                  <a:srgbClr val="000000"/>
                </a:solidFill>
                <a:latin typeface="Arial"/>
                <a:ea typeface="Arial"/>
              </a:rPr>
              <a:t>Business Process Model Notation (BPMN)</a:t>
            </a:r>
            <a:endParaRPr b="1" lang="en-US" sz="4400" spc="-1" strike="noStrike">
              <a:latin typeface="Lato Black"/>
            </a:endParaRPr>
          </a:p>
        </p:txBody>
      </p:sp>
      <p:sp>
        <p:nvSpPr>
          <p:cNvPr id="1368" name="TextShape 2"/>
          <p:cNvSpPr txBox="1"/>
          <p:nvPr/>
        </p:nvSpPr>
        <p:spPr>
          <a:xfrm>
            <a:off x="504000" y="2012400"/>
            <a:ext cx="9071640" cy="4796280"/>
          </a:xfrm>
          <a:prstGeom prst="rect">
            <a:avLst/>
          </a:prstGeom>
          <a:noFill/>
          <a:ln w="9360">
            <a:noFill/>
          </a:ln>
        </p:spPr>
        <p:txBody>
          <a:bodyPr lIns="90000" rIns="90000" tIns="45000" bIns="45000">
            <a:noAutofit/>
          </a:bodyPr>
          <a:p>
            <a:pPr marL="343080" indent="-342720">
              <a:lnSpc>
                <a:spcPct val="100000"/>
              </a:lnSpc>
              <a:spcBef>
                <a:spcPts val="400"/>
              </a:spcBef>
              <a:buClr>
                <a:srgbClr val="000000"/>
              </a:buClr>
              <a:buFont typeface="Symbol" charset="2"/>
              <a:buChar char=""/>
            </a:pPr>
            <a:r>
              <a:rPr b="0" lang="en-US" sz="2000" spc="-1" strike="noStrike">
                <a:solidFill>
                  <a:srgbClr val="000000"/>
                </a:solidFill>
                <a:latin typeface="Arial"/>
                <a:ea typeface="Arial"/>
              </a:rPr>
              <a:t>Tujuan utama dari BPMN adalah untuk memberikan notasi standar yang mudah dipahami oleh semua pemangku kepentingan bisnis. Ini termasuk analis bisnis yang membuat dan menyempurnakan proses, para pengembang teknis bertanggung jawab untuk menerapkannya dan manajer bisnis yang memantau dan mengelola. Akibatnya BPMN berfungsi sebagai bahasa umum, menjembatani kesenjangan komunikasi yang sering terjadi antara desain proses bisnis dan Implementasi.</a:t>
            </a:r>
            <a:endParaRPr b="0" lang="en-US" sz="2000" spc="-1" strike="noStrike">
              <a:latin typeface="Lato"/>
            </a:endParaRPr>
          </a:p>
          <a:p>
            <a:pPr>
              <a:lnSpc>
                <a:spcPct val="100000"/>
              </a:lnSpc>
              <a:spcBef>
                <a:spcPts val="400"/>
              </a:spcBef>
            </a:pPr>
            <a:endParaRPr b="0" lang="en-US" sz="2000" spc="-1" strike="noStrike">
              <a:latin typeface="Lato"/>
            </a:endParaRPr>
          </a:p>
          <a:p>
            <a:pPr marL="343080" indent="-342720">
              <a:lnSpc>
                <a:spcPct val="100000"/>
              </a:lnSpc>
              <a:spcBef>
                <a:spcPts val="400"/>
              </a:spcBef>
              <a:buClr>
                <a:srgbClr val="000000"/>
              </a:buClr>
              <a:buFont typeface="Symbol" charset="2"/>
              <a:buChar char=""/>
            </a:pPr>
            <a:r>
              <a:rPr b="0" lang="en-US" sz="2000" spc="-1" strike="noStrike">
                <a:solidFill>
                  <a:srgbClr val="000000"/>
                </a:solidFill>
                <a:latin typeface="Arial"/>
                <a:ea typeface="Arial"/>
              </a:rPr>
              <a:t>Sejak 2014, BPMN telah dilengkapi dengan standar baru untuk membangun model keputusan, Model Keputusan dan Standar Notasi.</a:t>
            </a:r>
            <a:endParaRPr b="0" lang="en-US" sz="2000" spc="-1" strike="noStrike">
              <a:latin typeface="Lato"/>
            </a:endParaRPr>
          </a:p>
          <a:p>
            <a:pPr>
              <a:lnSpc>
                <a:spcPct val="100000"/>
              </a:lnSpc>
              <a:spcBef>
                <a:spcPts val="400"/>
              </a:spcBef>
            </a:pPr>
            <a:endParaRPr b="0" lang="en-US" sz="2000" spc="-1" strike="noStrike">
              <a:latin typeface="Lato"/>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9" name="CustomShape 1" hidden="1"/>
          <p:cNvSpPr/>
          <p:nvPr/>
        </p:nvSpPr>
        <p:spPr>
          <a:xfrm>
            <a:off x="0" y="0"/>
            <a:ext cx="13680" cy="13680"/>
          </a:xfrm>
          <a:prstGeom prst="rect">
            <a:avLst/>
          </a:prstGeom>
          <a:solidFill>
            <a:srgbClr val="7db6ef"/>
          </a:solidFill>
          <a:ln w="9360">
            <a:solidFill>
              <a:srgbClr val="000000"/>
            </a:solidFill>
            <a:miter/>
          </a:ln>
        </p:spPr>
        <p:style>
          <a:lnRef idx="0"/>
          <a:fillRef idx="0"/>
          <a:effectRef idx="0"/>
          <a:fontRef idx="minor"/>
        </p:style>
      </p:sp>
      <p:sp>
        <p:nvSpPr>
          <p:cNvPr id="1370" name="TextShape 2"/>
          <p:cNvSpPr txBox="1"/>
          <p:nvPr/>
        </p:nvSpPr>
        <p:spPr>
          <a:xfrm>
            <a:off x="504000" y="302760"/>
            <a:ext cx="9071640" cy="1259640"/>
          </a:xfrm>
          <a:prstGeom prst="rect">
            <a:avLst/>
          </a:prstGeom>
          <a:noFill/>
          <a:ln w="9360">
            <a:noFill/>
          </a:ln>
        </p:spPr>
        <p:txBody>
          <a:bodyPr lIns="90000" rIns="90000" tIns="45000" bIns="45000" anchor="ctr">
            <a:noAutofit/>
          </a:bodyPr>
          <a:p>
            <a:pPr algn="ctr">
              <a:lnSpc>
                <a:spcPct val="100000"/>
              </a:lnSpc>
            </a:pPr>
            <a:r>
              <a:rPr b="0" lang="en-US" sz="4400" spc="-1" strike="noStrike">
                <a:solidFill>
                  <a:srgbClr val="000000"/>
                </a:solidFill>
                <a:latin typeface="Arial"/>
                <a:ea typeface="Arial"/>
              </a:rPr>
              <a:t>Elemen Model BPMN </a:t>
            </a:r>
            <a:endParaRPr b="1" lang="en-US" sz="4400" spc="-1" strike="noStrike">
              <a:latin typeface="Lato Black"/>
            </a:endParaRPr>
          </a:p>
        </p:txBody>
      </p:sp>
      <p:graphicFrame>
        <p:nvGraphicFramePr>
          <p:cNvPr id="1371" name="Table 3"/>
          <p:cNvGraphicFramePr/>
          <p:nvPr/>
        </p:nvGraphicFramePr>
        <p:xfrm>
          <a:off x="504000" y="1764000"/>
          <a:ext cx="8987040" cy="4444920"/>
        </p:xfrm>
        <a:graphic>
          <a:graphicData uri="http://schemas.openxmlformats.org/drawingml/2006/table">
            <a:tbl>
              <a:tblPr/>
              <a:tblGrid>
                <a:gridCol w="2995560"/>
                <a:gridCol w="2995560"/>
                <a:gridCol w="2996280"/>
              </a:tblGrid>
              <a:tr h="382320">
                <a:tc>
                  <a:txBody>
                    <a:bodyPr>
                      <a:noAutofit/>
                    </a:bodyPr>
                    <a:p>
                      <a:pPr algn="ctr">
                        <a:lnSpc>
                          <a:spcPct val="100000"/>
                        </a:lnSpc>
                      </a:pPr>
                      <a:r>
                        <a:rPr b="1" lang="en-US" sz="1800" spc="-1" strike="noStrike">
                          <a:solidFill>
                            <a:srgbClr val="000000"/>
                          </a:solidFill>
                          <a:latin typeface="Arial"/>
                          <a:ea typeface="Arial"/>
                        </a:rPr>
                        <a:t>Elemen</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oAutofit/>
                    </a:bodyPr>
                    <a:p>
                      <a:pPr algn="ctr">
                        <a:lnSpc>
                          <a:spcPct val="100000"/>
                        </a:lnSpc>
                      </a:pPr>
                      <a:r>
                        <a:rPr b="1" lang="en-US" sz="1800" spc="-1" strike="noStrike">
                          <a:solidFill>
                            <a:srgbClr val="000000"/>
                          </a:solidFill>
                          <a:latin typeface="Arial"/>
                          <a:ea typeface="Arial"/>
                        </a:rPr>
                        <a:t>Definisi</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oAutofit/>
                    </a:bodyPr>
                    <a:p>
                      <a:pPr algn="ctr">
                        <a:lnSpc>
                          <a:spcPct val="100000"/>
                        </a:lnSpc>
                      </a:pPr>
                      <a:r>
                        <a:rPr b="1" lang="en-US" sz="1800" spc="-1" strike="noStrike">
                          <a:solidFill>
                            <a:srgbClr val="000000"/>
                          </a:solidFill>
                          <a:latin typeface="Arial"/>
                          <a:ea typeface="Arial"/>
                        </a:rPr>
                        <a:t>Jenis</a:t>
                      </a:r>
                      <a:endParaRPr b="0" lang="en-US" sz="1800" spc="-1" strike="noStrike">
                        <a:latin typeface="Arial"/>
                      </a:endParaRPr>
                    </a:p>
                  </a:txBody>
                  <a:tcPr marL="91440" marR="91440">
                    <a:lnT w="12240">
                      <a:solidFill>
                        <a:srgbClr val="000000"/>
                      </a:solidFill>
                    </a:lnT>
                    <a:lnB w="12240">
                      <a:solidFill>
                        <a:srgbClr val="000000"/>
                      </a:solidFill>
                    </a:lnB>
                    <a:noFill/>
                  </a:tcPr>
                </a:tc>
              </a:tr>
              <a:tr h="1226520">
                <a:tc>
                  <a:txBody>
                    <a:bodyPr>
                      <a:noAutofit/>
                    </a:bodyPr>
                    <a:p>
                      <a:pPr>
                        <a:lnSpc>
                          <a:spcPct val="100000"/>
                        </a:lnSpc>
                      </a:pPr>
                      <a:r>
                        <a:rPr b="0" lang="en-US" sz="1800" spc="-1" strike="noStrike">
                          <a:solidFill>
                            <a:srgbClr val="000000"/>
                          </a:solidFill>
                          <a:latin typeface="Arial"/>
                          <a:ea typeface="Arial"/>
                        </a:rPr>
                        <a:t>Flow Object</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oAutofit/>
                    </a:bodyPr>
                    <a:p>
                      <a:pPr>
                        <a:lnSpc>
                          <a:spcPct val="100000"/>
                        </a:lnSpc>
                      </a:pPr>
                      <a:r>
                        <a:rPr b="0" lang="en-US" sz="1800" spc="-1" strike="noStrike">
                          <a:solidFill>
                            <a:srgbClr val="000000"/>
                          </a:solidFill>
                          <a:latin typeface="Arial"/>
                          <a:ea typeface="Arial"/>
                        </a:rPr>
                        <a:t>Elemen utama yang menggambarkan karakteristik dari sebuah proses bisnis.</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oAutofit/>
                    </a:bodyPr>
                    <a:p>
                      <a:pPr marL="285840" indent="-285480">
                        <a:lnSpc>
                          <a:spcPct val="100000"/>
                        </a:lnSpc>
                        <a:buClr>
                          <a:srgbClr val="000000"/>
                        </a:buClr>
                        <a:buFont typeface="Arial"/>
                        <a:buChar char="•"/>
                      </a:pPr>
                      <a:r>
                        <a:rPr b="0" lang="en-US" sz="1800" spc="-1" strike="noStrike">
                          <a:solidFill>
                            <a:srgbClr val="000000"/>
                          </a:solidFill>
                          <a:latin typeface="Arial"/>
                          <a:ea typeface="Arial"/>
                        </a:rPr>
                        <a:t>Event</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Arial"/>
                          <a:ea typeface="Arial"/>
                        </a:rPr>
                        <a:t>Activities</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Arial"/>
                          <a:ea typeface="Arial"/>
                        </a:rPr>
                        <a:t>Gateways</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945000">
                <a:tc>
                  <a:txBody>
                    <a:bodyPr>
                      <a:noAutofit/>
                    </a:bodyPr>
                    <a:p>
                      <a:pPr>
                        <a:lnSpc>
                          <a:spcPct val="100000"/>
                        </a:lnSpc>
                      </a:pPr>
                      <a:r>
                        <a:rPr b="0" lang="en-US" sz="1800" spc="-1" strike="noStrike">
                          <a:solidFill>
                            <a:srgbClr val="000000"/>
                          </a:solidFill>
                          <a:latin typeface="Arial"/>
                          <a:ea typeface="Arial"/>
                        </a:rPr>
                        <a:t>Connecting Object</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oAutofit/>
                    </a:bodyPr>
                    <a:p>
                      <a:pPr>
                        <a:lnSpc>
                          <a:spcPct val="100000"/>
                        </a:lnSpc>
                      </a:pPr>
                      <a:r>
                        <a:rPr b="0" lang="en-US" sz="1800" spc="-1" strike="noStrike">
                          <a:solidFill>
                            <a:srgbClr val="000000"/>
                          </a:solidFill>
                          <a:latin typeface="Arial"/>
                          <a:ea typeface="Arial"/>
                        </a:rPr>
                        <a:t>Elemen yang menghubungkan Flow object.</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oAutofit/>
                    </a:bodyPr>
                    <a:p>
                      <a:pPr marL="285840" indent="-285480">
                        <a:lnSpc>
                          <a:spcPct val="100000"/>
                        </a:lnSpc>
                        <a:buClr>
                          <a:srgbClr val="000000"/>
                        </a:buClr>
                        <a:buFont typeface="Arial"/>
                        <a:buChar char="•"/>
                      </a:pPr>
                      <a:r>
                        <a:rPr b="0" lang="en-US" sz="1800" spc="-1" strike="noStrike">
                          <a:solidFill>
                            <a:srgbClr val="000000"/>
                          </a:solidFill>
                          <a:latin typeface="Arial"/>
                          <a:ea typeface="Arial"/>
                        </a:rPr>
                        <a:t>Sequence Flow</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Arial"/>
                          <a:ea typeface="Arial"/>
                        </a:rPr>
                        <a:t>Message Flow</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Arial"/>
                          <a:ea typeface="Arial"/>
                        </a:rPr>
                        <a:t>Association</a:t>
                      </a:r>
                      <a:endParaRPr b="0" lang="en-US" sz="1800" spc="-1" strike="noStrike">
                        <a:latin typeface="Arial"/>
                      </a:endParaRPr>
                    </a:p>
                  </a:txBody>
                  <a:tcPr marL="91440" marR="91440">
                    <a:lnT w="12240">
                      <a:solidFill>
                        <a:srgbClr val="000000"/>
                      </a:solidFill>
                    </a:lnT>
                    <a:lnB w="12240">
                      <a:solidFill>
                        <a:srgbClr val="000000"/>
                      </a:solidFill>
                    </a:lnB>
                    <a:noFill/>
                  </a:tcPr>
                </a:tc>
              </a:tr>
              <a:tr h="663840">
                <a:tc>
                  <a:txBody>
                    <a:bodyPr>
                      <a:noAutofit/>
                    </a:bodyPr>
                    <a:p>
                      <a:pPr>
                        <a:lnSpc>
                          <a:spcPct val="100000"/>
                        </a:lnSpc>
                      </a:pPr>
                      <a:r>
                        <a:rPr b="0" lang="en-US" sz="1800" spc="-1" strike="noStrike">
                          <a:solidFill>
                            <a:srgbClr val="000000"/>
                          </a:solidFill>
                          <a:latin typeface="Arial"/>
                          <a:ea typeface="Arial"/>
                        </a:rPr>
                        <a:t>Swimlane</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oAutofit/>
                    </a:bodyPr>
                    <a:p>
                      <a:pPr>
                        <a:lnSpc>
                          <a:spcPct val="100000"/>
                        </a:lnSpc>
                      </a:pPr>
                      <a:r>
                        <a:rPr b="0" lang="en-US" sz="1800" spc="-1" strike="noStrike">
                          <a:solidFill>
                            <a:srgbClr val="000000"/>
                          </a:solidFill>
                          <a:latin typeface="Arial"/>
                          <a:ea typeface="Arial"/>
                        </a:rPr>
                        <a:t>Pengelompokan dari beberapa model elemen.</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c>
                  <a:txBody>
                    <a:bodyPr>
                      <a:noAutofit/>
                    </a:bodyPr>
                    <a:p>
                      <a:pPr marL="285840" indent="-285480">
                        <a:lnSpc>
                          <a:spcPct val="100000"/>
                        </a:lnSpc>
                        <a:buClr>
                          <a:srgbClr val="000000"/>
                        </a:buClr>
                        <a:buFont typeface="Arial"/>
                        <a:buChar char="•"/>
                      </a:pPr>
                      <a:r>
                        <a:rPr b="0" lang="en-US" sz="1800" spc="-1" strike="noStrike">
                          <a:solidFill>
                            <a:srgbClr val="000000"/>
                          </a:solidFill>
                          <a:latin typeface="Arial"/>
                          <a:ea typeface="Arial"/>
                        </a:rPr>
                        <a:t>Pools</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Arial"/>
                          <a:ea typeface="Arial"/>
                        </a:rPr>
                        <a:t>Lanes</a:t>
                      </a:r>
                      <a:endParaRPr b="0" lang="en-US" sz="1800" spc="-1" strike="noStrike">
                        <a:latin typeface="Arial"/>
                      </a:endParaRPr>
                    </a:p>
                  </a:txBody>
                  <a:tcPr marL="91440" marR="91440">
                    <a:lnT w="12240">
                      <a:solidFill>
                        <a:srgbClr val="000000"/>
                      </a:solidFill>
                    </a:lnT>
                    <a:lnB w="12240">
                      <a:solidFill>
                        <a:srgbClr val="000000"/>
                      </a:solidFill>
                    </a:lnB>
                    <a:solidFill>
                      <a:srgbClr val="000000">
                        <a:alpha val="20000"/>
                      </a:srgbClr>
                    </a:solidFill>
                  </a:tcPr>
                </a:tc>
              </a:tr>
              <a:tr h="1227600">
                <a:tc>
                  <a:txBody>
                    <a:bodyPr>
                      <a:noAutofit/>
                    </a:bodyPr>
                    <a:p>
                      <a:pPr>
                        <a:lnSpc>
                          <a:spcPct val="100000"/>
                        </a:lnSpc>
                      </a:pPr>
                      <a:r>
                        <a:rPr b="0" lang="en-US" sz="1800" spc="-1" strike="noStrike">
                          <a:solidFill>
                            <a:srgbClr val="000000"/>
                          </a:solidFill>
                          <a:latin typeface="Arial"/>
                          <a:ea typeface="Arial"/>
                        </a:rPr>
                        <a:t>Artifacts</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oAutofit/>
                    </a:bodyPr>
                    <a:p>
                      <a:pPr>
                        <a:lnSpc>
                          <a:spcPct val="100000"/>
                        </a:lnSpc>
                      </a:pPr>
                      <a:r>
                        <a:rPr b="0" lang="en-US" sz="1800" spc="-1" strike="noStrike">
                          <a:solidFill>
                            <a:srgbClr val="000000"/>
                          </a:solidFill>
                          <a:latin typeface="Arial"/>
                          <a:ea typeface="Arial"/>
                        </a:rPr>
                        <a:t>Elemen yang digunakan untuk memberikan informasi tambahan dari sebuah proses.</a:t>
                      </a:r>
                      <a:endParaRPr b="0" lang="en-US" sz="1800" spc="-1" strike="noStrike">
                        <a:latin typeface="Arial"/>
                      </a:endParaRPr>
                    </a:p>
                  </a:txBody>
                  <a:tcPr marL="91440" marR="91440">
                    <a:lnT w="12240">
                      <a:solidFill>
                        <a:srgbClr val="000000"/>
                      </a:solidFill>
                    </a:lnT>
                    <a:lnB w="12240">
                      <a:solidFill>
                        <a:srgbClr val="000000"/>
                      </a:solidFill>
                    </a:lnB>
                    <a:noFill/>
                  </a:tcPr>
                </a:tc>
                <a:tc>
                  <a:txBody>
                    <a:bodyPr>
                      <a:noAutofit/>
                    </a:bodyPr>
                    <a:p>
                      <a:pPr marL="285840" indent="-285480">
                        <a:lnSpc>
                          <a:spcPct val="100000"/>
                        </a:lnSpc>
                        <a:buClr>
                          <a:srgbClr val="000000"/>
                        </a:buClr>
                        <a:buFont typeface="Arial"/>
                        <a:buChar char="•"/>
                      </a:pPr>
                      <a:r>
                        <a:rPr b="0" lang="en-US" sz="1800" spc="-1" strike="noStrike">
                          <a:solidFill>
                            <a:srgbClr val="000000"/>
                          </a:solidFill>
                          <a:latin typeface="Arial"/>
                          <a:ea typeface="Arial"/>
                        </a:rPr>
                        <a:t>Annotation</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Arial"/>
                          <a:ea typeface="Arial"/>
                        </a:rPr>
                        <a:t>Group</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Arial"/>
                          <a:ea typeface="Arial"/>
                        </a:rPr>
                        <a:t>Data Object</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Arial"/>
                          <a:ea typeface="Arial"/>
                        </a:rPr>
                        <a:t>Data Store</a:t>
                      </a:r>
                      <a:endParaRPr b="0" lang="en-US" sz="1800" spc="-1" strike="noStrike">
                        <a:latin typeface="Arial"/>
                      </a:endParaRPr>
                    </a:p>
                  </a:txBody>
                  <a:tcPr marL="91440" marR="91440">
                    <a:lnT w="12240">
                      <a:solidFill>
                        <a:srgbClr val="000000"/>
                      </a:solidFill>
                    </a:lnT>
                    <a:lnB w="1224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72" name="TextShape 1"/>
          <p:cNvSpPr txBox="1"/>
          <p:nvPr/>
        </p:nvSpPr>
        <p:spPr>
          <a:xfrm>
            <a:off x="504000" y="302400"/>
            <a:ext cx="9072000" cy="1260000"/>
          </a:xfrm>
          <a:prstGeom prst="rect">
            <a:avLst/>
          </a:prstGeom>
          <a:noFill/>
          <a:ln>
            <a:noFill/>
          </a:ln>
        </p:spPr>
        <p:txBody>
          <a:bodyPr anchor="ctr">
            <a:noAutofit/>
          </a:bodyPr>
          <a:p>
            <a:pPr algn="ctr">
              <a:buClr>
                <a:srgbClr val="000000"/>
              </a:buClr>
              <a:buSzPct val="45000"/>
              <a:buFont typeface="Wingdings" charset="2"/>
              <a:buChar char=""/>
            </a:pPr>
            <a:r>
              <a:rPr b="1" lang="en-US" sz="4400" spc="-1" strike="noStrike">
                <a:latin typeface="Lato Black"/>
              </a:rPr>
              <a:t>Dasar BPMN</a:t>
            </a:r>
            <a:endParaRPr b="1" lang="en-US" sz="4400" spc="-1" strike="noStrike">
              <a:latin typeface="Lato Black"/>
            </a:endParaRPr>
          </a:p>
        </p:txBody>
      </p:sp>
      <p:sp>
        <p:nvSpPr>
          <p:cNvPr id="1373" name="TextShape 2"/>
          <p:cNvSpPr txBox="1"/>
          <p:nvPr/>
        </p:nvSpPr>
        <p:spPr>
          <a:xfrm>
            <a:off x="504000" y="1795320"/>
            <a:ext cx="9072000" cy="2142360"/>
          </a:xfrm>
          <a:prstGeom prst="rect">
            <a:avLst/>
          </a:prstGeom>
          <a:noFill/>
          <a:ln>
            <a:noFill/>
          </a:ln>
        </p:spPr>
        <p:txBody>
          <a:bodyPr>
            <a:normAutofit/>
          </a:bodyPr>
          <a:p>
            <a:pPr marL="432000" indent="-324000">
              <a:spcBef>
                <a:spcPts val="697"/>
              </a:spcBef>
              <a:buClr>
                <a:srgbClr val="000000"/>
              </a:buClr>
              <a:buSzPct val="45000"/>
              <a:buFont typeface="Wingdings" charset="2"/>
              <a:buChar char=""/>
            </a:pPr>
            <a:r>
              <a:rPr b="0" lang="en-AU" sz="3200" spc="-1" strike="noStrike">
                <a:latin typeface="Lato"/>
              </a:rPr>
              <a:t>Suatu model proses BPMN merupakan graf yang terdiri dari 4 jenis elemen:</a:t>
            </a:r>
            <a:endParaRPr b="0" lang="en-US" sz="3200" spc="-1" strike="noStrike">
              <a:latin typeface="Lato"/>
            </a:endParaRPr>
          </a:p>
        </p:txBody>
      </p:sp>
      <p:pic>
        <p:nvPicPr>
          <p:cNvPr id="1374" name="Picture 3" descr=""/>
          <p:cNvPicPr/>
          <p:nvPr/>
        </p:nvPicPr>
        <p:blipFill>
          <a:blip r:embed="rId1"/>
          <a:stretch/>
        </p:blipFill>
        <p:spPr>
          <a:xfrm>
            <a:off x="695880" y="3561840"/>
            <a:ext cx="8918280" cy="140076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5" name="TextShape 1"/>
          <p:cNvSpPr txBox="1"/>
          <p:nvPr/>
        </p:nvSpPr>
        <p:spPr>
          <a:xfrm>
            <a:off x="504000" y="302760"/>
            <a:ext cx="9071640" cy="1259640"/>
          </a:xfrm>
          <a:prstGeom prst="rect">
            <a:avLst/>
          </a:prstGeom>
          <a:noFill/>
          <a:ln w="9360">
            <a:noFill/>
          </a:ln>
        </p:spPr>
        <p:txBody>
          <a:bodyPr lIns="90000" rIns="90000" tIns="45000" bIns="45000" anchor="ctr">
            <a:noAutofit/>
          </a:bodyPr>
          <a:p>
            <a:pPr algn="ctr">
              <a:lnSpc>
                <a:spcPct val="100000"/>
              </a:lnSpc>
            </a:pPr>
            <a:r>
              <a:rPr b="0" lang="en-US" sz="4400" spc="-1" strike="noStrike">
                <a:solidFill>
                  <a:srgbClr val="000000"/>
                </a:solidFill>
                <a:latin typeface="Arial"/>
                <a:ea typeface="Arial"/>
              </a:rPr>
              <a:t>Flow Object</a:t>
            </a:r>
            <a:endParaRPr b="1" lang="en-US" sz="4400" spc="-1" strike="noStrike">
              <a:latin typeface="Lato Black"/>
            </a:endParaRPr>
          </a:p>
        </p:txBody>
      </p:sp>
      <p:sp>
        <p:nvSpPr>
          <p:cNvPr id="1376" name="TextShape 2"/>
          <p:cNvSpPr txBox="1"/>
          <p:nvPr/>
        </p:nvSpPr>
        <p:spPr>
          <a:xfrm>
            <a:off x="504000" y="2012400"/>
            <a:ext cx="8882640" cy="4796280"/>
          </a:xfrm>
          <a:prstGeom prst="rect">
            <a:avLst/>
          </a:prstGeom>
          <a:noFill/>
          <a:ln w="9360">
            <a:noFill/>
          </a:ln>
        </p:spPr>
        <p:txBody>
          <a:bodyPr lIns="90000" rIns="90000" tIns="45000" bIns="45000">
            <a:noAutofit/>
          </a:bodyPr>
          <a:p>
            <a:pPr marL="343080" indent="-342720">
              <a:lnSpc>
                <a:spcPct val="100000"/>
              </a:lnSpc>
              <a:spcBef>
                <a:spcPts val="641"/>
              </a:spcBef>
              <a:buClr>
                <a:srgbClr val="000000"/>
              </a:buClr>
              <a:buFont typeface="Symbol" charset="2"/>
              <a:buChar char=""/>
            </a:pPr>
            <a:r>
              <a:rPr b="1" lang="en-US" sz="3200" spc="-1" strike="noStrike">
                <a:solidFill>
                  <a:srgbClr val="000000"/>
                </a:solidFill>
                <a:latin typeface="Arial"/>
                <a:ea typeface="Arial"/>
              </a:rPr>
              <a:t>Event</a:t>
            </a:r>
            <a:endParaRPr b="0" lang="en-US" sz="3200" spc="-1" strike="noStrike">
              <a:latin typeface="Lato"/>
            </a:endParaRPr>
          </a:p>
          <a:p>
            <a:pPr>
              <a:lnSpc>
                <a:spcPct val="100000"/>
              </a:lnSpc>
              <a:spcBef>
                <a:spcPts val="400"/>
              </a:spcBef>
            </a:pPr>
            <a:r>
              <a:rPr b="0" lang="en-US" sz="2000" spc="-1" strike="noStrike">
                <a:solidFill>
                  <a:srgbClr val="000000"/>
                </a:solidFill>
                <a:latin typeface="Arial"/>
                <a:ea typeface="Arial"/>
              </a:rPr>
              <a:t>Event adalah sesuatu yang terjadi selama rangkaian dari sebuah business proses. Event mempengaruhi alur dari proses dan biasanya memiliki sebuah tindakan atau sebuah hasil. Simbolnya adalah bentuk lingkaran dan berdasarkan alur pengaruhnya, terdapat 3 jenis event yaitu:</a:t>
            </a:r>
            <a:endParaRPr b="0" lang="en-US" sz="2000" spc="-1" strike="noStrike">
              <a:latin typeface="Lato"/>
            </a:endParaRPr>
          </a:p>
          <a:p>
            <a:pPr marL="457200" indent="-456840">
              <a:lnSpc>
                <a:spcPct val="100000"/>
              </a:lnSpc>
              <a:spcBef>
                <a:spcPts val="400"/>
              </a:spcBef>
              <a:buClr>
                <a:srgbClr val="000000"/>
              </a:buClr>
              <a:buFont typeface="StarSymbol"/>
              <a:buAutoNum type="arabicPeriod"/>
            </a:pPr>
            <a:r>
              <a:rPr b="0" lang="en-US" sz="2000" spc="-1" strike="noStrike">
                <a:solidFill>
                  <a:srgbClr val="000000"/>
                </a:solidFill>
                <a:latin typeface="Arial"/>
                <a:ea typeface="Arial"/>
              </a:rPr>
              <a:t>Start event: simbol yang mengindikasikan sebuah proses yang akan dimulai</a:t>
            </a:r>
            <a:endParaRPr b="0" lang="en-US" sz="2000" spc="-1" strike="noStrike">
              <a:latin typeface="Lato"/>
            </a:endParaRPr>
          </a:p>
          <a:p>
            <a:pPr marL="457200" indent="-456840">
              <a:lnSpc>
                <a:spcPct val="100000"/>
              </a:lnSpc>
              <a:spcBef>
                <a:spcPts val="400"/>
              </a:spcBef>
              <a:buClr>
                <a:srgbClr val="000000"/>
              </a:buClr>
              <a:buFont typeface="StarSymbol"/>
              <a:buAutoNum type="arabicPeriod"/>
            </a:pPr>
            <a:r>
              <a:rPr b="0" lang="en-US" sz="2000" spc="-1" strike="noStrike">
                <a:solidFill>
                  <a:srgbClr val="000000"/>
                </a:solidFill>
                <a:latin typeface="Arial"/>
                <a:ea typeface="Arial"/>
              </a:rPr>
              <a:t>Intermediate event: terletak antara Start Event dan End Event. Simbol ini akan mempengaruhi alur proses, tetapi tidak akan memulai atau secara langsung menghentikan proses</a:t>
            </a:r>
            <a:endParaRPr b="0" lang="en-US" sz="2000" spc="-1" strike="noStrike">
              <a:latin typeface="Lato"/>
            </a:endParaRPr>
          </a:p>
          <a:p>
            <a:pPr marL="457200" indent="-456840">
              <a:lnSpc>
                <a:spcPct val="100000"/>
              </a:lnSpc>
              <a:spcBef>
                <a:spcPts val="400"/>
              </a:spcBef>
              <a:buClr>
                <a:srgbClr val="000000"/>
              </a:buClr>
              <a:buFont typeface="StarSymbol"/>
              <a:buAutoNum type="arabicPeriod"/>
            </a:pPr>
            <a:r>
              <a:rPr b="0" lang="en-US" sz="2000" spc="-1" strike="noStrike">
                <a:solidFill>
                  <a:srgbClr val="000000"/>
                </a:solidFill>
                <a:latin typeface="Arial"/>
                <a:ea typeface="Arial"/>
              </a:rPr>
              <a:t>End event: di indikasikan sebagai simbol untuk mengakhiri sebuah proses</a:t>
            </a:r>
            <a:endParaRPr b="0" lang="en-US" sz="2000" spc="-1" strike="noStrike">
              <a:latin typeface="Lato"/>
            </a:endParaRPr>
          </a:p>
        </p:txBody>
      </p:sp>
      <p:pic>
        <p:nvPicPr>
          <p:cNvPr id="1377" name="Picture 2" descr=""/>
          <p:cNvPicPr/>
          <p:nvPr/>
        </p:nvPicPr>
        <p:blipFill>
          <a:blip r:embed="rId1"/>
          <a:stretch/>
        </p:blipFill>
        <p:spPr>
          <a:xfrm>
            <a:off x="5119560" y="1525680"/>
            <a:ext cx="3185280" cy="972720"/>
          </a:xfrm>
          <a:prstGeom prst="rect">
            <a:avLst/>
          </a:prstGeom>
          <a:ln>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8" name="TextShape 1"/>
          <p:cNvSpPr txBox="1"/>
          <p:nvPr/>
        </p:nvSpPr>
        <p:spPr>
          <a:xfrm>
            <a:off x="-60480" y="602280"/>
            <a:ext cx="10080000" cy="843480"/>
          </a:xfrm>
          <a:prstGeom prst="rect">
            <a:avLst/>
          </a:prstGeom>
          <a:noFill/>
          <a:ln>
            <a:noFill/>
          </a:ln>
        </p:spPr>
        <p:txBody>
          <a:bodyPr anchor="ctr">
            <a:noAutofit/>
          </a:bodyPr>
          <a:p>
            <a:pPr marL="271440" algn="ctr"/>
            <a:r>
              <a:rPr b="1" lang="en-GB" sz="4400" spc="-1" strike="noStrike">
                <a:latin typeface="Lato Black"/>
              </a:rPr>
              <a:t>Modelling with BPMN – Control Flow</a:t>
            </a:r>
            <a:endParaRPr b="1" lang="en-US" sz="4400" spc="-1" strike="noStrike">
              <a:latin typeface="Lato Black"/>
            </a:endParaRPr>
          </a:p>
        </p:txBody>
      </p:sp>
      <p:sp>
        <p:nvSpPr>
          <p:cNvPr id="1379" name="TextShape 2"/>
          <p:cNvSpPr txBox="1"/>
          <p:nvPr/>
        </p:nvSpPr>
        <p:spPr>
          <a:xfrm>
            <a:off x="732240" y="1953360"/>
            <a:ext cx="8914320" cy="3544920"/>
          </a:xfrm>
          <a:prstGeom prst="rect">
            <a:avLst/>
          </a:prstGeom>
          <a:noFill/>
          <a:ln>
            <a:noFill/>
          </a:ln>
        </p:spPr>
        <p:txBody>
          <a:bodyPr>
            <a:normAutofit/>
          </a:bodyPr>
          <a:p>
            <a:pPr marL="342720" indent="-249120">
              <a:spcBef>
                <a:spcPts val="598"/>
              </a:spcBef>
            </a:pPr>
            <a:r>
              <a:rPr b="0" lang="en-GB" sz="3200" spc="-1" strike="noStrike">
                <a:latin typeface="Lato"/>
              </a:rPr>
              <a:t>Events</a:t>
            </a:r>
            <a:endParaRPr b="0" lang="en-US" sz="3200" spc="-1" strike="noStrike">
              <a:latin typeface="Lato"/>
            </a:endParaRPr>
          </a:p>
        </p:txBody>
      </p:sp>
      <p:grpSp>
        <p:nvGrpSpPr>
          <p:cNvPr id="1380" name="Group 3"/>
          <p:cNvGrpSpPr/>
          <p:nvPr/>
        </p:nvGrpSpPr>
        <p:grpSpPr>
          <a:xfrm>
            <a:off x="708480" y="2441160"/>
            <a:ext cx="550800" cy="2426760"/>
            <a:chOff x="708480" y="2441160"/>
            <a:chExt cx="550800" cy="2426760"/>
          </a:xfrm>
        </p:grpSpPr>
        <p:sp>
          <p:nvSpPr>
            <p:cNvPr id="1381" name="CustomShape 4"/>
            <p:cNvSpPr/>
            <p:nvPr/>
          </p:nvSpPr>
          <p:spPr>
            <a:xfrm>
              <a:off x="708480" y="2441160"/>
              <a:ext cx="550800" cy="2426760"/>
            </a:xfrm>
            <a:prstGeom prst="rect">
              <a:avLst/>
            </a:prstGeom>
            <a:noFill/>
            <a:ln>
              <a:noFill/>
            </a:ln>
          </p:spPr>
          <p:style>
            <a:lnRef idx="0"/>
            <a:fillRef idx="0"/>
            <a:effectRef idx="0"/>
            <a:fontRef idx="minor"/>
          </p:style>
        </p:sp>
        <p:sp>
          <p:nvSpPr>
            <p:cNvPr id="1382" name="CustomShape 5"/>
            <p:cNvSpPr/>
            <p:nvPr/>
          </p:nvSpPr>
          <p:spPr>
            <a:xfrm>
              <a:off x="737280" y="3406320"/>
              <a:ext cx="495360" cy="496080"/>
            </a:xfrm>
            <a:custGeom>
              <a:avLst/>
              <a:gdLst/>
              <a:ahLst/>
              <a:rect l="l" t="t" r="r" b="b"/>
              <a:pathLst>
                <a:path w="341" h="341">
                  <a:moveTo>
                    <a:pt x="341" y="171"/>
                  </a:moveTo>
                  <a:lnTo>
                    <a:pt x="340" y="152"/>
                  </a:lnTo>
                  <a:lnTo>
                    <a:pt x="337" y="135"/>
                  </a:lnTo>
                  <a:lnTo>
                    <a:pt x="333" y="120"/>
                  </a:lnTo>
                  <a:lnTo>
                    <a:pt x="327" y="104"/>
                  </a:lnTo>
                  <a:lnTo>
                    <a:pt x="320" y="89"/>
                  </a:lnTo>
                  <a:lnTo>
                    <a:pt x="311" y="75"/>
                  </a:lnTo>
                  <a:lnTo>
                    <a:pt x="301" y="62"/>
                  </a:lnTo>
                  <a:lnTo>
                    <a:pt x="291" y="50"/>
                  </a:lnTo>
                  <a:lnTo>
                    <a:pt x="278" y="39"/>
                  </a:lnTo>
                  <a:lnTo>
                    <a:pt x="266" y="29"/>
                  </a:lnTo>
                  <a:lnTo>
                    <a:pt x="251" y="21"/>
                  </a:lnTo>
                  <a:lnTo>
                    <a:pt x="236" y="13"/>
                  </a:lnTo>
                  <a:lnTo>
                    <a:pt x="221" y="7"/>
                  </a:lnTo>
                  <a:lnTo>
                    <a:pt x="205" y="4"/>
                  </a:lnTo>
                  <a:lnTo>
                    <a:pt x="188" y="0"/>
                  </a:lnTo>
                  <a:lnTo>
                    <a:pt x="171" y="0"/>
                  </a:lnTo>
                  <a:lnTo>
                    <a:pt x="152" y="0"/>
                  </a:lnTo>
                  <a:lnTo>
                    <a:pt x="135" y="4"/>
                  </a:lnTo>
                  <a:lnTo>
                    <a:pt x="119" y="7"/>
                  </a:lnTo>
                  <a:lnTo>
                    <a:pt x="104" y="13"/>
                  </a:lnTo>
                  <a:lnTo>
                    <a:pt x="89" y="21"/>
                  </a:lnTo>
                  <a:lnTo>
                    <a:pt x="75" y="29"/>
                  </a:lnTo>
                  <a:lnTo>
                    <a:pt x="62" y="39"/>
                  </a:lnTo>
                  <a:lnTo>
                    <a:pt x="50" y="50"/>
                  </a:lnTo>
                  <a:lnTo>
                    <a:pt x="39" y="62"/>
                  </a:lnTo>
                  <a:lnTo>
                    <a:pt x="29" y="75"/>
                  </a:lnTo>
                  <a:lnTo>
                    <a:pt x="21" y="89"/>
                  </a:lnTo>
                  <a:lnTo>
                    <a:pt x="13" y="104"/>
                  </a:lnTo>
                  <a:lnTo>
                    <a:pt x="7" y="120"/>
                  </a:lnTo>
                  <a:lnTo>
                    <a:pt x="4" y="135"/>
                  </a:lnTo>
                  <a:lnTo>
                    <a:pt x="0" y="152"/>
                  </a:lnTo>
                  <a:lnTo>
                    <a:pt x="0" y="171"/>
                  </a:lnTo>
                  <a:lnTo>
                    <a:pt x="0" y="188"/>
                  </a:lnTo>
                  <a:lnTo>
                    <a:pt x="4" y="205"/>
                  </a:lnTo>
                  <a:lnTo>
                    <a:pt x="7" y="220"/>
                  </a:lnTo>
                  <a:lnTo>
                    <a:pt x="13" y="236"/>
                  </a:lnTo>
                  <a:lnTo>
                    <a:pt x="21" y="251"/>
                  </a:lnTo>
                  <a:lnTo>
                    <a:pt x="29" y="265"/>
                  </a:lnTo>
                  <a:lnTo>
                    <a:pt x="39" y="278"/>
                  </a:lnTo>
                  <a:lnTo>
                    <a:pt x="50" y="291"/>
                  </a:lnTo>
                  <a:lnTo>
                    <a:pt x="62" y="301"/>
                  </a:lnTo>
                  <a:lnTo>
                    <a:pt x="75" y="311"/>
                  </a:lnTo>
                  <a:lnTo>
                    <a:pt x="89" y="319"/>
                  </a:lnTo>
                  <a:lnTo>
                    <a:pt x="104" y="327"/>
                  </a:lnTo>
                  <a:lnTo>
                    <a:pt x="119" y="333"/>
                  </a:lnTo>
                  <a:lnTo>
                    <a:pt x="135" y="337"/>
                  </a:lnTo>
                  <a:lnTo>
                    <a:pt x="152" y="340"/>
                  </a:lnTo>
                  <a:lnTo>
                    <a:pt x="171" y="341"/>
                  </a:lnTo>
                  <a:lnTo>
                    <a:pt x="188" y="340"/>
                  </a:lnTo>
                  <a:lnTo>
                    <a:pt x="205" y="337"/>
                  </a:lnTo>
                  <a:lnTo>
                    <a:pt x="221" y="333"/>
                  </a:lnTo>
                  <a:lnTo>
                    <a:pt x="236" y="327"/>
                  </a:lnTo>
                  <a:lnTo>
                    <a:pt x="251" y="319"/>
                  </a:lnTo>
                  <a:lnTo>
                    <a:pt x="266" y="311"/>
                  </a:lnTo>
                  <a:lnTo>
                    <a:pt x="278" y="301"/>
                  </a:lnTo>
                  <a:lnTo>
                    <a:pt x="291" y="291"/>
                  </a:lnTo>
                  <a:lnTo>
                    <a:pt x="301" y="278"/>
                  </a:lnTo>
                  <a:lnTo>
                    <a:pt x="311" y="265"/>
                  </a:lnTo>
                  <a:lnTo>
                    <a:pt x="320" y="251"/>
                  </a:lnTo>
                  <a:lnTo>
                    <a:pt x="327" y="236"/>
                  </a:lnTo>
                  <a:lnTo>
                    <a:pt x="333" y="220"/>
                  </a:lnTo>
                  <a:lnTo>
                    <a:pt x="337" y="205"/>
                  </a:lnTo>
                  <a:lnTo>
                    <a:pt x="340" y="188"/>
                  </a:lnTo>
                  <a:lnTo>
                    <a:pt x="341" y="171"/>
                  </a:lnTo>
                  <a:close/>
                </a:path>
              </a:pathLst>
            </a:custGeom>
            <a:solidFill>
              <a:srgbClr val="ffffff"/>
            </a:solidFill>
            <a:ln>
              <a:noFill/>
            </a:ln>
          </p:spPr>
          <p:style>
            <a:lnRef idx="0"/>
            <a:fillRef idx="0"/>
            <a:effectRef idx="0"/>
            <a:fontRef idx="minor"/>
          </p:style>
        </p:sp>
        <p:sp>
          <p:nvSpPr>
            <p:cNvPr id="1383" name="CustomShape 6"/>
            <p:cNvSpPr/>
            <p:nvPr/>
          </p:nvSpPr>
          <p:spPr>
            <a:xfrm>
              <a:off x="737280" y="3406320"/>
              <a:ext cx="495360" cy="496080"/>
            </a:xfrm>
            <a:custGeom>
              <a:avLst/>
              <a:gdLst/>
              <a:ahLst/>
              <a:rect l="l" t="t" r="r" b="b"/>
              <a:pathLst>
                <a:path w="341" h="341">
                  <a:moveTo>
                    <a:pt x="341" y="171"/>
                  </a:moveTo>
                  <a:lnTo>
                    <a:pt x="340" y="152"/>
                  </a:lnTo>
                  <a:lnTo>
                    <a:pt x="337" y="135"/>
                  </a:lnTo>
                  <a:lnTo>
                    <a:pt x="333" y="120"/>
                  </a:lnTo>
                  <a:lnTo>
                    <a:pt x="327" y="104"/>
                  </a:lnTo>
                  <a:lnTo>
                    <a:pt x="320" y="89"/>
                  </a:lnTo>
                  <a:lnTo>
                    <a:pt x="311" y="75"/>
                  </a:lnTo>
                  <a:lnTo>
                    <a:pt x="301" y="62"/>
                  </a:lnTo>
                  <a:lnTo>
                    <a:pt x="291" y="50"/>
                  </a:lnTo>
                  <a:lnTo>
                    <a:pt x="278" y="39"/>
                  </a:lnTo>
                  <a:lnTo>
                    <a:pt x="266" y="29"/>
                  </a:lnTo>
                  <a:lnTo>
                    <a:pt x="251" y="21"/>
                  </a:lnTo>
                  <a:lnTo>
                    <a:pt x="236" y="13"/>
                  </a:lnTo>
                  <a:lnTo>
                    <a:pt x="221" y="7"/>
                  </a:lnTo>
                  <a:lnTo>
                    <a:pt x="205" y="4"/>
                  </a:lnTo>
                  <a:lnTo>
                    <a:pt x="188" y="0"/>
                  </a:lnTo>
                  <a:lnTo>
                    <a:pt x="171" y="0"/>
                  </a:lnTo>
                  <a:lnTo>
                    <a:pt x="152" y="0"/>
                  </a:lnTo>
                  <a:lnTo>
                    <a:pt x="135" y="4"/>
                  </a:lnTo>
                  <a:lnTo>
                    <a:pt x="119" y="7"/>
                  </a:lnTo>
                  <a:lnTo>
                    <a:pt x="104" y="13"/>
                  </a:lnTo>
                  <a:lnTo>
                    <a:pt x="89" y="21"/>
                  </a:lnTo>
                  <a:lnTo>
                    <a:pt x="75" y="29"/>
                  </a:lnTo>
                  <a:lnTo>
                    <a:pt x="62" y="39"/>
                  </a:lnTo>
                  <a:lnTo>
                    <a:pt x="50" y="50"/>
                  </a:lnTo>
                  <a:lnTo>
                    <a:pt x="39" y="62"/>
                  </a:lnTo>
                  <a:lnTo>
                    <a:pt x="29" y="75"/>
                  </a:lnTo>
                  <a:lnTo>
                    <a:pt x="21" y="89"/>
                  </a:lnTo>
                  <a:lnTo>
                    <a:pt x="13" y="104"/>
                  </a:lnTo>
                  <a:lnTo>
                    <a:pt x="7" y="120"/>
                  </a:lnTo>
                  <a:lnTo>
                    <a:pt x="4" y="135"/>
                  </a:lnTo>
                  <a:lnTo>
                    <a:pt x="0" y="152"/>
                  </a:lnTo>
                  <a:lnTo>
                    <a:pt x="0" y="171"/>
                  </a:lnTo>
                  <a:lnTo>
                    <a:pt x="0" y="188"/>
                  </a:lnTo>
                  <a:lnTo>
                    <a:pt x="4" y="205"/>
                  </a:lnTo>
                  <a:lnTo>
                    <a:pt x="7" y="220"/>
                  </a:lnTo>
                  <a:lnTo>
                    <a:pt x="13" y="236"/>
                  </a:lnTo>
                  <a:lnTo>
                    <a:pt x="21" y="251"/>
                  </a:lnTo>
                  <a:lnTo>
                    <a:pt x="29" y="265"/>
                  </a:lnTo>
                  <a:lnTo>
                    <a:pt x="39" y="278"/>
                  </a:lnTo>
                  <a:lnTo>
                    <a:pt x="50" y="291"/>
                  </a:lnTo>
                  <a:lnTo>
                    <a:pt x="62" y="301"/>
                  </a:lnTo>
                  <a:lnTo>
                    <a:pt x="75" y="311"/>
                  </a:lnTo>
                  <a:lnTo>
                    <a:pt x="89" y="319"/>
                  </a:lnTo>
                  <a:lnTo>
                    <a:pt x="104" y="327"/>
                  </a:lnTo>
                  <a:lnTo>
                    <a:pt x="119" y="333"/>
                  </a:lnTo>
                  <a:lnTo>
                    <a:pt x="135" y="337"/>
                  </a:lnTo>
                  <a:lnTo>
                    <a:pt x="152" y="340"/>
                  </a:lnTo>
                  <a:lnTo>
                    <a:pt x="171" y="341"/>
                  </a:lnTo>
                  <a:lnTo>
                    <a:pt x="188" y="340"/>
                  </a:lnTo>
                  <a:lnTo>
                    <a:pt x="205" y="337"/>
                  </a:lnTo>
                  <a:lnTo>
                    <a:pt x="221" y="333"/>
                  </a:lnTo>
                  <a:lnTo>
                    <a:pt x="236" y="327"/>
                  </a:lnTo>
                  <a:lnTo>
                    <a:pt x="251" y="319"/>
                  </a:lnTo>
                  <a:lnTo>
                    <a:pt x="266" y="311"/>
                  </a:lnTo>
                  <a:lnTo>
                    <a:pt x="278" y="301"/>
                  </a:lnTo>
                  <a:lnTo>
                    <a:pt x="291" y="291"/>
                  </a:lnTo>
                  <a:lnTo>
                    <a:pt x="301" y="278"/>
                  </a:lnTo>
                  <a:lnTo>
                    <a:pt x="311" y="265"/>
                  </a:lnTo>
                  <a:lnTo>
                    <a:pt x="320" y="251"/>
                  </a:lnTo>
                  <a:lnTo>
                    <a:pt x="327" y="236"/>
                  </a:lnTo>
                  <a:lnTo>
                    <a:pt x="333" y="220"/>
                  </a:lnTo>
                  <a:lnTo>
                    <a:pt x="337" y="205"/>
                  </a:lnTo>
                  <a:lnTo>
                    <a:pt x="340" y="188"/>
                  </a:lnTo>
                  <a:lnTo>
                    <a:pt x="341" y="171"/>
                  </a:lnTo>
                </a:path>
              </a:pathLst>
            </a:custGeom>
            <a:noFill/>
            <a:ln>
              <a:solidFill>
                <a:srgbClr val="000000"/>
              </a:solidFill>
            </a:ln>
          </p:spPr>
          <p:style>
            <a:lnRef idx="0"/>
            <a:fillRef idx="0"/>
            <a:effectRef idx="0"/>
            <a:fontRef idx="minor"/>
          </p:style>
        </p:sp>
        <p:sp>
          <p:nvSpPr>
            <p:cNvPr id="1384" name="CustomShape 7"/>
            <p:cNvSpPr/>
            <p:nvPr/>
          </p:nvSpPr>
          <p:spPr>
            <a:xfrm>
              <a:off x="786960" y="3456000"/>
              <a:ext cx="396000" cy="396720"/>
            </a:xfrm>
            <a:custGeom>
              <a:avLst/>
              <a:gdLst/>
              <a:ahLst/>
              <a:rect l="l" t="t" r="r" b="b"/>
              <a:pathLst>
                <a:path w="273" h="273">
                  <a:moveTo>
                    <a:pt x="273" y="137"/>
                  </a:moveTo>
                  <a:lnTo>
                    <a:pt x="272" y="122"/>
                  </a:lnTo>
                  <a:lnTo>
                    <a:pt x="269" y="108"/>
                  </a:lnTo>
                  <a:lnTo>
                    <a:pt x="266" y="96"/>
                  </a:lnTo>
                  <a:lnTo>
                    <a:pt x="261" y="83"/>
                  </a:lnTo>
                  <a:lnTo>
                    <a:pt x="256" y="71"/>
                  </a:lnTo>
                  <a:lnTo>
                    <a:pt x="249" y="61"/>
                  </a:lnTo>
                  <a:lnTo>
                    <a:pt x="233" y="40"/>
                  </a:lnTo>
                  <a:lnTo>
                    <a:pt x="213" y="23"/>
                  </a:lnTo>
                  <a:lnTo>
                    <a:pt x="201" y="16"/>
                  </a:lnTo>
                  <a:lnTo>
                    <a:pt x="189" y="11"/>
                  </a:lnTo>
                  <a:lnTo>
                    <a:pt x="176" y="6"/>
                  </a:lnTo>
                  <a:lnTo>
                    <a:pt x="164" y="3"/>
                  </a:lnTo>
                  <a:lnTo>
                    <a:pt x="150" y="0"/>
                  </a:lnTo>
                  <a:lnTo>
                    <a:pt x="137" y="0"/>
                  </a:lnTo>
                  <a:lnTo>
                    <a:pt x="122" y="0"/>
                  </a:lnTo>
                  <a:lnTo>
                    <a:pt x="108" y="3"/>
                  </a:lnTo>
                  <a:lnTo>
                    <a:pt x="96" y="6"/>
                  </a:lnTo>
                  <a:lnTo>
                    <a:pt x="83" y="11"/>
                  </a:lnTo>
                  <a:lnTo>
                    <a:pt x="71" y="16"/>
                  </a:lnTo>
                  <a:lnTo>
                    <a:pt x="61" y="23"/>
                  </a:lnTo>
                  <a:lnTo>
                    <a:pt x="40" y="40"/>
                  </a:lnTo>
                  <a:lnTo>
                    <a:pt x="23" y="61"/>
                  </a:lnTo>
                  <a:lnTo>
                    <a:pt x="16" y="71"/>
                  </a:lnTo>
                  <a:lnTo>
                    <a:pt x="11" y="83"/>
                  </a:lnTo>
                  <a:lnTo>
                    <a:pt x="6" y="96"/>
                  </a:lnTo>
                  <a:lnTo>
                    <a:pt x="3" y="108"/>
                  </a:lnTo>
                  <a:lnTo>
                    <a:pt x="0" y="122"/>
                  </a:lnTo>
                  <a:lnTo>
                    <a:pt x="0" y="137"/>
                  </a:lnTo>
                  <a:lnTo>
                    <a:pt x="0" y="150"/>
                  </a:lnTo>
                  <a:lnTo>
                    <a:pt x="3" y="164"/>
                  </a:lnTo>
                  <a:lnTo>
                    <a:pt x="6" y="176"/>
                  </a:lnTo>
                  <a:lnTo>
                    <a:pt x="11" y="189"/>
                  </a:lnTo>
                  <a:lnTo>
                    <a:pt x="16" y="201"/>
                  </a:lnTo>
                  <a:lnTo>
                    <a:pt x="23" y="213"/>
                  </a:lnTo>
                  <a:lnTo>
                    <a:pt x="40" y="232"/>
                  </a:lnTo>
                  <a:lnTo>
                    <a:pt x="61" y="249"/>
                  </a:lnTo>
                  <a:lnTo>
                    <a:pt x="71" y="256"/>
                  </a:lnTo>
                  <a:lnTo>
                    <a:pt x="83" y="261"/>
                  </a:lnTo>
                  <a:lnTo>
                    <a:pt x="96" y="266"/>
                  </a:lnTo>
                  <a:lnTo>
                    <a:pt x="108" y="269"/>
                  </a:lnTo>
                  <a:lnTo>
                    <a:pt x="122" y="272"/>
                  </a:lnTo>
                  <a:lnTo>
                    <a:pt x="137" y="273"/>
                  </a:lnTo>
                  <a:lnTo>
                    <a:pt x="150" y="272"/>
                  </a:lnTo>
                  <a:lnTo>
                    <a:pt x="164" y="269"/>
                  </a:lnTo>
                  <a:lnTo>
                    <a:pt x="176" y="266"/>
                  </a:lnTo>
                  <a:lnTo>
                    <a:pt x="189" y="261"/>
                  </a:lnTo>
                  <a:lnTo>
                    <a:pt x="201" y="256"/>
                  </a:lnTo>
                  <a:lnTo>
                    <a:pt x="213" y="249"/>
                  </a:lnTo>
                  <a:lnTo>
                    <a:pt x="233" y="232"/>
                  </a:lnTo>
                  <a:lnTo>
                    <a:pt x="249" y="213"/>
                  </a:lnTo>
                  <a:lnTo>
                    <a:pt x="256" y="201"/>
                  </a:lnTo>
                  <a:lnTo>
                    <a:pt x="261" y="189"/>
                  </a:lnTo>
                  <a:lnTo>
                    <a:pt x="266" y="176"/>
                  </a:lnTo>
                  <a:lnTo>
                    <a:pt x="269" y="164"/>
                  </a:lnTo>
                  <a:lnTo>
                    <a:pt x="272" y="150"/>
                  </a:lnTo>
                  <a:lnTo>
                    <a:pt x="273" y="137"/>
                  </a:lnTo>
                  <a:close/>
                </a:path>
              </a:pathLst>
            </a:custGeom>
            <a:solidFill>
              <a:srgbClr val="ffffff"/>
            </a:solidFill>
            <a:ln>
              <a:noFill/>
            </a:ln>
          </p:spPr>
          <p:style>
            <a:lnRef idx="0"/>
            <a:fillRef idx="0"/>
            <a:effectRef idx="0"/>
            <a:fontRef idx="minor"/>
          </p:style>
        </p:sp>
        <p:sp>
          <p:nvSpPr>
            <p:cNvPr id="1385" name="CustomShape 8"/>
            <p:cNvSpPr/>
            <p:nvPr/>
          </p:nvSpPr>
          <p:spPr>
            <a:xfrm>
              <a:off x="786960" y="3456000"/>
              <a:ext cx="396000" cy="396720"/>
            </a:xfrm>
            <a:custGeom>
              <a:avLst/>
              <a:gdLst/>
              <a:ahLst/>
              <a:rect l="l" t="t" r="r" b="b"/>
              <a:pathLst>
                <a:path w="273" h="273">
                  <a:moveTo>
                    <a:pt x="273" y="137"/>
                  </a:moveTo>
                  <a:lnTo>
                    <a:pt x="272" y="122"/>
                  </a:lnTo>
                  <a:lnTo>
                    <a:pt x="269" y="108"/>
                  </a:lnTo>
                  <a:lnTo>
                    <a:pt x="266" y="96"/>
                  </a:lnTo>
                  <a:lnTo>
                    <a:pt x="261" y="83"/>
                  </a:lnTo>
                  <a:lnTo>
                    <a:pt x="256" y="71"/>
                  </a:lnTo>
                  <a:lnTo>
                    <a:pt x="249" y="61"/>
                  </a:lnTo>
                  <a:lnTo>
                    <a:pt x="233" y="40"/>
                  </a:lnTo>
                  <a:lnTo>
                    <a:pt x="213" y="23"/>
                  </a:lnTo>
                  <a:lnTo>
                    <a:pt x="201" y="16"/>
                  </a:lnTo>
                  <a:lnTo>
                    <a:pt x="189" y="11"/>
                  </a:lnTo>
                  <a:lnTo>
                    <a:pt x="176" y="6"/>
                  </a:lnTo>
                  <a:lnTo>
                    <a:pt x="164" y="3"/>
                  </a:lnTo>
                  <a:lnTo>
                    <a:pt x="150" y="0"/>
                  </a:lnTo>
                  <a:lnTo>
                    <a:pt x="137" y="0"/>
                  </a:lnTo>
                  <a:lnTo>
                    <a:pt x="122" y="0"/>
                  </a:lnTo>
                  <a:lnTo>
                    <a:pt x="108" y="3"/>
                  </a:lnTo>
                  <a:lnTo>
                    <a:pt x="96" y="6"/>
                  </a:lnTo>
                  <a:lnTo>
                    <a:pt x="83" y="11"/>
                  </a:lnTo>
                  <a:lnTo>
                    <a:pt x="71" y="16"/>
                  </a:lnTo>
                  <a:lnTo>
                    <a:pt x="61" y="23"/>
                  </a:lnTo>
                  <a:lnTo>
                    <a:pt x="40" y="40"/>
                  </a:lnTo>
                  <a:lnTo>
                    <a:pt x="23" y="61"/>
                  </a:lnTo>
                  <a:lnTo>
                    <a:pt x="16" y="71"/>
                  </a:lnTo>
                  <a:lnTo>
                    <a:pt x="11" y="83"/>
                  </a:lnTo>
                  <a:lnTo>
                    <a:pt x="6" y="96"/>
                  </a:lnTo>
                  <a:lnTo>
                    <a:pt x="3" y="108"/>
                  </a:lnTo>
                  <a:lnTo>
                    <a:pt x="0" y="122"/>
                  </a:lnTo>
                  <a:lnTo>
                    <a:pt x="0" y="137"/>
                  </a:lnTo>
                  <a:lnTo>
                    <a:pt x="0" y="150"/>
                  </a:lnTo>
                  <a:lnTo>
                    <a:pt x="3" y="164"/>
                  </a:lnTo>
                  <a:lnTo>
                    <a:pt x="6" y="176"/>
                  </a:lnTo>
                  <a:lnTo>
                    <a:pt x="11" y="189"/>
                  </a:lnTo>
                  <a:lnTo>
                    <a:pt x="16" y="201"/>
                  </a:lnTo>
                  <a:lnTo>
                    <a:pt x="23" y="213"/>
                  </a:lnTo>
                  <a:lnTo>
                    <a:pt x="40" y="232"/>
                  </a:lnTo>
                  <a:lnTo>
                    <a:pt x="61" y="249"/>
                  </a:lnTo>
                  <a:lnTo>
                    <a:pt x="71" y="256"/>
                  </a:lnTo>
                  <a:lnTo>
                    <a:pt x="83" y="261"/>
                  </a:lnTo>
                  <a:lnTo>
                    <a:pt x="96" y="266"/>
                  </a:lnTo>
                  <a:lnTo>
                    <a:pt x="108" y="269"/>
                  </a:lnTo>
                  <a:lnTo>
                    <a:pt x="122" y="272"/>
                  </a:lnTo>
                  <a:lnTo>
                    <a:pt x="137" y="273"/>
                  </a:lnTo>
                  <a:lnTo>
                    <a:pt x="150" y="272"/>
                  </a:lnTo>
                  <a:lnTo>
                    <a:pt x="164" y="269"/>
                  </a:lnTo>
                  <a:lnTo>
                    <a:pt x="176" y="266"/>
                  </a:lnTo>
                  <a:lnTo>
                    <a:pt x="189" y="261"/>
                  </a:lnTo>
                  <a:lnTo>
                    <a:pt x="201" y="256"/>
                  </a:lnTo>
                  <a:lnTo>
                    <a:pt x="213" y="249"/>
                  </a:lnTo>
                  <a:lnTo>
                    <a:pt x="233" y="232"/>
                  </a:lnTo>
                  <a:lnTo>
                    <a:pt x="249" y="213"/>
                  </a:lnTo>
                  <a:lnTo>
                    <a:pt x="256" y="201"/>
                  </a:lnTo>
                  <a:lnTo>
                    <a:pt x="261" y="189"/>
                  </a:lnTo>
                  <a:lnTo>
                    <a:pt x="266" y="176"/>
                  </a:lnTo>
                  <a:lnTo>
                    <a:pt x="269" y="164"/>
                  </a:lnTo>
                  <a:lnTo>
                    <a:pt x="272" y="150"/>
                  </a:lnTo>
                  <a:lnTo>
                    <a:pt x="273" y="137"/>
                  </a:lnTo>
                </a:path>
              </a:pathLst>
            </a:custGeom>
            <a:noFill/>
            <a:ln>
              <a:solidFill>
                <a:srgbClr val="000000"/>
              </a:solidFill>
            </a:ln>
          </p:spPr>
          <p:style>
            <a:lnRef idx="0"/>
            <a:fillRef idx="0"/>
            <a:effectRef idx="0"/>
            <a:fontRef idx="minor"/>
          </p:style>
        </p:sp>
        <p:sp>
          <p:nvSpPr>
            <p:cNvPr id="1386" name="CustomShape 9"/>
            <p:cNvSpPr/>
            <p:nvPr/>
          </p:nvSpPr>
          <p:spPr>
            <a:xfrm>
              <a:off x="737280" y="4345560"/>
              <a:ext cx="495360" cy="496080"/>
            </a:xfrm>
            <a:custGeom>
              <a:avLst/>
              <a:gdLst/>
              <a:ahLst/>
              <a:rect l="l" t="t" r="r" b="b"/>
              <a:pathLst>
                <a:path w="341" h="340">
                  <a:moveTo>
                    <a:pt x="341" y="170"/>
                  </a:moveTo>
                  <a:lnTo>
                    <a:pt x="340" y="152"/>
                  </a:lnTo>
                  <a:lnTo>
                    <a:pt x="337" y="135"/>
                  </a:lnTo>
                  <a:lnTo>
                    <a:pt x="333" y="119"/>
                  </a:lnTo>
                  <a:lnTo>
                    <a:pt x="327" y="103"/>
                  </a:lnTo>
                  <a:lnTo>
                    <a:pt x="320" y="88"/>
                  </a:lnTo>
                  <a:lnTo>
                    <a:pt x="311" y="74"/>
                  </a:lnTo>
                  <a:lnTo>
                    <a:pt x="301" y="61"/>
                  </a:lnTo>
                  <a:lnTo>
                    <a:pt x="291" y="48"/>
                  </a:lnTo>
                  <a:lnTo>
                    <a:pt x="278" y="38"/>
                  </a:lnTo>
                  <a:lnTo>
                    <a:pt x="266" y="28"/>
                  </a:lnTo>
                  <a:lnTo>
                    <a:pt x="251" y="20"/>
                  </a:lnTo>
                  <a:lnTo>
                    <a:pt x="236" y="12"/>
                  </a:lnTo>
                  <a:lnTo>
                    <a:pt x="221" y="6"/>
                  </a:lnTo>
                  <a:lnTo>
                    <a:pt x="205" y="3"/>
                  </a:lnTo>
                  <a:lnTo>
                    <a:pt x="188" y="0"/>
                  </a:lnTo>
                  <a:lnTo>
                    <a:pt x="171" y="0"/>
                  </a:lnTo>
                  <a:lnTo>
                    <a:pt x="152" y="0"/>
                  </a:lnTo>
                  <a:lnTo>
                    <a:pt x="135" y="3"/>
                  </a:lnTo>
                  <a:lnTo>
                    <a:pt x="119" y="6"/>
                  </a:lnTo>
                  <a:lnTo>
                    <a:pt x="104" y="12"/>
                  </a:lnTo>
                  <a:lnTo>
                    <a:pt x="89" y="20"/>
                  </a:lnTo>
                  <a:lnTo>
                    <a:pt x="75" y="28"/>
                  </a:lnTo>
                  <a:lnTo>
                    <a:pt x="62" y="38"/>
                  </a:lnTo>
                  <a:lnTo>
                    <a:pt x="50" y="48"/>
                  </a:lnTo>
                  <a:lnTo>
                    <a:pt x="39" y="61"/>
                  </a:lnTo>
                  <a:lnTo>
                    <a:pt x="29" y="74"/>
                  </a:lnTo>
                  <a:lnTo>
                    <a:pt x="21" y="88"/>
                  </a:lnTo>
                  <a:lnTo>
                    <a:pt x="13" y="103"/>
                  </a:lnTo>
                  <a:lnTo>
                    <a:pt x="7" y="119"/>
                  </a:lnTo>
                  <a:lnTo>
                    <a:pt x="4" y="135"/>
                  </a:lnTo>
                  <a:lnTo>
                    <a:pt x="0" y="152"/>
                  </a:lnTo>
                  <a:lnTo>
                    <a:pt x="0" y="170"/>
                  </a:lnTo>
                  <a:lnTo>
                    <a:pt x="0" y="187"/>
                  </a:lnTo>
                  <a:lnTo>
                    <a:pt x="4" y="204"/>
                  </a:lnTo>
                  <a:lnTo>
                    <a:pt x="7" y="220"/>
                  </a:lnTo>
                  <a:lnTo>
                    <a:pt x="13" y="235"/>
                  </a:lnTo>
                  <a:lnTo>
                    <a:pt x="21" y="250"/>
                  </a:lnTo>
                  <a:lnTo>
                    <a:pt x="29" y="264"/>
                  </a:lnTo>
                  <a:lnTo>
                    <a:pt x="39" y="277"/>
                  </a:lnTo>
                  <a:lnTo>
                    <a:pt x="50" y="290"/>
                  </a:lnTo>
                  <a:lnTo>
                    <a:pt x="62" y="300"/>
                  </a:lnTo>
                  <a:lnTo>
                    <a:pt x="75" y="310"/>
                  </a:lnTo>
                  <a:lnTo>
                    <a:pt x="89" y="318"/>
                  </a:lnTo>
                  <a:lnTo>
                    <a:pt x="104" y="326"/>
                  </a:lnTo>
                  <a:lnTo>
                    <a:pt x="119" y="332"/>
                  </a:lnTo>
                  <a:lnTo>
                    <a:pt x="135" y="335"/>
                  </a:lnTo>
                  <a:lnTo>
                    <a:pt x="152" y="339"/>
                  </a:lnTo>
                  <a:lnTo>
                    <a:pt x="171" y="340"/>
                  </a:lnTo>
                  <a:lnTo>
                    <a:pt x="188" y="339"/>
                  </a:lnTo>
                  <a:lnTo>
                    <a:pt x="205" y="335"/>
                  </a:lnTo>
                  <a:lnTo>
                    <a:pt x="221" y="332"/>
                  </a:lnTo>
                  <a:lnTo>
                    <a:pt x="236" y="326"/>
                  </a:lnTo>
                  <a:lnTo>
                    <a:pt x="251" y="318"/>
                  </a:lnTo>
                  <a:lnTo>
                    <a:pt x="266" y="310"/>
                  </a:lnTo>
                  <a:lnTo>
                    <a:pt x="278" y="300"/>
                  </a:lnTo>
                  <a:lnTo>
                    <a:pt x="291" y="290"/>
                  </a:lnTo>
                  <a:lnTo>
                    <a:pt x="301" y="277"/>
                  </a:lnTo>
                  <a:lnTo>
                    <a:pt x="311" y="264"/>
                  </a:lnTo>
                  <a:lnTo>
                    <a:pt x="320" y="250"/>
                  </a:lnTo>
                  <a:lnTo>
                    <a:pt x="327" y="235"/>
                  </a:lnTo>
                  <a:lnTo>
                    <a:pt x="333" y="220"/>
                  </a:lnTo>
                  <a:lnTo>
                    <a:pt x="337" y="204"/>
                  </a:lnTo>
                  <a:lnTo>
                    <a:pt x="340" y="187"/>
                  </a:lnTo>
                  <a:lnTo>
                    <a:pt x="341" y="170"/>
                  </a:lnTo>
                  <a:close/>
                </a:path>
              </a:pathLst>
            </a:custGeom>
            <a:solidFill>
              <a:srgbClr val="ffffff"/>
            </a:solidFill>
            <a:ln>
              <a:noFill/>
            </a:ln>
          </p:spPr>
          <p:style>
            <a:lnRef idx="0"/>
            <a:fillRef idx="0"/>
            <a:effectRef idx="0"/>
            <a:fontRef idx="minor"/>
          </p:style>
        </p:sp>
        <p:sp>
          <p:nvSpPr>
            <p:cNvPr id="1387" name="CustomShape 10"/>
            <p:cNvSpPr/>
            <p:nvPr/>
          </p:nvSpPr>
          <p:spPr>
            <a:xfrm>
              <a:off x="737280" y="4345560"/>
              <a:ext cx="495360" cy="496080"/>
            </a:xfrm>
            <a:custGeom>
              <a:avLst/>
              <a:gdLst/>
              <a:ahLst/>
              <a:rect l="l" t="t" r="r" b="b"/>
              <a:pathLst>
                <a:path w="341" h="340">
                  <a:moveTo>
                    <a:pt x="341" y="170"/>
                  </a:moveTo>
                  <a:lnTo>
                    <a:pt x="340" y="152"/>
                  </a:lnTo>
                  <a:lnTo>
                    <a:pt x="337" y="135"/>
                  </a:lnTo>
                  <a:lnTo>
                    <a:pt x="333" y="119"/>
                  </a:lnTo>
                  <a:lnTo>
                    <a:pt x="327" y="103"/>
                  </a:lnTo>
                  <a:lnTo>
                    <a:pt x="320" y="88"/>
                  </a:lnTo>
                  <a:lnTo>
                    <a:pt x="311" y="74"/>
                  </a:lnTo>
                  <a:lnTo>
                    <a:pt x="301" y="61"/>
                  </a:lnTo>
                  <a:lnTo>
                    <a:pt x="291" y="48"/>
                  </a:lnTo>
                  <a:lnTo>
                    <a:pt x="278" y="38"/>
                  </a:lnTo>
                  <a:lnTo>
                    <a:pt x="266" y="28"/>
                  </a:lnTo>
                  <a:lnTo>
                    <a:pt x="251" y="20"/>
                  </a:lnTo>
                  <a:lnTo>
                    <a:pt x="236" y="12"/>
                  </a:lnTo>
                  <a:lnTo>
                    <a:pt x="221" y="6"/>
                  </a:lnTo>
                  <a:lnTo>
                    <a:pt x="205" y="3"/>
                  </a:lnTo>
                  <a:lnTo>
                    <a:pt x="188" y="0"/>
                  </a:lnTo>
                  <a:lnTo>
                    <a:pt x="171" y="0"/>
                  </a:lnTo>
                  <a:lnTo>
                    <a:pt x="152" y="0"/>
                  </a:lnTo>
                  <a:lnTo>
                    <a:pt x="135" y="3"/>
                  </a:lnTo>
                  <a:lnTo>
                    <a:pt x="119" y="6"/>
                  </a:lnTo>
                  <a:lnTo>
                    <a:pt x="104" y="12"/>
                  </a:lnTo>
                  <a:lnTo>
                    <a:pt x="89" y="20"/>
                  </a:lnTo>
                  <a:lnTo>
                    <a:pt x="75" y="28"/>
                  </a:lnTo>
                  <a:lnTo>
                    <a:pt x="62" y="38"/>
                  </a:lnTo>
                  <a:lnTo>
                    <a:pt x="50" y="48"/>
                  </a:lnTo>
                  <a:lnTo>
                    <a:pt x="39" y="61"/>
                  </a:lnTo>
                  <a:lnTo>
                    <a:pt x="29" y="74"/>
                  </a:lnTo>
                  <a:lnTo>
                    <a:pt x="21" y="88"/>
                  </a:lnTo>
                  <a:lnTo>
                    <a:pt x="13" y="103"/>
                  </a:lnTo>
                  <a:lnTo>
                    <a:pt x="7" y="119"/>
                  </a:lnTo>
                  <a:lnTo>
                    <a:pt x="4" y="135"/>
                  </a:lnTo>
                  <a:lnTo>
                    <a:pt x="0" y="152"/>
                  </a:lnTo>
                  <a:lnTo>
                    <a:pt x="0" y="170"/>
                  </a:lnTo>
                  <a:lnTo>
                    <a:pt x="0" y="187"/>
                  </a:lnTo>
                  <a:lnTo>
                    <a:pt x="4" y="204"/>
                  </a:lnTo>
                  <a:lnTo>
                    <a:pt x="7" y="220"/>
                  </a:lnTo>
                  <a:lnTo>
                    <a:pt x="13" y="235"/>
                  </a:lnTo>
                  <a:lnTo>
                    <a:pt x="21" y="250"/>
                  </a:lnTo>
                  <a:lnTo>
                    <a:pt x="29" y="264"/>
                  </a:lnTo>
                  <a:lnTo>
                    <a:pt x="39" y="277"/>
                  </a:lnTo>
                  <a:lnTo>
                    <a:pt x="50" y="290"/>
                  </a:lnTo>
                  <a:lnTo>
                    <a:pt x="62" y="300"/>
                  </a:lnTo>
                  <a:lnTo>
                    <a:pt x="75" y="310"/>
                  </a:lnTo>
                  <a:lnTo>
                    <a:pt x="89" y="318"/>
                  </a:lnTo>
                  <a:lnTo>
                    <a:pt x="104" y="326"/>
                  </a:lnTo>
                  <a:lnTo>
                    <a:pt x="119" y="332"/>
                  </a:lnTo>
                  <a:lnTo>
                    <a:pt x="135" y="335"/>
                  </a:lnTo>
                  <a:lnTo>
                    <a:pt x="152" y="339"/>
                  </a:lnTo>
                  <a:lnTo>
                    <a:pt x="171" y="340"/>
                  </a:lnTo>
                  <a:lnTo>
                    <a:pt x="188" y="339"/>
                  </a:lnTo>
                  <a:lnTo>
                    <a:pt x="205" y="335"/>
                  </a:lnTo>
                  <a:lnTo>
                    <a:pt x="221" y="332"/>
                  </a:lnTo>
                  <a:lnTo>
                    <a:pt x="236" y="326"/>
                  </a:lnTo>
                  <a:lnTo>
                    <a:pt x="251" y="318"/>
                  </a:lnTo>
                  <a:lnTo>
                    <a:pt x="266" y="310"/>
                  </a:lnTo>
                  <a:lnTo>
                    <a:pt x="278" y="300"/>
                  </a:lnTo>
                  <a:lnTo>
                    <a:pt x="291" y="290"/>
                  </a:lnTo>
                  <a:lnTo>
                    <a:pt x="301" y="277"/>
                  </a:lnTo>
                  <a:lnTo>
                    <a:pt x="311" y="264"/>
                  </a:lnTo>
                  <a:lnTo>
                    <a:pt x="320" y="250"/>
                  </a:lnTo>
                  <a:lnTo>
                    <a:pt x="327" y="235"/>
                  </a:lnTo>
                  <a:lnTo>
                    <a:pt x="333" y="220"/>
                  </a:lnTo>
                  <a:lnTo>
                    <a:pt x="337" y="204"/>
                  </a:lnTo>
                  <a:lnTo>
                    <a:pt x="340" y="187"/>
                  </a:lnTo>
                  <a:lnTo>
                    <a:pt x="341" y="170"/>
                  </a:lnTo>
                </a:path>
              </a:pathLst>
            </a:custGeom>
            <a:noFill/>
            <a:ln>
              <a:solidFill>
                <a:srgbClr val="000000"/>
              </a:solidFill>
            </a:ln>
          </p:spPr>
          <p:style>
            <a:lnRef idx="0"/>
            <a:fillRef idx="0"/>
            <a:effectRef idx="0"/>
            <a:fontRef idx="minor"/>
          </p:style>
        </p:sp>
        <p:sp>
          <p:nvSpPr>
            <p:cNvPr id="1388" name="CustomShape 11"/>
            <p:cNvSpPr/>
            <p:nvPr/>
          </p:nvSpPr>
          <p:spPr>
            <a:xfrm>
              <a:off x="737280" y="4345560"/>
              <a:ext cx="495360" cy="496080"/>
            </a:xfrm>
            <a:custGeom>
              <a:avLst/>
              <a:gdLst/>
              <a:ahLst/>
              <a:rect l="l" t="t" r="r" b="b"/>
              <a:pathLst>
                <a:path w="341" h="340">
                  <a:moveTo>
                    <a:pt x="341" y="170"/>
                  </a:moveTo>
                  <a:lnTo>
                    <a:pt x="340" y="152"/>
                  </a:lnTo>
                  <a:lnTo>
                    <a:pt x="337" y="135"/>
                  </a:lnTo>
                  <a:lnTo>
                    <a:pt x="333" y="119"/>
                  </a:lnTo>
                  <a:lnTo>
                    <a:pt x="327" y="103"/>
                  </a:lnTo>
                  <a:lnTo>
                    <a:pt x="320" y="88"/>
                  </a:lnTo>
                  <a:lnTo>
                    <a:pt x="311" y="74"/>
                  </a:lnTo>
                  <a:lnTo>
                    <a:pt x="301" y="61"/>
                  </a:lnTo>
                  <a:lnTo>
                    <a:pt x="291" y="48"/>
                  </a:lnTo>
                  <a:lnTo>
                    <a:pt x="278" y="38"/>
                  </a:lnTo>
                  <a:lnTo>
                    <a:pt x="266" y="28"/>
                  </a:lnTo>
                  <a:lnTo>
                    <a:pt x="251" y="20"/>
                  </a:lnTo>
                  <a:lnTo>
                    <a:pt x="236" y="12"/>
                  </a:lnTo>
                  <a:lnTo>
                    <a:pt x="221" y="6"/>
                  </a:lnTo>
                  <a:lnTo>
                    <a:pt x="205" y="3"/>
                  </a:lnTo>
                  <a:lnTo>
                    <a:pt x="188" y="0"/>
                  </a:lnTo>
                  <a:lnTo>
                    <a:pt x="171" y="0"/>
                  </a:lnTo>
                  <a:lnTo>
                    <a:pt x="152" y="0"/>
                  </a:lnTo>
                  <a:lnTo>
                    <a:pt x="135" y="3"/>
                  </a:lnTo>
                  <a:lnTo>
                    <a:pt x="119" y="6"/>
                  </a:lnTo>
                  <a:lnTo>
                    <a:pt x="104" y="12"/>
                  </a:lnTo>
                  <a:lnTo>
                    <a:pt x="89" y="20"/>
                  </a:lnTo>
                  <a:lnTo>
                    <a:pt x="75" y="28"/>
                  </a:lnTo>
                  <a:lnTo>
                    <a:pt x="62" y="38"/>
                  </a:lnTo>
                  <a:lnTo>
                    <a:pt x="50" y="48"/>
                  </a:lnTo>
                  <a:lnTo>
                    <a:pt x="39" y="61"/>
                  </a:lnTo>
                  <a:lnTo>
                    <a:pt x="29" y="74"/>
                  </a:lnTo>
                  <a:lnTo>
                    <a:pt x="21" y="88"/>
                  </a:lnTo>
                  <a:lnTo>
                    <a:pt x="13" y="103"/>
                  </a:lnTo>
                  <a:lnTo>
                    <a:pt x="7" y="119"/>
                  </a:lnTo>
                  <a:lnTo>
                    <a:pt x="4" y="135"/>
                  </a:lnTo>
                  <a:lnTo>
                    <a:pt x="0" y="152"/>
                  </a:lnTo>
                  <a:lnTo>
                    <a:pt x="0" y="170"/>
                  </a:lnTo>
                  <a:lnTo>
                    <a:pt x="0" y="187"/>
                  </a:lnTo>
                  <a:lnTo>
                    <a:pt x="4" y="204"/>
                  </a:lnTo>
                  <a:lnTo>
                    <a:pt x="7" y="220"/>
                  </a:lnTo>
                  <a:lnTo>
                    <a:pt x="13" y="235"/>
                  </a:lnTo>
                  <a:lnTo>
                    <a:pt x="21" y="250"/>
                  </a:lnTo>
                  <a:lnTo>
                    <a:pt x="29" y="264"/>
                  </a:lnTo>
                  <a:lnTo>
                    <a:pt x="39" y="277"/>
                  </a:lnTo>
                  <a:lnTo>
                    <a:pt x="50" y="290"/>
                  </a:lnTo>
                  <a:lnTo>
                    <a:pt x="62" y="300"/>
                  </a:lnTo>
                  <a:lnTo>
                    <a:pt x="75" y="310"/>
                  </a:lnTo>
                  <a:lnTo>
                    <a:pt x="89" y="318"/>
                  </a:lnTo>
                  <a:lnTo>
                    <a:pt x="104" y="326"/>
                  </a:lnTo>
                  <a:lnTo>
                    <a:pt x="119" y="332"/>
                  </a:lnTo>
                  <a:lnTo>
                    <a:pt x="135" y="335"/>
                  </a:lnTo>
                  <a:lnTo>
                    <a:pt x="152" y="339"/>
                  </a:lnTo>
                  <a:lnTo>
                    <a:pt x="171" y="340"/>
                  </a:lnTo>
                  <a:lnTo>
                    <a:pt x="188" y="339"/>
                  </a:lnTo>
                  <a:lnTo>
                    <a:pt x="205" y="335"/>
                  </a:lnTo>
                  <a:lnTo>
                    <a:pt x="221" y="332"/>
                  </a:lnTo>
                  <a:lnTo>
                    <a:pt x="236" y="326"/>
                  </a:lnTo>
                  <a:lnTo>
                    <a:pt x="251" y="318"/>
                  </a:lnTo>
                  <a:lnTo>
                    <a:pt x="266" y="310"/>
                  </a:lnTo>
                  <a:lnTo>
                    <a:pt x="278" y="300"/>
                  </a:lnTo>
                  <a:lnTo>
                    <a:pt x="291" y="290"/>
                  </a:lnTo>
                  <a:lnTo>
                    <a:pt x="301" y="277"/>
                  </a:lnTo>
                  <a:lnTo>
                    <a:pt x="311" y="264"/>
                  </a:lnTo>
                  <a:lnTo>
                    <a:pt x="320" y="250"/>
                  </a:lnTo>
                  <a:lnTo>
                    <a:pt x="327" y="235"/>
                  </a:lnTo>
                  <a:lnTo>
                    <a:pt x="333" y="220"/>
                  </a:lnTo>
                  <a:lnTo>
                    <a:pt x="337" y="204"/>
                  </a:lnTo>
                  <a:lnTo>
                    <a:pt x="340" y="187"/>
                  </a:lnTo>
                  <a:lnTo>
                    <a:pt x="341" y="170"/>
                  </a:lnTo>
                  <a:close/>
                  <a:moveTo>
                    <a:pt x="307" y="170"/>
                  </a:moveTo>
                  <a:lnTo>
                    <a:pt x="306" y="155"/>
                  </a:lnTo>
                  <a:lnTo>
                    <a:pt x="303" y="141"/>
                  </a:lnTo>
                  <a:lnTo>
                    <a:pt x="300" y="129"/>
                  </a:lnTo>
                  <a:lnTo>
                    <a:pt x="295" y="116"/>
                  </a:lnTo>
                  <a:lnTo>
                    <a:pt x="290" y="104"/>
                  </a:lnTo>
                  <a:lnTo>
                    <a:pt x="283" y="93"/>
                  </a:lnTo>
                  <a:lnTo>
                    <a:pt x="267" y="73"/>
                  </a:lnTo>
                  <a:lnTo>
                    <a:pt x="247" y="56"/>
                  </a:lnTo>
                  <a:lnTo>
                    <a:pt x="235" y="49"/>
                  </a:lnTo>
                  <a:lnTo>
                    <a:pt x="223" y="44"/>
                  </a:lnTo>
                  <a:lnTo>
                    <a:pt x="210" y="39"/>
                  </a:lnTo>
                  <a:lnTo>
                    <a:pt x="198" y="36"/>
                  </a:lnTo>
                  <a:lnTo>
                    <a:pt x="184" y="34"/>
                  </a:lnTo>
                  <a:lnTo>
                    <a:pt x="171" y="34"/>
                  </a:lnTo>
                  <a:lnTo>
                    <a:pt x="156" y="34"/>
                  </a:lnTo>
                  <a:lnTo>
                    <a:pt x="142" y="36"/>
                  </a:lnTo>
                  <a:lnTo>
                    <a:pt x="130" y="39"/>
                  </a:lnTo>
                  <a:lnTo>
                    <a:pt x="117" y="44"/>
                  </a:lnTo>
                  <a:lnTo>
                    <a:pt x="105" y="49"/>
                  </a:lnTo>
                  <a:lnTo>
                    <a:pt x="95" y="56"/>
                  </a:lnTo>
                  <a:lnTo>
                    <a:pt x="74" y="73"/>
                  </a:lnTo>
                  <a:lnTo>
                    <a:pt x="57" y="93"/>
                  </a:lnTo>
                  <a:lnTo>
                    <a:pt x="50" y="104"/>
                  </a:lnTo>
                  <a:lnTo>
                    <a:pt x="45" y="116"/>
                  </a:lnTo>
                  <a:lnTo>
                    <a:pt x="40" y="129"/>
                  </a:lnTo>
                  <a:lnTo>
                    <a:pt x="37" y="141"/>
                  </a:lnTo>
                  <a:lnTo>
                    <a:pt x="34" y="155"/>
                  </a:lnTo>
                  <a:lnTo>
                    <a:pt x="34" y="170"/>
                  </a:lnTo>
                  <a:lnTo>
                    <a:pt x="34" y="183"/>
                  </a:lnTo>
                  <a:lnTo>
                    <a:pt x="37" y="197"/>
                  </a:lnTo>
                  <a:lnTo>
                    <a:pt x="40" y="209"/>
                  </a:lnTo>
                  <a:lnTo>
                    <a:pt x="45" y="222"/>
                  </a:lnTo>
                  <a:lnTo>
                    <a:pt x="50" y="234"/>
                  </a:lnTo>
                  <a:lnTo>
                    <a:pt x="57" y="246"/>
                  </a:lnTo>
                  <a:lnTo>
                    <a:pt x="74" y="265"/>
                  </a:lnTo>
                  <a:lnTo>
                    <a:pt x="95" y="282"/>
                  </a:lnTo>
                  <a:lnTo>
                    <a:pt x="105" y="289"/>
                  </a:lnTo>
                  <a:lnTo>
                    <a:pt x="117" y="294"/>
                  </a:lnTo>
                  <a:lnTo>
                    <a:pt x="130" y="299"/>
                  </a:lnTo>
                  <a:lnTo>
                    <a:pt x="142" y="302"/>
                  </a:lnTo>
                  <a:lnTo>
                    <a:pt x="156" y="305"/>
                  </a:lnTo>
                  <a:lnTo>
                    <a:pt x="171" y="306"/>
                  </a:lnTo>
                  <a:lnTo>
                    <a:pt x="184" y="305"/>
                  </a:lnTo>
                  <a:lnTo>
                    <a:pt x="198" y="302"/>
                  </a:lnTo>
                  <a:lnTo>
                    <a:pt x="210" y="299"/>
                  </a:lnTo>
                  <a:lnTo>
                    <a:pt x="223" y="294"/>
                  </a:lnTo>
                  <a:lnTo>
                    <a:pt x="235" y="289"/>
                  </a:lnTo>
                  <a:lnTo>
                    <a:pt x="247" y="282"/>
                  </a:lnTo>
                  <a:lnTo>
                    <a:pt x="267" y="265"/>
                  </a:lnTo>
                  <a:lnTo>
                    <a:pt x="283" y="246"/>
                  </a:lnTo>
                  <a:lnTo>
                    <a:pt x="290" y="234"/>
                  </a:lnTo>
                  <a:lnTo>
                    <a:pt x="295" y="222"/>
                  </a:lnTo>
                  <a:lnTo>
                    <a:pt x="300" y="209"/>
                  </a:lnTo>
                  <a:lnTo>
                    <a:pt x="303" y="197"/>
                  </a:lnTo>
                  <a:lnTo>
                    <a:pt x="306" y="183"/>
                  </a:lnTo>
                  <a:lnTo>
                    <a:pt x="307" y="170"/>
                  </a:lnTo>
                  <a:close/>
                </a:path>
              </a:pathLst>
            </a:custGeom>
            <a:solidFill>
              <a:srgbClr val="000000"/>
            </a:solidFill>
            <a:ln>
              <a:noFill/>
            </a:ln>
          </p:spPr>
          <p:style>
            <a:lnRef idx="0"/>
            <a:fillRef idx="0"/>
            <a:effectRef idx="0"/>
            <a:fontRef idx="minor"/>
          </p:style>
        </p:sp>
        <p:sp>
          <p:nvSpPr>
            <p:cNvPr id="1389" name="CustomShape 12"/>
            <p:cNvSpPr/>
            <p:nvPr/>
          </p:nvSpPr>
          <p:spPr>
            <a:xfrm>
              <a:off x="737280" y="4345560"/>
              <a:ext cx="495360" cy="496080"/>
            </a:xfrm>
            <a:custGeom>
              <a:avLst/>
              <a:gdLst/>
              <a:ahLst/>
              <a:rect l="l" t="t" r="r" b="b"/>
              <a:pathLst>
                <a:path w="341" h="340">
                  <a:moveTo>
                    <a:pt x="341" y="170"/>
                  </a:moveTo>
                  <a:lnTo>
                    <a:pt x="340" y="152"/>
                  </a:lnTo>
                  <a:lnTo>
                    <a:pt x="337" y="135"/>
                  </a:lnTo>
                  <a:lnTo>
                    <a:pt x="333" y="119"/>
                  </a:lnTo>
                  <a:lnTo>
                    <a:pt x="327" y="103"/>
                  </a:lnTo>
                  <a:lnTo>
                    <a:pt x="320" y="88"/>
                  </a:lnTo>
                  <a:lnTo>
                    <a:pt x="311" y="74"/>
                  </a:lnTo>
                  <a:lnTo>
                    <a:pt x="301" y="61"/>
                  </a:lnTo>
                  <a:lnTo>
                    <a:pt x="291" y="48"/>
                  </a:lnTo>
                  <a:lnTo>
                    <a:pt x="278" y="38"/>
                  </a:lnTo>
                  <a:lnTo>
                    <a:pt x="266" y="28"/>
                  </a:lnTo>
                  <a:lnTo>
                    <a:pt x="251" y="20"/>
                  </a:lnTo>
                  <a:lnTo>
                    <a:pt x="236" y="12"/>
                  </a:lnTo>
                  <a:lnTo>
                    <a:pt x="221" y="6"/>
                  </a:lnTo>
                  <a:lnTo>
                    <a:pt x="205" y="3"/>
                  </a:lnTo>
                  <a:lnTo>
                    <a:pt x="188" y="0"/>
                  </a:lnTo>
                  <a:lnTo>
                    <a:pt x="171" y="0"/>
                  </a:lnTo>
                  <a:lnTo>
                    <a:pt x="152" y="0"/>
                  </a:lnTo>
                  <a:lnTo>
                    <a:pt x="135" y="3"/>
                  </a:lnTo>
                  <a:lnTo>
                    <a:pt x="119" y="6"/>
                  </a:lnTo>
                  <a:lnTo>
                    <a:pt x="104" y="12"/>
                  </a:lnTo>
                  <a:lnTo>
                    <a:pt x="89" y="20"/>
                  </a:lnTo>
                  <a:lnTo>
                    <a:pt x="75" y="28"/>
                  </a:lnTo>
                  <a:lnTo>
                    <a:pt x="62" y="38"/>
                  </a:lnTo>
                  <a:lnTo>
                    <a:pt x="50" y="48"/>
                  </a:lnTo>
                  <a:lnTo>
                    <a:pt x="39" y="61"/>
                  </a:lnTo>
                  <a:lnTo>
                    <a:pt x="29" y="74"/>
                  </a:lnTo>
                  <a:lnTo>
                    <a:pt x="21" y="88"/>
                  </a:lnTo>
                  <a:lnTo>
                    <a:pt x="13" y="103"/>
                  </a:lnTo>
                  <a:lnTo>
                    <a:pt x="7" y="119"/>
                  </a:lnTo>
                  <a:lnTo>
                    <a:pt x="4" y="135"/>
                  </a:lnTo>
                  <a:lnTo>
                    <a:pt x="0" y="152"/>
                  </a:lnTo>
                  <a:lnTo>
                    <a:pt x="0" y="170"/>
                  </a:lnTo>
                  <a:lnTo>
                    <a:pt x="0" y="187"/>
                  </a:lnTo>
                  <a:lnTo>
                    <a:pt x="4" y="204"/>
                  </a:lnTo>
                  <a:lnTo>
                    <a:pt x="7" y="220"/>
                  </a:lnTo>
                  <a:lnTo>
                    <a:pt x="13" y="235"/>
                  </a:lnTo>
                  <a:lnTo>
                    <a:pt x="21" y="250"/>
                  </a:lnTo>
                  <a:lnTo>
                    <a:pt x="29" y="264"/>
                  </a:lnTo>
                  <a:lnTo>
                    <a:pt x="39" y="277"/>
                  </a:lnTo>
                  <a:lnTo>
                    <a:pt x="50" y="290"/>
                  </a:lnTo>
                  <a:lnTo>
                    <a:pt x="62" y="300"/>
                  </a:lnTo>
                  <a:lnTo>
                    <a:pt x="75" y="310"/>
                  </a:lnTo>
                  <a:lnTo>
                    <a:pt x="89" y="318"/>
                  </a:lnTo>
                  <a:lnTo>
                    <a:pt x="104" y="326"/>
                  </a:lnTo>
                  <a:lnTo>
                    <a:pt x="119" y="332"/>
                  </a:lnTo>
                  <a:lnTo>
                    <a:pt x="135" y="335"/>
                  </a:lnTo>
                  <a:lnTo>
                    <a:pt x="152" y="339"/>
                  </a:lnTo>
                  <a:lnTo>
                    <a:pt x="171" y="340"/>
                  </a:lnTo>
                  <a:lnTo>
                    <a:pt x="188" y="339"/>
                  </a:lnTo>
                  <a:lnTo>
                    <a:pt x="205" y="335"/>
                  </a:lnTo>
                  <a:lnTo>
                    <a:pt x="221" y="332"/>
                  </a:lnTo>
                  <a:lnTo>
                    <a:pt x="236" y="326"/>
                  </a:lnTo>
                  <a:lnTo>
                    <a:pt x="251" y="318"/>
                  </a:lnTo>
                  <a:lnTo>
                    <a:pt x="266" y="310"/>
                  </a:lnTo>
                  <a:lnTo>
                    <a:pt x="278" y="300"/>
                  </a:lnTo>
                  <a:lnTo>
                    <a:pt x="291" y="290"/>
                  </a:lnTo>
                  <a:lnTo>
                    <a:pt x="301" y="277"/>
                  </a:lnTo>
                  <a:lnTo>
                    <a:pt x="311" y="264"/>
                  </a:lnTo>
                  <a:lnTo>
                    <a:pt x="320" y="250"/>
                  </a:lnTo>
                  <a:lnTo>
                    <a:pt x="327" y="235"/>
                  </a:lnTo>
                  <a:lnTo>
                    <a:pt x="333" y="220"/>
                  </a:lnTo>
                  <a:lnTo>
                    <a:pt x="337" y="204"/>
                  </a:lnTo>
                  <a:lnTo>
                    <a:pt x="340" y="187"/>
                  </a:lnTo>
                  <a:lnTo>
                    <a:pt x="341" y="170"/>
                  </a:lnTo>
                </a:path>
              </a:pathLst>
            </a:custGeom>
            <a:noFill/>
            <a:ln>
              <a:solidFill>
                <a:srgbClr val="000000"/>
              </a:solidFill>
            </a:ln>
          </p:spPr>
          <p:style>
            <a:lnRef idx="0"/>
            <a:fillRef idx="0"/>
            <a:effectRef idx="0"/>
            <a:fontRef idx="minor"/>
          </p:style>
        </p:sp>
        <p:sp>
          <p:nvSpPr>
            <p:cNvPr id="1390" name="CustomShape 13"/>
            <p:cNvSpPr/>
            <p:nvPr/>
          </p:nvSpPr>
          <p:spPr>
            <a:xfrm>
              <a:off x="786960" y="4395240"/>
              <a:ext cx="396000" cy="396720"/>
            </a:xfrm>
            <a:custGeom>
              <a:avLst/>
              <a:gdLst/>
              <a:ahLst/>
              <a:rect l="l" t="t" r="r" b="b"/>
              <a:pathLst>
                <a:path w="273" h="272">
                  <a:moveTo>
                    <a:pt x="273" y="136"/>
                  </a:moveTo>
                  <a:lnTo>
                    <a:pt x="272" y="121"/>
                  </a:lnTo>
                  <a:lnTo>
                    <a:pt x="269" y="107"/>
                  </a:lnTo>
                  <a:lnTo>
                    <a:pt x="266" y="95"/>
                  </a:lnTo>
                  <a:lnTo>
                    <a:pt x="261" y="82"/>
                  </a:lnTo>
                  <a:lnTo>
                    <a:pt x="256" y="70"/>
                  </a:lnTo>
                  <a:lnTo>
                    <a:pt x="249" y="59"/>
                  </a:lnTo>
                  <a:lnTo>
                    <a:pt x="233" y="39"/>
                  </a:lnTo>
                  <a:lnTo>
                    <a:pt x="213" y="22"/>
                  </a:lnTo>
                  <a:lnTo>
                    <a:pt x="201" y="15"/>
                  </a:lnTo>
                  <a:lnTo>
                    <a:pt x="189" y="10"/>
                  </a:lnTo>
                  <a:lnTo>
                    <a:pt x="176" y="5"/>
                  </a:lnTo>
                  <a:lnTo>
                    <a:pt x="164" y="2"/>
                  </a:lnTo>
                  <a:lnTo>
                    <a:pt x="150" y="0"/>
                  </a:lnTo>
                  <a:lnTo>
                    <a:pt x="137" y="0"/>
                  </a:lnTo>
                  <a:lnTo>
                    <a:pt x="122" y="0"/>
                  </a:lnTo>
                  <a:lnTo>
                    <a:pt x="108" y="2"/>
                  </a:lnTo>
                  <a:lnTo>
                    <a:pt x="96" y="5"/>
                  </a:lnTo>
                  <a:lnTo>
                    <a:pt x="83" y="10"/>
                  </a:lnTo>
                  <a:lnTo>
                    <a:pt x="71" y="15"/>
                  </a:lnTo>
                  <a:lnTo>
                    <a:pt x="61" y="22"/>
                  </a:lnTo>
                  <a:lnTo>
                    <a:pt x="40" y="39"/>
                  </a:lnTo>
                  <a:lnTo>
                    <a:pt x="23" y="59"/>
                  </a:lnTo>
                  <a:lnTo>
                    <a:pt x="16" y="70"/>
                  </a:lnTo>
                  <a:lnTo>
                    <a:pt x="11" y="82"/>
                  </a:lnTo>
                  <a:lnTo>
                    <a:pt x="6" y="95"/>
                  </a:lnTo>
                  <a:lnTo>
                    <a:pt x="3" y="107"/>
                  </a:lnTo>
                  <a:lnTo>
                    <a:pt x="0" y="121"/>
                  </a:lnTo>
                  <a:lnTo>
                    <a:pt x="0" y="136"/>
                  </a:lnTo>
                  <a:lnTo>
                    <a:pt x="0" y="149"/>
                  </a:lnTo>
                  <a:lnTo>
                    <a:pt x="3" y="163"/>
                  </a:lnTo>
                  <a:lnTo>
                    <a:pt x="6" y="175"/>
                  </a:lnTo>
                  <a:lnTo>
                    <a:pt x="11" y="188"/>
                  </a:lnTo>
                  <a:lnTo>
                    <a:pt x="16" y="200"/>
                  </a:lnTo>
                  <a:lnTo>
                    <a:pt x="23" y="212"/>
                  </a:lnTo>
                  <a:lnTo>
                    <a:pt x="40" y="231"/>
                  </a:lnTo>
                  <a:lnTo>
                    <a:pt x="61" y="248"/>
                  </a:lnTo>
                  <a:lnTo>
                    <a:pt x="71" y="255"/>
                  </a:lnTo>
                  <a:lnTo>
                    <a:pt x="83" y="260"/>
                  </a:lnTo>
                  <a:lnTo>
                    <a:pt x="96" y="265"/>
                  </a:lnTo>
                  <a:lnTo>
                    <a:pt x="108" y="268"/>
                  </a:lnTo>
                  <a:lnTo>
                    <a:pt x="122" y="271"/>
                  </a:lnTo>
                  <a:lnTo>
                    <a:pt x="137" y="272"/>
                  </a:lnTo>
                  <a:lnTo>
                    <a:pt x="150" y="271"/>
                  </a:lnTo>
                  <a:lnTo>
                    <a:pt x="164" y="268"/>
                  </a:lnTo>
                  <a:lnTo>
                    <a:pt x="176" y="265"/>
                  </a:lnTo>
                  <a:lnTo>
                    <a:pt x="189" y="260"/>
                  </a:lnTo>
                  <a:lnTo>
                    <a:pt x="201" y="255"/>
                  </a:lnTo>
                  <a:lnTo>
                    <a:pt x="213" y="248"/>
                  </a:lnTo>
                  <a:lnTo>
                    <a:pt x="233" y="231"/>
                  </a:lnTo>
                  <a:lnTo>
                    <a:pt x="249" y="212"/>
                  </a:lnTo>
                  <a:lnTo>
                    <a:pt x="256" y="200"/>
                  </a:lnTo>
                  <a:lnTo>
                    <a:pt x="261" y="188"/>
                  </a:lnTo>
                  <a:lnTo>
                    <a:pt x="266" y="175"/>
                  </a:lnTo>
                  <a:lnTo>
                    <a:pt x="269" y="163"/>
                  </a:lnTo>
                  <a:lnTo>
                    <a:pt x="272" y="149"/>
                  </a:lnTo>
                  <a:lnTo>
                    <a:pt x="273" y="136"/>
                  </a:lnTo>
                </a:path>
              </a:pathLst>
            </a:custGeom>
            <a:noFill/>
            <a:ln>
              <a:solidFill>
                <a:srgbClr val="000000"/>
              </a:solidFill>
            </a:ln>
          </p:spPr>
          <p:style>
            <a:lnRef idx="0"/>
            <a:fillRef idx="0"/>
            <a:effectRef idx="0"/>
            <a:fontRef idx="minor"/>
          </p:style>
        </p:sp>
        <p:sp>
          <p:nvSpPr>
            <p:cNvPr id="1391" name="CustomShape 14"/>
            <p:cNvSpPr/>
            <p:nvPr/>
          </p:nvSpPr>
          <p:spPr>
            <a:xfrm>
              <a:off x="737280" y="2470320"/>
              <a:ext cx="495360" cy="495000"/>
            </a:xfrm>
            <a:custGeom>
              <a:avLst/>
              <a:gdLst/>
              <a:ahLst/>
              <a:rect l="l" t="t" r="r" b="b"/>
              <a:pathLst>
                <a:path w="341" h="341">
                  <a:moveTo>
                    <a:pt x="341" y="170"/>
                  </a:moveTo>
                  <a:lnTo>
                    <a:pt x="340" y="152"/>
                  </a:lnTo>
                  <a:lnTo>
                    <a:pt x="337" y="135"/>
                  </a:lnTo>
                  <a:lnTo>
                    <a:pt x="333" y="119"/>
                  </a:lnTo>
                  <a:lnTo>
                    <a:pt x="327" y="104"/>
                  </a:lnTo>
                  <a:lnTo>
                    <a:pt x="320" y="89"/>
                  </a:lnTo>
                  <a:lnTo>
                    <a:pt x="311" y="75"/>
                  </a:lnTo>
                  <a:lnTo>
                    <a:pt x="301" y="62"/>
                  </a:lnTo>
                  <a:lnTo>
                    <a:pt x="291" y="50"/>
                  </a:lnTo>
                  <a:lnTo>
                    <a:pt x="278" y="39"/>
                  </a:lnTo>
                  <a:lnTo>
                    <a:pt x="266" y="29"/>
                  </a:lnTo>
                  <a:lnTo>
                    <a:pt x="251" y="21"/>
                  </a:lnTo>
                  <a:lnTo>
                    <a:pt x="236" y="13"/>
                  </a:lnTo>
                  <a:lnTo>
                    <a:pt x="221" y="7"/>
                  </a:lnTo>
                  <a:lnTo>
                    <a:pt x="205" y="4"/>
                  </a:lnTo>
                  <a:lnTo>
                    <a:pt x="188" y="0"/>
                  </a:lnTo>
                  <a:lnTo>
                    <a:pt x="171" y="0"/>
                  </a:lnTo>
                  <a:lnTo>
                    <a:pt x="152" y="0"/>
                  </a:lnTo>
                  <a:lnTo>
                    <a:pt x="135" y="4"/>
                  </a:lnTo>
                  <a:lnTo>
                    <a:pt x="119" y="7"/>
                  </a:lnTo>
                  <a:lnTo>
                    <a:pt x="104" y="13"/>
                  </a:lnTo>
                  <a:lnTo>
                    <a:pt x="89" y="21"/>
                  </a:lnTo>
                  <a:lnTo>
                    <a:pt x="75" y="29"/>
                  </a:lnTo>
                  <a:lnTo>
                    <a:pt x="62" y="39"/>
                  </a:lnTo>
                  <a:lnTo>
                    <a:pt x="50" y="50"/>
                  </a:lnTo>
                  <a:lnTo>
                    <a:pt x="39" y="62"/>
                  </a:lnTo>
                  <a:lnTo>
                    <a:pt x="29" y="75"/>
                  </a:lnTo>
                  <a:lnTo>
                    <a:pt x="21" y="89"/>
                  </a:lnTo>
                  <a:lnTo>
                    <a:pt x="13" y="104"/>
                  </a:lnTo>
                  <a:lnTo>
                    <a:pt x="7" y="119"/>
                  </a:lnTo>
                  <a:lnTo>
                    <a:pt x="4" y="135"/>
                  </a:lnTo>
                  <a:lnTo>
                    <a:pt x="0" y="152"/>
                  </a:lnTo>
                  <a:lnTo>
                    <a:pt x="0" y="170"/>
                  </a:lnTo>
                  <a:lnTo>
                    <a:pt x="0" y="187"/>
                  </a:lnTo>
                  <a:lnTo>
                    <a:pt x="4" y="204"/>
                  </a:lnTo>
                  <a:lnTo>
                    <a:pt x="7" y="220"/>
                  </a:lnTo>
                  <a:lnTo>
                    <a:pt x="13" y="236"/>
                  </a:lnTo>
                  <a:lnTo>
                    <a:pt x="21" y="251"/>
                  </a:lnTo>
                  <a:lnTo>
                    <a:pt x="29" y="266"/>
                  </a:lnTo>
                  <a:lnTo>
                    <a:pt x="39" y="278"/>
                  </a:lnTo>
                  <a:lnTo>
                    <a:pt x="50" y="291"/>
                  </a:lnTo>
                  <a:lnTo>
                    <a:pt x="62" y="301"/>
                  </a:lnTo>
                  <a:lnTo>
                    <a:pt x="75" y="311"/>
                  </a:lnTo>
                  <a:lnTo>
                    <a:pt x="89" y="320"/>
                  </a:lnTo>
                  <a:lnTo>
                    <a:pt x="104" y="327"/>
                  </a:lnTo>
                  <a:lnTo>
                    <a:pt x="119" y="333"/>
                  </a:lnTo>
                  <a:lnTo>
                    <a:pt x="135" y="337"/>
                  </a:lnTo>
                  <a:lnTo>
                    <a:pt x="152" y="339"/>
                  </a:lnTo>
                  <a:lnTo>
                    <a:pt x="171" y="341"/>
                  </a:lnTo>
                  <a:lnTo>
                    <a:pt x="188" y="339"/>
                  </a:lnTo>
                  <a:lnTo>
                    <a:pt x="205" y="337"/>
                  </a:lnTo>
                  <a:lnTo>
                    <a:pt x="221" y="333"/>
                  </a:lnTo>
                  <a:lnTo>
                    <a:pt x="236" y="327"/>
                  </a:lnTo>
                  <a:lnTo>
                    <a:pt x="251" y="320"/>
                  </a:lnTo>
                  <a:lnTo>
                    <a:pt x="266" y="311"/>
                  </a:lnTo>
                  <a:lnTo>
                    <a:pt x="278" y="301"/>
                  </a:lnTo>
                  <a:lnTo>
                    <a:pt x="291" y="291"/>
                  </a:lnTo>
                  <a:lnTo>
                    <a:pt x="301" y="278"/>
                  </a:lnTo>
                  <a:lnTo>
                    <a:pt x="311" y="266"/>
                  </a:lnTo>
                  <a:lnTo>
                    <a:pt x="320" y="251"/>
                  </a:lnTo>
                  <a:lnTo>
                    <a:pt x="327" y="236"/>
                  </a:lnTo>
                  <a:lnTo>
                    <a:pt x="333" y="220"/>
                  </a:lnTo>
                  <a:lnTo>
                    <a:pt x="337" y="204"/>
                  </a:lnTo>
                  <a:lnTo>
                    <a:pt x="340" y="187"/>
                  </a:lnTo>
                  <a:lnTo>
                    <a:pt x="341" y="170"/>
                  </a:lnTo>
                  <a:close/>
                </a:path>
              </a:pathLst>
            </a:custGeom>
            <a:solidFill>
              <a:srgbClr val="ffffff"/>
            </a:solidFill>
            <a:ln>
              <a:noFill/>
            </a:ln>
          </p:spPr>
          <p:style>
            <a:lnRef idx="0"/>
            <a:fillRef idx="0"/>
            <a:effectRef idx="0"/>
            <a:fontRef idx="minor"/>
          </p:style>
        </p:sp>
        <p:sp>
          <p:nvSpPr>
            <p:cNvPr id="1392" name="CustomShape 15"/>
            <p:cNvSpPr/>
            <p:nvPr/>
          </p:nvSpPr>
          <p:spPr>
            <a:xfrm>
              <a:off x="737280" y="2470320"/>
              <a:ext cx="495360" cy="495000"/>
            </a:xfrm>
            <a:custGeom>
              <a:avLst/>
              <a:gdLst/>
              <a:ahLst/>
              <a:rect l="l" t="t" r="r" b="b"/>
              <a:pathLst>
                <a:path w="341" h="341">
                  <a:moveTo>
                    <a:pt x="341" y="170"/>
                  </a:moveTo>
                  <a:lnTo>
                    <a:pt x="340" y="152"/>
                  </a:lnTo>
                  <a:lnTo>
                    <a:pt x="337" y="135"/>
                  </a:lnTo>
                  <a:lnTo>
                    <a:pt x="333" y="119"/>
                  </a:lnTo>
                  <a:lnTo>
                    <a:pt x="327" y="104"/>
                  </a:lnTo>
                  <a:lnTo>
                    <a:pt x="320" y="89"/>
                  </a:lnTo>
                  <a:lnTo>
                    <a:pt x="311" y="75"/>
                  </a:lnTo>
                  <a:lnTo>
                    <a:pt x="301" y="62"/>
                  </a:lnTo>
                  <a:lnTo>
                    <a:pt x="291" y="50"/>
                  </a:lnTo>
                  <a:lnTo>
                    <a:pt x="278" y="39"/>
                  </a:lnTo>
                  <a:lnTo>
                    <a:pt x="266" y="29"/>
                  </a:lnTo>
                  <a:lnTo>
                    <a:pt x="251" y="21"/>
                  </a:lnTo>
                  <a:lnTo>
                    <a:pt x="236" y="13"/>
                  </a:lnTo>
                  <a:lnTo>
                    <a:pt x="221" y="7"/>
                  </a:lnTo>
                  <a:lnTo>
                    <a:pt x="205" y="4"/>
                  </a:lnTo>
                  <a:lnTo>
                    <a:pt x="188" y="0"/>
                  </a:lnTo>
                  <a:lnTo>
                    <a:pt x="171" y="0"/>
                  </a:lnTo>
                  <a:lnTo>
                    <a:pt x="152" y="0"/>
                  </a:lnTo>
                  <a:lnTo>
                    <a:pt x="135" y="4"/>
                  </a:lnTo>
                  <a:lnTo>
                    <a:pt x="119" y="7"/>
                  </a:lnTo>
                  <a:lnTo>
                    <a:pt x="104" y="13"/>
                  </a:lnTo>
                  <a:lnTo>
                    <a:pt x="89" y="21"/>
                  </a:lnTo>
                  <a:lnTo>
                    <a:pt x="75" y="29"/>
                  </a:lnTo>
                  <a:lnTo>
                    <a:pt x="62" y="39"/>
                  </a:lnTo>
                  <a:lnTo>
                    <a:pt x="50" y="50"/>
                  </a:lnTo>
                  <a:lnTo>
                    <a:pt x="39" y="62"/>
                  </a:lnTo>
                  <a:lnTo>
                    <a:pt x="29" y="75"/>
                  </a:lnTo>
                  <a:lnTo>
                    <a:pt x="21" y="89"/>
                  </a:lnTo>
                  <a:lnTo>
                    <a:pt x="13" y="104"/>
                  </a:lnTo>
                  <a:lnTo>
                    <a:pt x="7" y="119"/>
                  </a:lnTo>
                  <a:lnTo>
                    <a:pt x="4" y="135"/>
                  </a:lnTo>
                  <a:lnTo>
                    <a:pt x="0" y="152"/>
                  </a:lnTo>
                  <a:lnTo>
                    <a:pt x="0" y="170"/>
                  </a:lnTo>
                  <a:lnTo>
                    <a:pt x="0" y="187"/>
                  </a:lnTo>
                  <a:lnTo>
                    <a:pt x="4" y="204"/>
                  </a:lnTo>
                  <a:lnTo>
                    <a:pt x="7" y="220"/>
                  </a:lnTo>
                  <a:lnTo>
                    <a:pt x="13" y="236"/>
                  </a:lnTo>
                  <a:lnTo>
                    <a:pt x="21" y="251"/>
                  </a:lnTo>
                  <a:lnTo>
                    <a:pt x="29" y="266"/>
                  </a:lnTo>
                  <a:lnTo>
                    <a:pt x="39" y="278"/>
                  </a:lnTo>
                  <a:lnTo>
                    <a:pt x="50" y="291"/>
                  </a:lnTo>
                  <a:lnTo>
                    <a:pt x="62" y="301"/>
                  </a:lnTo>
                  <a:lnTo>
                    <a:pt x="75" y="311"/>
                  </a:lnTo>
                  <a:lnTo>
                    <a:pt x="89" y="320"/>
                  </a:lnTo>
                  <a:lnTo>
                    <a:pt x="104" y="327"/>
                  </a:lnTo>
                  <a:lnTo>
                    <a:pt x="119" y="333"/>
                  </a:lnTo>
                  <a:lnTo>
                    <a:pt x="135" y="337"/>
                  </a:lnTo>
                  <a:lnTo>
                    <a:pt x="152" y="339"/>
                  </a:lnTo>
                  <a:lnTo>
                    <a:pt x="171" y="341"/>
                  </a:lnTo>
                  <a:lnTo>
                    <a:pt x="188" y="339"/>
                  </a:lnTo>
                  <a:lnTo>
                    <a:pt x="205" y="337"/>
                  </a:lnTo>
                  <a:lnTo>
                    <a:pt x="221" y="333"/>
                  </a:lnTo>
                  <a:lnTo>
                    <a:pt x="236" y="327"/>
                  </a:lnTo>
                  <a:lnTo>
                    <a:pt x="251" y="320"/>
                  </a:lnTo>
                  <a:lnTo>
                    <a:pt x="266" y="311"/>
                  </a:lnTo>
                  <a:lnTo>
                    <a:pt x="278" y="301"/>
                  </a:lnTo>
                  <a:lnTo>
                    <a:pt x="291" y="291"/>
                  </a:lnTo>
                  <a:lnTo>
                    <a:pt x="301" y="278"/>
                  </a:lnTo>
                  <a:lnTo>
                    <a:pt x="311" y="266"/>
                  </a:lnTo>
                  <a:lnTo>
                    <a:pt x="320" y="251"/>
                  </a:lnTo>
                  <a:lnTo>
                    <a:pt x="327" y="236"/>
                  </a:lnTo>
                  <a:lnTo>
                    <a:pt x="333" y="220"/>
                  </a:lnTo>
                  <a:lnTo>
                    <a:pt x="337" y="204"/>
                  </a:lnTo>
                  <a:lnTo>
                    <a:pt x="340" y="187"/>
                  </a:lnTo>
                  <a:lnTo>
                    <a:pt x="341" y="170"/>
                  </a:lnTo>
                </a:path>
              </a:pathLst>
            </a:custGeom>
            <a:noFill/>
            <a:ln>
              <a:solidFill>
                <a:srgbClr val="000000"/>
              </a:solidFill>
            </a:ln>
          </p:spPr>
          <p:style>
            <a:lnRef idx="0"/>
            <a:fillRef idx="0"/>
            <a:effectRef idx="0"/>
            <a:fontRef idx="minor"/>
          </p:style>
        </p:sp>
      </p:grpSp>
      <p:sp>
        <p:nvSpPr>
          <p:cNvPr id="1393" name="CustomShape 16"/>
          <p:cNvSpPr/>
          <p:nvPr/>
        </p:nvSpPr>
        <p:spPr>
          <a:xfrm>
            <a:off x="1575000" y="2441160"/>
            <a:ext cx="1357920" cy="575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5600" rIns="75600" tIns="37800" bIns="37800" anchor="ctr">
            <a:noAutofit/>
          </a:bodyPr>
          <a:p>
            <a:pPr algn="ctr"/>
            <a:r>
              <a:rPr b="0" lang="en-GB" sz="1500" spc="-1" strike="noStrike">
                <a:solidFill>
                  <a:srgbClr val="000000"/>
                </a:solidFill>
                <a:latin typeface="Arial"/>
              </a:rPr>
              <a:t>start event</a:t>
            </a:r>
            <a:endParaRPr b="0" lang="en-US" sz="1500" spc="-1" strike="noStrike">
              <a:solidFill>
                <a:srgbClr val="000000"/>
              </a:solidFill>
              <a:latin typeface="Arial"/>
            </a:endParaRPr>
          </a:p>
        </p:txBody>
      </p:sp>
      <p:sp>
        <p:nvSpPr>
          <p:cNvPr id="1394" name="CustomShape 17"/>
          <p:cNvSpPr/>
          <p:nvPr/>
        </p:nvSpPr>
        <p:spPr>
          <a:xfrm>
            <a:off x="1575000" y="3386160"/>
            <a:ext cx="1357920" cy="576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5600" rIns="75600" tIns="37800" bIns="37800" anchor="ctr">
            <a:noAutofit/>
          </a:bodyPr>
          <a:p>
            <a:pPr algn="ctr"/>
            <a:r>
              <a:rPr b="0" lang="en-GB" sz="1500" spc="-1" strike="noStrike">
                <a:solidFill>
                  <a:srgbClr val="000000"/>
                </a:solidFill>
                <a:latin typeface="Arial"/>
              </a:rPr>
              <a:t>intermediate</a:t>
            </a:r>
            <a:endParaRPr b="0" lang="en-US" sz="1500" spc="-1" strike="noStrike">
              <a:solidFill>
                <a:srgbClr val="000000"/>
              </a:solidFill>
              <a:latin typeface="Arial"/>
            </a:endParaRPr>
          </a:p>
          <a:p>
            <a:pPr algn="ctr"/>
            <a:r>
              <a:rPr b="0" lang="en-GB" sz="1500" spc="-1" strike="noStrike">
                <a:solidFill>
                  <a:srgbClr val="000000"/>
                </a:solidFill>
                <a:latin typeface="Arial"/>
              </a:rPr>
              <a:t>event</a:t>
            </a:r>
            <a:endParaRPr b="0" lang="en-US" sz="1500" spc="-1" strike="noStrike">
              <a:solidFill>
                <a:srgbClr val="000000"/>
              </a:solidFill>
              <a:latin typeface="Arial"/>
            </a:endParaRPr>
          </a:p>
        </p:txBody>
      </p:sp>
      <p:sp>
        <p:nvSpPr>
          <p:cNvPr id="1395" name="CustomShape 18"/>
          <p:cNvSpPr/>
          <p:nvPr/>
        </p:nvSpPr>
        <p:spPr>
          <a:xfrm>
            <a:off x="1574640" y="4330800"/>
            <a:ext cx="1358280" cy="576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5600" rIns="75600" tIns="37800" bIns="37800" anchor="ctr">
            <a:noAutofit/>
          </a:bodyPr>
          <a:p>
            <a:pPr algn="ctr"/>
            <a:r>
              <a:rPr b="0" lang="en-GB" sz="1500" spc="-1" strike="noStrike">
                <a:solidFill>
                  <a:srgbClr val="000000"/>
                </a:solidFill>
                <a:latin typeface="Arial"/>
              </a:rPr>
              <a:t>end event</a:t>
            </a:r>
            <a:endParaRPr b="0" lang="en-US" sz="1500" spc="-1" strike="noStrike">
              <a:solidFill>
                <a:srgbClr val="000000"/>
              </a:solidFill>
              <a:latin typeface="Arial"/>
            </a:endParaRPr>
          </a:p>
        </p:txBody>
      </p:sp>
      <p:grpSp>
        <p:nvGrpSpPr>
          <p:cNvPr id="1396" name="Group 19"/>
          <p:cNvGrpSpPr/>
          <p:nvPr/>
        </p:nvGrpSpPr>
        <p:grpSpPr>
          <a:xfrm>
            <a:off x="5591160" y="2441160"/>
            <a:ext cx="550800" cy="2426760"/>
            <a:chOff x="5591160" y="2441160"/>
            <a:chExt cx="550800" cy="2426760"/>
          </a:xfrm>
        </p:grpSpPr>
        <p:sp>
          <p:nvSpPr>
            <p:cNvPr id="1397" name="CustomShape 20"/>
            <p:cNvSpPr/>
            <p:nvPr/>
          </p:nvSpPr>
          <p:spPr>
            <a:xfrm>
              <a:off x="5591160" y="2441160"/>
              <a:ext cx="550800" cy="2426760"/>
            </a:xfrm>
            <a:prstGeom prst="rect">
              <a:avLst/>
            </a:prstGeom>
            <a:noFill/>
            <a:ln>
              <a:noFill/>
            </a:ln>
          </p:spPr>
          <p:style>
            <a:lnRef idx="0"/>
            <a:fillRef idx="0"/>
            <a:effectRef idx="0"/>
            <a:fontRef idx="minor"/>
          </p:style>
        </p:sp>
        <p:sp>
          <p:nvSpPr>
            <p:cNvPr id="1398" name="CustomShape 21"/>
            <p:cNvSpPr/>
            <p:nvPr/>
          </p:nvSpPr>
          <p:spPr>
            <a:xfrm>
              <a:off x="5619960" y="2470320"/>
              <a:ext cx="495360" cy="495000"/>
            </a:xfrm>
            <a:custGeom>
              <a:avLst/>
              <a:gdLst/>
              <a:ahLst/>
              <a:rect l="l" t="t" r="r" b="b"/>
              <a:pathLst>
                <a:path w="341" h="341">
                  <a:moveTo>
                    <a:pt x="341" y="170"/>
                  </a:moveTo>
                  <a:lnTo>
                    <a:pt x="340" y="152"/>
                  </a:lnTo>
                  <a:lnTo>
                    <a:pt x="337" y="135"/>
                  </a:lnTo>
                  <a:lnTo>
                    <a:pt x="333" y="119"/>
                  </a:lnTo>
                  <a:lnTo>
                    <a:pt x="327" y="104"/>
                  </a:lnTo>
                  <a:lnTo>
                    <a:pt x="320" y="89"/>
                  </a:lnTo>
                  <a:lnTo>
                    <a:pt x="311" y="75"/>
                  </a:lnTo>
                  <a:lnTo>
                    <a:pt x="301" y="62"/>
                  </a:lnTo>
                  <a:lnTo>
                    <a:pt x="291" y="50"/>
                  </a:lnTo>
                  <a:lnTo>
                    <a:pt x="278" y="39"/>
                  </a:lnTo>
                  <a:lnTo>
                    <a:pt x="266" y="29"/>
                  </a:lnTo>
                  <a:lnTo>
                    <a:pt x="251" y="21"/>
                  </a:lnTo>
                  <a:lnTo>
                    <a:pt x="236" y="13"/>
                  </a:lnTo>
                  <a:lnTo>
                    <a:pt x="221" y="7"/>
                  </a:lnTo>
                  <a:lnTo>
                    <a:pt x="205" y="4"/>
                  </a:lnTo>
                  <a:lnTo>
                    <a:pt x="188" y="0"/>
                  </a:lnTo>
                  <a:lnTo>
                    <a:pt x="171" y="0"/>
                  </a:lnTo>
                  <a:lnTo>
                    <a:pt x="152" y="0"/>
                  </a:lnTo>
                  <a:lnTo>
                    <a:pt x="135" y="4"/>
                  </a:lnTo>
                  <a:lnTo>
                    <a:pt x="119" y="7"/>
                  </a:lnTo>
                  <a:lnTo>
                    <a:pt x="104" y="13"/>
                  </a:lnTo>
                  <a:lnTo>
                    <a:pt x="89" y="21"/>
                  </a:lnTo>
                  <a:lnTo>
                    <a:pt x="75" y="29"/>
                  </a:lnTo>
                  <a:lnTo>
                    <a:pt x="62" y="39"/>
                  </a:lnTo>
                  <a:lnTo>
                    <a:pt x="50" y="50"/>
                  </a:lnTo>
                  <a:lnTo>
                    <a:pt x="39" y="62"/>
                  </a:lnTo>
                  <a:lnTo>
                    <a:pt x="29" y="75"/>
                  </a:lnTo>
                  <a:lnTo>
                    <a:pt x="21" y="89"/>
                  </a:lnTo>
                  <a:lnTo>
                    <a:pt x="13" y="104"/>
                  </a:lnTo>
                  <a:lnTo>
                    <a:pt x="7" y="119"/>
                  </a:lnTo>
                  <a:lnTo>
                    <a:pt x="4" y="135"/>
                  </a:lnTo>
                  <a:lnTo>
                    <a:pt x="0" y="152"/>
                  </a:lnTo>
                  <a:lnTo>
                    <a:pt x="0" y="170"/>
                  </a:lnTo>
                  <a:lnTo>
                    <a:pt x="0" y="187"/>
                  </a:lnTo>
                  <a:lnTo>
                    <a:pt x="4" y="204"/>
                  </a:lnTo>
                  <a:lnTo>
                    <a:pt x="7" y="220"/>
                  </a:lnTo>
                  <a:lnTo>
                    <a:pt x="13" y="236"/>
                  </a:lnTo>
                  <a:lnTo>
                    <a:pt x="21" y="251"/>
                  </a:lnTo>
                  <a:lnTo>
                    <a:pt x="29" y="266"/>
                  </a:lnTo>
                  <a:lnTo>
                    <a:pt x="39" y="278"/>
                  </a:lnTo>
                  <a:lnTo>
                    <a:pt x="50" y="291"/>
                  </a:lnTo>
                  <a:lnTo>
                    <a:pt x="62" y="301"/>
                  </a:lnTo>
                  <a:lnTo>
                    <a:pt x="75" y="311"/>
                  </a:lnTo>
                  <a:lnTo>
                    <a:pt x="89" y="320"/>
                  </a:lnTo>
                  <a:lnTo>
                    <a:pt x="104" y="327"/>
                  </a:lnTo>
                  <a:lnTo>
                    <a:pt x="119" y="333"/>
                  </a:lnTo>
                  <a:lnTo>
                    <a:pt x="135" y="337"/>
                  </a:lnTo>
                  <a:lnTo>
                    <a:pt x="152" y="339"/>
                  </a:lnTo>
                  <a:lnTo>
                    <a:pt x="171" y="341"/>
                  </a:lnTo>
                  <a:lnTo>
                    <a:pt x="188" y="339"/>
                  </a:lnTo>
                  <a:lnTo>
                    <a:pt x="205" y="337"/>
                  </a:lnTo>
                  <a:lnTo>
                    <a:pt x="221" y="333"/>
                  </a:lnTo>
                  <a:lnTo>
                    <a:pt x="236" y="327"/>
                  </a:lnTo>
                  <a:lnTo>
                    <a:pt x="251" y="320"/>
                  </a:lnTo>
                  <a:lnTo>
                    <a:pt x="266" y="311"/>
                  </a:lnTo>
                  <a:lnTo>
                    <a:pt x="278" y="301"/>
                  </a:lnTo>
                  <a:lnTo>
                    <a:pt x="291" y="291"/>
                  </a:lnTo>
                  <a:lnTo>
                    <a:pt x="301" y="278"/>
                  </a:lnTo>
                  <a:lnTo>
                    <a:pt x="311" y="266"/>
                  </a:lnTo>
                  <a:lnTo>
                    <a:pt x="320" y="251"/>
                  </a:lnTo>
                  <a:lnTo>
                    <a:pt x="327" y="236"/>
                  </a:lnTo>
                  <a:lnTo>
                    <a:pt x="333" y="220"/>
                  </a:lnTo>
                  <a:lnTo>
                    <a:pt x="337" y="204"/>
                  </a:lnTo>
                  <a:lnTo>
                    <a:pt x="340" y="187"/>
                  </a:lnTo>
                  <a:lnTo>
                    <a:pt x="341" y="170"/>
                  </a:lnTo>
                  <a:close/>
                </a:path>
              </a:pathLst>
            </a:custGeom>
            <a:solidFill>
              <a:srgbClr val="ffffff"/>
            </a:solidFill>
            <a:ln>
              <a:noFill/>
            </a:ln>
          </p:spPr>
          <p:style>
            <a:lnRef idx="0"/>
            <a:fillRef idx="0"/>
            <a:effectRef idx="0"/>
            <a:fontRef idx="minor"/>
          </p:style>
        </p:sp>
        <p:sp>
          <p:nvSpPr>
            <p:cNvPr id="1399" name="CustomShape 22"/>
            <p:cNvSpPr/>
            <p:nvPr/>
          </p:nvSpPr>
          <p:spPr>
            <a:xfrm>
              <a:off x="5619960" y="2470320"/>
              <a:ext cx="495360" cy="495000"/>
            </a:xfrm>
            <a:custGeom>
              <a:avLst/>
              <a:gdLst/>
              <a:ahLst/>
              <a:rect l="l" t="t" r="r" b="b"/>
              <a:pathLst>
                <a:path w="341" h="341">
                  <a:moveTo>
                    <a:pt x="341" y="170"/>
                  </a:moveTo>
                  <a:lnTo>
                    <a:pt x="340" y="152"/>
                  </a:lnTo>
                  <a:lnTo>
                    <a:pt x="337" y="135"/>
                  </a:lnTo>
                  <a:lnTo>
                    <a:pt x="333" y="119"/>
                  </a:lnTo>
                  <a:lnTo>
                    <a:pt x="327" y="104"/>
                  </a:lnTo>
                  <a:lnTo>
                    <a:pt x="320" y="89"/>
                  </a:lnTo>
                  <a:lnTo>
                    <a:pt x="311" y="75"/>
                  </a:lnTo>
                  <a:lnTo>
                    <a:pt x="301" y="62"/>
                  </a:lnTo>
                  <a:lnTo>
                    <a:pt x="291" y="50"/>
                  </a:lnTo>
                  <a:lnTo>
                    <a:pt x="278" y="39"/>
                  </a:lnTo>
                  <a:lnTo>
                    <a:pt x="266" y="29"/>
                  </a:lnTo>
                  <a:lnTo>
                    <a:pt x="251" y="21"/>
                  </a:lnTo>
                  <a:lnTo>
                    <a:pt x="236" y="13"/>
                  </a:lnTo>
                  <a:lnTo>
                    <a:pt x="221" y="7"/>
                  </a:lnTo>
                  <a:lnTo>
                    <a:pt x="205" y="4"/>
                  </a:lnTo>
                  <a:lnTo>
                    <a:pt x="188" y="0"/>
                  </a:lnTo>
                  <a:lnTo>
                    <a:pt x="171" y="0"/>
                  </a:lnTo>
                  <a:lnTo>
                    <a:pt x="152" y="0"/>
                  </a:lnTo>
                  <a:lnTo>
                    <a:pt x="135" y="4"/>
                  </a:lnTo>
                  <a:lnTo>
                    <a:pt x="119" y="7"/>
                  </a:lnTo>
                  <a:lnTo>
                    <a:pt x="104" y="13"/>
                  </a:lnTo>
                  <a:lnTo>
                    <a:pt x="89" y="21"/>
                  </a:lnTo>
                  <a:lnTo>
                    <a:pt x="75" y="29"/>
                  </a:lnTo>
                  <a:lnTo>
                    <a:pt x="62" y="39"/>
                  </a:lnTo>
                  <a:lnTo>
                    <a:pt x="50" y="50"/>
                  </a:lnTo>
                  <a:lnTo>
                    <a:pt x="39" y="62"/>
                  </a:lnTo>
                  <a:lnTo>
                    <a:pt x="29" y="75"/>
                  </a:lnTo>
                  <a:lnTo>
                    <a:pt x="21" y="89"/>
                  </a:lnTo>
                  <a:lnTo>
                    <a:pt x="13" y="104"/>
                  </a:lnTo>
                  <a:lnTo>
                    <a:pt x="7" y="119"/>
                  </a:lnTo>
                  <a:lnTo>
                    <a:pt x="4" y="135"/>
                  </a:lnTo>
                  <a:lnTo>
                    <a:pt x="0" y="152"/>
                  </a:lnTo>
                  <a:lnTo>
                    <a:pt x="0" y="170"/>
                  </a:lnTo>
                  <a:lnTo>
                    <a:pt x="0" y="187"/>
                  </a:lnTo>
                  <a:lnTo>
                    <a:pt x="4" y="204"/>
                  </a:lnTo>
                  <a:lnTo>
                    <a:pt x="7" y="220"/>
                  </a:lnTo>
                  <a:lnTo>
                    <a:pt x="13" y="236"/>
                  </a:lnTo>
                  <a:lnTo>
                    <a:pt x="21" y="251"/>
                  </a:lnTo>
                  <a:lnTo>
                    <a:pt x="29" y="266"/>
                  </a:lnTo>
                  <a:lnTo>
                    <a:pt x="39" y="278"/>
                  </a:lnTo>
                  <a:lnTo>
                    <a:pt x="50" y="291"/>
                  </a:lnTo>
                  <a:lnTo>
                    <a:pt x="62" y="301"/>
                  </a:lnTo>
                  <a:lnTo>
                    <a:pt x="75" y="311"/>
                  </a:lnTo>
                  <a:lnTo>
                    <a:pt x="89" y="320"/>
                  </a:lnTo>
                  <a:lnTo>
                    <a:pt x="104" y="327"/>
                  </a:lnTo>
                  <a:lnTo>
                    <a:pt x="119" y="333"/>
                  </a:lnTo>
                  <a:lnTo>
                    <a:pt x="135" y="337"/>
                  </a:lnTo>
                  <a:lnTo>
                    <a:pt x="152" y="339"/>
                  </a:lnTo>
                  <a:lnTo>
                    <a:pt x="171" y="341"/>
                  </a:lnTo>
                  <a:lnTo>
                    <a:pt x="188" y="339"/>
                  </a:lnTo>
                  <a:lnTo>
                    <a:pt x="205" y="337"/>
                  </a:lnTo>
                  <a:lnTo>
                    <a:pt x="221" y="333"/>
                  </a:lnTo>
                  <a:lnTo>
                    <a:pt x="236" y="327"/>
                  </a:lnTo>
                  <a:lnTo>
                    <a:pt x="251" y="320"/>
                  </a:lnTo>
                  <a:lnTo>
                    <a:pt x="266" y="311"/>
                  </a:lnTo>
                  <a:lnTo>
                    <a:pt x="278" y="301"/>
                  </a:lnTo>
                  <a:lnTo>
                    <a:pt x="291" y="291"/>
                  </a:lnTo>
                  <a:lnTo>
                    <a:pt x="301" y="278"/>
                  </a:lnTo>
                  <a:lnTo>
                    <a:pt x="311" y="266"/>
                  </a:lnTo>
                  <a:lnTo>
                    <a:pt x="320" y="251"/>
                  </a:lnTo>
                  <a:lnTo>
                    <a:pt x="327" y="236"/>
                  </a:lnTo>
                  <a:lnTo>
                    <a:pt x="333" y="220"/>
                  </a:lnTo>
                  <a:lnTo>
                    <a:pt x="337" y="204"/>
                  </a:lnTo>
                  <a:lnTo>
                    <a:pt x="340" y="187"/>
                  </a:lnTo>
                  <a:lnTo>
                    <a:pt x="341" y="170"/>
                  </a:lnTo>
                </a:path>
              </a:pathLst>
            </a:custGeom>
            <a:noFill/>
            <a:ln>
              <a:solidFill>
                <a:srgbClr val="000000"/>
              </a:solidFill>
            </a:ln>
          </p:spPr>
          <p:style>
            <a:lnRef idx="0"/>
            <a:fillRef idx="0"/>
            <a:effectRef idx="0"/>
            <a:fontRef idx="minor"/>
          </p:style>
        </p:sp>
        <p:sp>
          <p:nvSpPr>
            <p:cNvPr id="1400" name="CustomShape 23"/>
            <p:cNvSpPr/>
            <p:nvPr/>
          </p:nvSpPr>
          <p:spPr>
            <a:xfrm>
              <a:off x="5669640" y="2519640"/>
              <a:ext cx="396000" cy="396360"/>
            </a:xfrm>
            <a:custGeom>
              <a:avLst/>
              <a:gdLst/>
              <a:ahLst/>
              <a:rect l="l" t="t" r="r" b="b"/>
              <a:pathLst>
                <a:path w="273" h="273">
                  <a:moveTo>
                    <a:pt x="273" y="136"/>
                  </a:moveTo>
                  <a:lnTo>
                    <a:pt x="272" y="122"/>
                  </a:lnTo>
                  <a:lnTo>
                    <a:pt x="269" y="108"/>
                  </a:lnTo>
                  <a:lnTo>
                    <a:pt x="266" y="96"/>
                  </a:lnTo>
                  <a:lnTo>
                    <a:pt x="261" y="83"/>
                  </a:lnTo>
                  <a:lnTo>
                    <a:pt x="256" y="71"/>
                  </a:lnTo>
                  <a:lnTo>
                    <a:pt x="249" y="60"/>
                  </a:lnTo>
                  <a:lnTo>
                    <a:pt x="233" y="40"/>
                  </a:lnTo>
                  <a:lnTo>
                    <a:pt x="213" y="23"/>
                  </a:lnTo>
                  <a:lnTo>
                    <a:pt x="201" y="16"/>
                  </a:lnTo>
                  <a:lnTo>
                    <a:pt x="189" y="11"/>
                  </a:lnTo>
                  <a:lnTo>
                    <a:pt x="176" y="6"/>
                  </a:lnTo>
                  <a:lnTo>
                    <a:pt x="164" y="3"/>
                  </a:lnTo>
                  <a:lnTo>
                    <a:pt x="150" y="0"/>
                  </a:lnTo>
                  <a:lnTo>
                    <a:pt x="137" y="0"/>
                  </a:lnTo>
                  <a:lnTo>
                    <a:pt x="122" y="0"/>
                  </a:lnTo>
                  <a:lnTo>
                    <a:pt x="108" y="3"/>
                  </a:lnTo>
                  <a:lnTo>
                    <a:pt x="96" y="6"/>
                  </a:lnTo>
                  <a:lnTo>
                    <a:pt x="83" y="11"/>
                  </a:lnTo>
                  <a:lnTo>
                    <a:pt x="71" y="16"/>
                  </a:lnTo>
                  <a:lnTo>
                    <a:pt x="61" y="23"/>
                  </a:lnTo>
                  <a:lnTo>
                    <a:pt x="40" y="40"/>
                  </a:lnTo>
                  <a:lnTo>
                    <a:pt x="23" y="60"/>
                  </a:lnTo>
                  <a:lnTo>
                    <a:pt x="16" y="71"/>
                  </a:lnTo>
                  <a:lnTo>
                    <a:pt x="11" y="83"/>
                  </a:lnTo>
                  <a:lnTo>
                    <a:pt x="6" y="96"/>
                  </a:lnTo>
                  <a:lnTo>
                    <a:pt x="3" y="108"/>
                  </a:lnTo>
                  <a:lnTo>
                    <a:pt x="0" y="122"/>
                  </a:lnTo>
                  <a:lnTo>
                    <a:pt x="0" y="136"/>
                  </a:lnTo>
                  <a:lnTo>
                    <a:pt x="0" y="150"/>
                  </a:lnTo>
                  <a:lnTo>
                    <a:pt x="3" y="164"/>
                  </a:lnTo>
                  <a:lnTo>
                    <a:pt x="6" y="176"/>
                  </a:lnTo>
                  <a:lnTo>
                    <a:pt x="11" y="189"/>
                  </a:lnTo>
                  <a:lnTo>
                    <a:pt x="16" y="201"/>
                  </a:lnTo>
                  <a:lnTo>
                    <a:pt x="23" y="212"/>
                  </a:lnTo>
                  <a:lnTo>
                    <a:pt x="40" y="233"/>
                  </a:lnTo>
                  <a:lnTo>
                    <a:pt x="61" y="249"/>
                  </a:lnTo>
                  <a:lnTo>
                    <a:pt x="71" y="256"/>
                  </a:lnTo>
                  <a:lnTo>
                    <a:pt x="83" y="261"/>
                  </a:lnTo>
                  <a:lnTo>
                    <a:pt x="96" y="266"/>
                  </a:lnTo>
                  <a:lnTo>
                    <a:pt x="108" y="269"/>
                  </a:lnTo>
                  <a:lnTo>
                    <a:pt x="122" y="271"/>
                  </a:lnTo>
                  <a:lnTo>
                    <a:pt x="137" y="273"/>
                  </a:lnTo>
                  <a:lnTo>
                    <a:pt x="150" y="271"/>
                  </a:lnTo>
                  <a:lnTo>
                    <a:pt x="164" y="269"/>
                  </a:lnTo>
                  <a:lnTo>
                    <a:pt x="176" y="266"/>
                  </a:lnTo>
                  <a:lnTo>
                    <a:pt x="189" y="261"/>
                  </a:lnTo>
                  <a:lnTo>
                    <a:pt x="201" y="256"/>
                  </a:lnTo>
                  <a:lnTo>
                    <a:pt x="213" y="249"/>
                  </a:lnTo>
                  <a:lnTo>
                    <a:pt x="233" y="233"/>
                  </a:lnTo>
                  <a:lnTo>
                    <a:pt x="249" y="212"/>
                  </a:lnTo>
                  <a:lnTo>
                    <a:pt x="256" y="201"/>
                  </a:lnTo>
                  <a:lnTo>
                    <a:pt x="261" y="189"/>
                  </a:lnTo>
                  <a:lnTo>
                    <a:pt x="266" y="176"/>
                  </a:lnTo>
                  <a:lnTo>
                    <a:pt x="269" y="164"/>
                  </a:lnTo>
                  <a:lnTo>
                    <a:pt x="272" y="150"/>
                  </a:lnTo>
                  <a:lnTo>
                    <a:pt x="273" y="136"/>
                  </a:lnTo>
                  <a:close/>
                </a:path>
              </a:pathLst>
            </a:custGeom>
            <a:solidFill>
              <a:srgbClr val="ffffff"/>
            </a:solidFill>
            <a:ln>
              <a:noFill/>
            </a:ln>
          </p:spPr>
          <p:style>
            <a:lnRef idx="0"/>
            <a:fillRef idx="0"/>
            <a:effectRef idx="0"/>
            <a:fontRef idx="minor"/>
          </p:style>
        </p:sp>
        <p:sp>
          <p:nvSpPr>
            <p:cNvPr id="1401" name="CustomShape 24"/>
            <p:cNvSpPr/>
            <p:nvPr/>
          </p:nvSpPr>
          <p:spPr>
            <a:xfrm>
              <a:off x="5669640" y="2519640"/>
              <a:ext cx="396000" cy="396360"/>
            </a:xfrm>
            <a:custGeom>
              <a:avLst/>
              <a:gdLst/>
              <a:ahLst/>
              <a:rect l="l" t="t" r="r" b="b"/>
              <a:pathLst>
                <a:path w="273" h="273">
                  <a:moveTo>
                    <a:pt x="273" y="136"/>
                  </a:moveTo>
                  <a:lnTo>
                    <a:pt x="272" y="122"/>
                  </a:lnTo>
                  <a:lnTo>
                    <a:pt x="269" y="108"/>
                  </a:lnTo>
                  <a:lnTo>
                    <a:pt x="266" y="96"/>
                  </a:lnTo>
                  <a:lnTo>
                    <a:pt x="261" y="83"/>
                  </a:lnTo>
                  <a:lnTo>
                    <a:pt x="256" y="71"/>
                  </a:lnTo>
                  <a:lnTo>
                    <a:pt x="249" y="60"/>
                  </a:lnTo>
                  <a:lnTo>
                    <a:pt x="233" y="40"/>
                  </a:lnTo>
                  <a:lnTo>
                    <a:pt x="213" y="23"/>
                  </a:lnTo>
                  <a:lnTo>
                    <a:pt x="201" y="16"/>
                  </a:lnTo>
                  <a:lnTo>
                    <a:pt x="189" y="11"/>
                  </a:lnTo>
                  <a:lnTo>
                    <a:pt x="176" y="6"/>
                  </a:lnTo>
                  <a:lnTo>
                    <a:pt x="164" y="3"/>
                  </a:lnTo>
                  <a:lnTo>
                    <a:pt x="150" y="0"/>
                  </a:lnTo>
                  <a:lnTo>
                    <a:pt x="137" y="0"/>
                  </a:lnTo>
                  <a:lnTo>
                    <a:pt x="122" y="0"/>
                  </a:lnTo>
                  <a:lnTo>
                    <a:pt x="108" y="3"/>
                  </a:lnTo>
                  <a:lnTo>
                    <a:pt x="96" y="6"/>
                  </a:lnTo>
                  <a:lnTo>
                    <a:pt x="83" y="11"/>
                  </a:lnTo>
                  <a:lnTo>
                    <a:pt x="71" y="16"/>
                  </a:lnTo>
                  <a:lnTo>
                    <a:pt x="61" y="23"/>
                  </a:lnTo>
                  <a:lnTo>
                    <a:pt x="40" y="40"/>
                  </a:lnTo>
                  <a:lnTo>
                    <a:pt x="23" y="60"/>
                  </a:lnTo>
                  <a:lnTo>
                    <a:pt x="16" y="71"/>
                  </a:lnTo>
                  <a:lnTo>
                    <a:pt x="11" y="83"/>
                  </a:lnTo>
                  <a:lnTo>
                    <a:pt x="6" y="96"/>
                  </a:lnTo>
                  <a:lnTo>
                    <a:pt x="3" y="108"/>
                  </a:lnTo>
                  <a:lnTo>
                    <a:pt x="0" y="122"/>
                  </a:lnTo>
                  <a:lnTo>
                    <a:pt x="0" y="136"/>
                  </a:lnTo>
                  <a:lnTo>
                    <a:pt x="0" y="150"/>
                  </a:lnTo>
                  <a:lnTo>
                    <a:pt x="3" y="164"/>
                  </a:lnTo>
                  <a:lnTo>
                    <a:pt x="6" y="176"/>
                  </a:lnTo>
                  <a:lnTo>
                    <a:pt x="11" y="189"/>
                  </a:lnTo>
                  <a:lnTo>
                    <a:pt x="16" y="201"/>
                  </a:lnTo>
                  <a:lnTo>
                    <a:pt x="23" y="212"/>
                  </a:lnTo>
                  <a:lnTo>
                    <a:pt x="40" y="233"/>
                  </a:lnTo>
                  <a:lnTo>
                    <a:pt x="61" y="249"/>
                  </a:lnTo>
                  <a:lnTo>
                    <a:pt x="71" y="256"/>
                  </a:lnTo>
                  <a:lnTo>
                    <a:pt x="83" y="261"/>
                  </a:lnTo>
                  <a:lnTo>
                    <a:pt x="96" y="266"/>
                  </a:lnTo>
                  <a:lnTo>
                    <a:pt x="108" y="269"/>
                  </a:lnTo>
                  <a:lnTo>
                    <a:pt x="122" y="271"/>
                  </a:lnTo>
                  <a:lnTo>
                    <a:pt x="137" y="273"/>
                  </a:lnTo>
                  <a:lnTo>
                    <a:pt x="150" y="271"/>
                  </a:lnTo>
                  <a:lnTo>
                    <a:pt x="164" y="269"/>
                  </a:lnTo>
                  <a:lnTo>
                    <a:pt x="176" y="266"/>
                  </a:lnTo>
                  <a:lnTo>
                    <a:pt x="189" y="261"/>
                  </a:lnTo>
                  <a:lnTo>
                    <a:pt x="201" y="256"/>
                  </a:lnTo>
                  <a:lnTo>
                    <a:pt x="213" y="249"/>
                  </a:lnTo>
                  <a:lnTo>
                    <a:pt x="233" y="233"/>
                  </a:lnTo>
                  <a:lnTo>
                    <a:pt x="249" y="212"/>
                  </a:lnTo>
                  <a:lnTo>
                    <a:pt x="256" y="201"/>
                  </a:lnTo>
                  <a:lnTo>
                    <a:pt x="261" y="189"/>
                  </a:lnTo>
                  <a:lnTo>
                    <a:pt x="266" y="176"/>
                  </a:lnTo>
                  <a:lnTo>
                    <a:pt x="269" y="164"/>
                  </a:lnTo>
                  <a:lnTo>
                    <a:pt x="272" y="150"/>
                  </a:lnTo>
                  <a:lnTo>
                    <a:pt x="273" y="136"/>
                  </a:lnTo>
                </a:path>
              </a:pathLst>
            </a:custGeom>
            <a:noFill/>
            <a:ln>
              <a:solidFill>
                <a:srgbClr val="000000"/>
              </a:solidFill>
            </a:ln>
          </p:spPr>
          <p:style>
            <a:lnRef idx="0"/>
            <a:fillRef idx="0"/>
            <a:effectRef idx="0"/>
            <a:fontRef idx="minor"/>
          </p:style>
        </p:sp>
        <p:sp>
          <p:nvSpPr>
            <p:cNvPr id="1402" name="CustomShape 25"/>
            <p:cNvSpPr/>
            <p:nvPr/>
          </p:nvSpPr>
          <p:spPr>
            <a:xfrm>
              <a:off x="5718960" y="2615760"/>
              <a:ext cx="293760" cy="200880"/>
            </a:xfrm>
            <a:prstGeom prst="rect">
              <a:avLst/>
            </a:prstGeom>
            <a:solidFill>
              <a:srgbClr val="ffffff"/>
            </a:solidFill>
            <a:ln>
              <a:noFill/>
            </a:ln>
          </p:spPr>
          <p:style>
            <a:lnRef idx="0"/>
            <a:fillRef idx="0"/>
            <a:effectRef idx="0"/>
            <a:fontRef idx="minor"/>
          </p:style>
        </p:sp>
        <p:sp>
          <p:nvSpPr>
            <p:cNvPr id="1403" name="CustomShape 26"/>
            <p:cNvSpPr/>
            <p:nvPr/>
          </p:nvSpPr>
          <p:spPr>
            <a:xfrm>
              <a:off x="5718960" y="2615760"/>
              <a:ext cx="293760" cy="200880"/>
            </a:xfrm>
            <a:prstGeom prst="rect">
              <a:avLst/>
            </a:prstGeom>
            <a:noFill/>
            <a:ln>
              <a:solidFill>
                <a:srgbClr val="000000"/>
              </a:solidFill>
            </a:ln>
          </p:spPr>
          <p:style>
            <a:lnRef idx="0"/>
            <a:fillRef idx="0"/>
            <a:effectRef idx="0"/>
            <a:fontRef idx="minor"/>
          </p:style>
        </p:sp>
        <p:sp>
          <p:nvSpPr>
            <p:cNvPr id="1404" name="Line 27"/>
            <p:cNvSpPr/>
            <p:nvPr/>
          </p:nvSpPr>
          <p:spPr>
            <a:xfrm>
              <a:off x="5718960" y="2615760"/>
              <a:ext cx="148320" cy="101520"/>
            </a:xfrm>
            <a:prstGeom prst="line">
              <a:avLst/>
            </a:prstGeom>
            <a:ln>
              <a:solidFill>
                <a:srgbClr val="000000"/>
              </a:solidFill>
            </a:ln>
          </p:spPr>
          <p:style>
            <a:lnRef idx="0"/>
            <a:fillRef idx="0"/>
            <a:effectRef idx="0"/>
            <a:fontRef idx="minor"/>
          </p:style>
        </p:sp>
        <p:sp>
          <p:nvSpPr>
            <p:cNvPr id="1405" name="Line 28"/>
            <p:cNvSpPr/>
            <p:nvPr/>
          </p:nvSpPr>
          <p:spPr>
            <a:xfrm flipH="1">
              <a:off x="5867640" y="2615760"/>
              <a:ext cx="145080" cy="101520"/>
            </a:xfrm>
            <a:prstGeom prst="line">
              <a:avLst/>
            </a:prstGeom>
            <a:ln>
              <a:solidFill>
                <a:srgbClr val="000000"/>
              </a:solidFill>
            </a:ln>
          </p:spPr>
          <p:style>
            <a:lnRef idx="0"/>
            <a:fillRef idx="0"/>
            <a:effectRef idx="0"/>
            <a:fontRef idx="minor"/>
          </p:style>
        </p:sp>
        <p:sp>
          <p:nvSpPr>
            <p:cNvPr id="1406" name="CustomShape 29"/>
            <p:cNvSpPr/>
            <p:nvPr/>
          </p:nvSpPr>
          <p:spPr>
            <a:xfrm>
              <a:off x="5619960" y="3406320"/>
              <a:ext cx="495360" cy="496080"/>
            </a:xfrm>
            <a:custGeom>
              <a:avLst/>
              <a:gdLst/>
              <a:ahLst/>
              <a:rect l="l" t="t" r="r" b="b"/>
              <a:pathLst>
                <a:path w="341" h="341">
                  <a:moveTo>
                    <a:pt x="341" y="171"/>
                  </a:moveTo>
                  <a:lnTo>
                    <a:pt x="340" y="152"/>
                  </a:lnTo>
                  <a:lnTo>
                    <a:pt x="337" y="135"/>
                  </a:lnTo>
                  <a:lnTo>
                    <a:pt x="333" y="120"/>
                  </a:lnTo>
                  <a:lnTo>
                    <a:pt x="327" y="104"/>
                  </a:lnTo>
                  <a:lnTo>
                    <a:pt x="320" y="89"/>
                  </a:lnTo>
                  <a:lnTo>
                    <a:pt x="311" y="75"/>
                  </a:lnTo>
                  <a:lnTo>
                    <a:pt x="301" y="62"/>
                  </a:lnTo>
                  <a:lnTo>
                    <a:pt x="291" y="50"/>
                  </a:lnTo>
                  <a:lnTo>
                    <a:pt x="278" y="39"/>
                  </a:lnTo>
                  <a:lnTo>
                    <a:pt x="266" y="29"/>
                  </a:lnTo>
                  <a:lnTo>
                    <a:pt x="251" y="21"/>
                  </a:lnTo>
                  <a:lnTo>
                    <a:pt x="236" y="13"/>
                  </a:lnTo>
                  <a:lnTo>
                    <a:pt x="221" y="7"/>
                  </a:lnTo>
                  <a:lnTo>
                    <a:pt x="205" y="4"/>
                  </a:lnTo>
                  <a:lnTo>
                    <a:pt x="188" y="0"/>
                  </a:lnTo>
                  <a:lnTo>
                    <a:pt x="171" y="0"/>
                  </a:lnTo>
                  <a:lnTo>
                    <a:pt x="152" y="0"/>
                  </a:lnTo>
                  <a:lnTo>
                    <a:pt x="135" y="4"/>
                  </a:lnTo>
                  <a:lnTo>
                    <a:pt x="119" y="7"/>
                  </a:lnTo>
                  <a:lnTo>
                    <a:pt x="104" y="13"/>
                  </a:lnTo>
                  <a:lnTo>
                    <a:pt x="89" y="21"/>
                  </a:lnTo>
                  <a:lnTo>
                    <a:pt x="75" y="29"/>
                  </a:lnTo>
                  <a:lnTo>
                    <a:pt x="62" y="39"/>
                  </a:lnTo>
                  <a:lnTo>
                    <a:pt x="50" y="50"/>
                  </a:lnTo>
                  <a:lnTo>
                    <a:pt x="39" y="62"/>
                  </a:lnTo>
                  <a:lnTo>
                    <a:pt x="29" y="75"/>
                  </a:lnTo>
                  <a:lnTo>
                    <a:pt x="21" y="89"/>
                  </a:lnTo>
                  <a:lnTo>
                    <a:pt x="13" y="104"/>
                  </a:lnTo>
                  <a:lnTo>
                    <a:pt x="7" y="120"/>
                  </a:lnTo>
                  <a:lnTo>
                    <a:pt x="4" y="135"/>
                  </a:lnTo>
                  <a:lnTo>
                    <a:pt x="0" y="152"/>
                  </a:lnTo>
                  <a:lnTo>
                    <a:pt x="0" y="171"/>
                  </a:lnTo>
                  <a:lnTo>
                    <a:pt x="0" y="188"/>
                  </a:lnTo>
                  <a:lnTo>
                    <a:pt x="4" y="205"/>
                  </a:lnTo>
                  <a:lnTo>
                    <a:pt x="7" y="220"/>
                  </a:lnTo>
                  <a:lnTo>
                    <a:pt x="13" y="236"/>
                  </a:lnTo>
                  <a:lnTo>
                    <a:pt x="21" y="251"/>
                  </a:lnTo>
                  <a:lnTo>
                    <a:pt x="29" y="265"/>
                  </a:lnTo>
                  <a:lnTo>
                    <a:pt x="39" y="278"/>
                  </a:lnTo>
                  <a:lnTo>
                    <a:pt x="50" y="291"/>
                  </a:lnTo>
                  <a:lnTo>
                    <a:pt x="62" y="301"/>
                  </a:lnTo>
                  <a:lnTo>
                    <a:pt x="75" y="311"/>
                  </a:lnTo>
                  <a:lnTo>
                    <a:pt x="89" y="319"/>
                  </a:lnTo>
                  <a:lnTo>
                    <a:pt x="104" y="327"/>
                  </a:lnTo>
                  <a:lnTo>
                    <a:pt x="119" y="333"/>
                  </a:lnTo>
                  <a:lnTo>
                    <a:pt x="135" y="337"/>
                  </a:lnTo>
                  <a:lnTo>
                    <a:pt x="152" y="340"/>
                  </a:lnTo>
                  <a:lnTo>
                    <a:pt x="171" y="341"/>
                  </a:lnTo>
                  <a:lnTo>
                    <a:pt x="188" y="340"/>
                  </a:lnTo>
                  <a:lnTo>
                    <a:pt x="205" y="337"/>
                  </a:lnTo>
                  <a:lnTo>
                    <a:pt x="221" y="333"/>
                  </a:lnTo>
                  <a:lnTo>
                    <a:pt x="236" y="327"/>
                  </a:lnTo>
                  <a:lnTo>
                    <a:pt x="251" y="319"/>
                  </a:lnTo>
                  <a:lnTo>
                    <a:pt x="266" y="311"/>
                  </a:lnTo>
                  <a:lnTo>
                    <a:pt x="278" y="301"/>
                  </a:lnTo>
                  <a:lnTo>
                    <a:pt x="291" y="291"/>
                  </a:lnTo>
                  <a:lnTo>
                    <a:pt x="301" y="278"/>
                  </a:lnTo>
                  <a:lnTo>
                    <a:pt x="311" y="265"/>
                  </a:lnTo>
                  <a:lnTo>
                    <a:pt x="320" y="251"/>
                  </a:lnTo>
                  <a:lnTo>
                    <a:pt x="327" y="236"/>
                  </a:lnTo>
                  <a:lnTo>
                    <a:pt x="333" y="220"/>
                  </a:lnTo>
                  <a:lnTo>
                    <a:pt x="337" y="205"/>
                  </a:lnTo>
                  <a:lnTo>
                    <a:pt x="340" y="188"/>
                  </a:lnTo>
                  <a:lnTo>
                    <a:pt x="341" y="171"/>
                  </a:lnTo>
                  <a:close/>
                </a:path>
              </a:pathLst>
            </a:custGeom>
            <a:solidFill>
              <a:srgbClr val="ffffff"/>
            </a:solidFill>
            <a:ln>
              <a:noFill/>
            </a:ln>
          </p:spPr>
          <p:style>
            <a:lnRef idx="0"/>
            <a:fillRef idx="0"/>
            <a:effectRef idx="0"/>
            <a:fontRef idx="minor"/>
          </p:style>
        </p:sp>
        <p:sp>
          <p:nvSpPr>
            <p:cNvPr id="1407" name="CustomShape 30"/>
            <p:cNvSpPr/>
            <p:nvPr/>
          </p:nvSpPr>
          <p:spPr>
            <a:xfrm>
              <a:off x="5619960" y="3406320"/>
              <a:ext cx="495360" cy="496080"/>
            </a:xfrm>
            <a:custGeom>
              <a:avLst/>
              <a:gdLst/>
              <a:ahLst/>
              <a:rect l="l" t="t" r="r" b="b"/>
              <a:pathLst>
                <a:path w="341" h="341">
                  <a:moveTo>
                    <a:pt x="341" y="171"/>
                  </a:moveTo>
                  <a:lnTo>
                    <a:pt x="340" y="152"/>
                  </a:lnTo>
                  <a:lnTo>
                    <a:pt x="337" y="135"/>
                  </a:lnTo>
                  <a:lnTo>
                    <a:pt x="333" y="120"/>
                  </a:lnTo>
                  <a:lnTo>
                    <a:pt x="327" y="104"/>
                  </a:lnTo>
                  <a:lnTo>
                    <a:pt x="320" y="89"/>
                  </a:lnTo>
                  <a:lnTo>
                    <a:pt x="311" y="75"/>
                  </a:lnTo>
                  <a:lnTo>
                    <a:pt x="301" y="62"/>
                  </a:lnTo>
                  <a:lnTo>
                    <a:pt x="291" y="50"/>
                  </a:lnTo>
                  <a:lnTo>
                    <a:pt x="278" y="39"/>
                  </a:lnTo>
                  <a:lnTo>
                    <a:pt x="266" y="29"/>
                  </a:lnTo>
                  <a:lnTo>
                    <a:pt x="251" y="21"/>
                  </a:lnTo>
                  <a:lnTo>
                    <a:pt x="236" y="13"/>
                  </a:lnTo>
                  <a:lnTo>
                    <a:pt x="221" y="7"/>
                  </a:lnTo>
                  <a:lnTo>
                    <a:pt x="205" y="4"/>
                  </a:lnTo>
                  <a:lnTo>
                    <a:pt x="188" y="0"/>
                  </a:lnTo>
                  <a:lnTo>
                    <a:pt x="171" y="0"/>
                  </a:lnTo>
                  <a:lnTo>
                    <a:pt x="152" y="0"/>
                  </a:lnTo>
                  <a:lnTo>
                    <a:pt x="135" y="4"/>
                  </a:lnTo>
                  <a:lnTo>
                    <a:pt x="119" y="7"/>
                  </a:lnTo>
                  <a:lnTo>
                    <a:pt x="104" y="13"/>
                  </a:lnTo>
                  <a:lnTo>
                    <a:pt x="89" y="21"/>
                  </a:lnTo>
                  <a:lnTo>
                    <a:pt x="75" y="29"/>
                  </a:lnTo>
                  <a:lnTo>
                    <a:pt x="62" y="39"/>
                  </a:lnTo>
                  <a:lnTo>
                    <a:pt x="50" y="50"/>
                  </a:lnTo>
                  <a:lnTo>
                    <a:pt x="39" y="62"/>
                  </a:lnTo>
                  <a:lnTo>
                    <a:pt x="29" y="75"/>
                  </a:lnTo>
                  <a:lnTo>
                    <a:pt x="21" y="89"/>
                  </a:lnTo>
                  <a:lnTo>
                    <a:pt x="13" y="104"/>
                  </a:lnTo>
                  <a:lnTo>
                    <a:pt x="7" y="120"/>
                  </a:lnTo>
                  <a:lnTo>
                    <a:pt x="4" y="135"/>
                  </a:lnTo>
                  <a:lnTo>
                    <a:pt x="0" y="152"/>
                  </a:lnTo>
                  <a:lnTo>
                    <a:pt x="0" y="171"/>
                  </a:lnTo>
                  <a:lnTo>
                    <a:pt x="0" y="188"/>
                  </a:lnTo>
                  <a:lnTo>
                    <a:pt x="4" y="205"/>
                  </a:lnTo>
                  <a:lnTo>
                    <a:pt x="7" y="220"/>
                  </a:lnTo>
                  <a:lnTo>
                    <a:pt x="13" y="236"/>
                  </a:lnTo>
                  <a:lnTo>
                    <a:pt x="21" y="251"/>
                  </a:lnTo>
                  <a:lnTo>
                    <a:pt x="29" y="265"/>
                  </a:lnTo>
                  <a:lnTo>
                    <a:pt x="39" y="278"/>
                  </a:lnTo>
                  <a:lnTo>
                    <a:pt x="50" y="291"/>
                  </a:lnTo>
                  <a:lnTo>
                    <a:pt x="62" y="301"/>
                  </a:lnTo>
                  <a:lnTo>
                    <a:pt x="75" y="311"/>
                  </a:lnTo>
                  <a:lnTo>
                    <a:pt x="89" y="319"/>
                  </a:lnTo>
                  <a:lnTo>
                    <a:pt x="104" y="327"/>
                  </a:lnTo>
                  <a:lnTo>
                    <a:pt x="119" y="333"/>
                  </a:lnTo>
                  <a:lnTo>
                    <a:pt x="135" y="337"/>
                  </a:lnTo>
                  <a:lnTo>
                    <a:pt x="152" y="340"/>
                  </a:lnTo>
                  <a:lnTo>
                    <a:pt x="171" y="341"/>
                  </a:lnTo>
                  <a:lnTo>
                    <a:pt x="188" y="340"/>
                  </a:lnTo>
                  <a:lnTo>
                    <a:pt x="205" y="337"/>
                  </a:lnTo>
                  <a:lnTo>
                    <a:pt x="221" y="333"/>
                  </a:lnTo>
                  <a:lnTo>
                    <a:pt x="236" y="327"/>
                  </a:lnTo>
                  <a:lnTo>
                    <a:pt x="251" y="319"/>
                  </a:lnTo>
                  <a:lnTo>
                    <a:pt x="266" y="311"/>
                  </a:lnTo>
                  <a:lnTo>
                    <a:pt x="278" y="301"/>
                  </a:lnTo>
                  <a:lnTo>
                    <a:pt x="291" y="291"/>
                  </a:lnTo>
                  <a:lnTo>
                    <a:pt x="301" y="278"/>
                  </a:lnTo>
                  <a:lnTo>
                    <a:pt x="311" y="265"/>
                  </a:lnTo>
                  <a:lnTo>
                    <a:pt x="320" y="251"/>
                  </a:lnTo>
                  <a:lnTo>
                    <a:pt x="327" y="236"/>
                  </a:lnTo>
                  <a:lnTo>
                    <a:pt x="333" y="220"/>
                  </a:lnTo>
                  <a:lnTo>
                    <a:pt x="337" y="205"/>
                  </a:lnTo>
                  <a:lnTo>
                    <a:pt x="340" y="188"/>
                  </a:lnTo>
                  <a:lnTo>
                    <a:pt x="341" y="171"/>
                  </a:lnTo>
                </a:path>
              </a:pathLst>
            </a:custGeom>
            <a:noFill/>
            <a:ln>
              <a:solidFill>
                <a:srgbClr val="000000"/>
              </a:solidFill>
            </a:ln>
          </p:spPr>
          <p:style>
            <a:lnRef idx="0"/>
            <a:fillRef idx="0"/>
            <a:effectRef idx="0"/>
            <a:fontRef idx="minor"/>
          </p:style>
        </p:sp>
        <p:sp>
          <p:nvSpPr>
            <p:cNvPr id="1408" name="CustomShape 31"/>
            <p:cNvSpPr/>
            <p:nvPr/>
          </p:nvSpPr>
          <p:spPr>
            <a:xfrm>
              <a:off x="5669640" y="3456000"/>
              <a:ext cx="396000" cy="396720"/>
            </a:xfrm>
            <a:custGeom>
              <a:avLst/>
              <a:gdLst/>
              <a:ahLst/>
              <a:rect l="l" t="t" r="r" b="b"/>
              <a:pathLst>
                <a:path w="273" h="273">
                  <a:moveTo>
                    <a:pt x="273" y="137"/>
                  </a:moveTo>
                  <a:lnTo>
                    <a:pt x="272" y="122"/>
                  </a:lnTo>
                  <a:lnTo>
                    <a:pt x="269" y="108"/>
                  </a:lnTo>
                  <a:lnTo>
                    <a:pt x="266" y="96"/>
                  </a:lnTo>
                  <a:lnTo>
                    <a:pt x="261" y="83"/>
                  </a:lnTo>
                  <a:lnTo>
                    <a:pt x="256" y="71"/>
                  </a:lnTo>
                  <a:lnTo>
                    <a:pt x="249" y="61"/>
                  </a:lnTo>
                  <a:lnTo>
                    <a:pt x="233" y="40"/>
                  </a:lnTo>
                  <a:lnTo>
                    <a:pt x="213" y="23"/>
                  </a:lnTo>
                  <a:lnTo>
                    <a:pt x="201" y="16"/>
                  </a:lnTo>
                  <a:lnTo>
                    <a:pt x="189" y="11"/>
                  </a:lnTo>
                  <a:lnTo>
                    <a:pt x="176" y="6"/>
                  </a:lnTo>
                  <a:lnTo>
                    <a:pt x="164" y="3"/>
                  </a:lnTo>
                  <a:lnTo>
                    <a:pt x="150" y="0"/>
                  </a:lnTo>
                  <a:lnTo>
                    <a:pt x="137" y="0"/>
                  </a:lnTo>
                  <a:lnTo>
                    <a:pt x="122" y="0"/>
                  </a:lnTo>
                  <a:lnTo>
                    <a:pt x="108" y="3"/>
                  </a:lnTo>
                  <a:lnTo>
                    <a:pt x="96" y="6"/>
                  </a:lnTo>
                  <a:lnTo>
                    <a:pt x="83" y="11"/>
                  </a:lnTo>
                  <a:lnTo>
                    <a:pt x="71" y="16"/>
                  </a:lnTo>
                  <a:lnTo>
                    <a:pt x="61" y="23"/>
                  </a:lnTo>
                  <a:lnTo>
                    <a:pt x="40" y="40"/>
                  </a:lnTo>
                  <a:lnTo>
                    <a:pt x="23" y="61"/>
                  </a:lnTo>
                  <a:lnTo>
                    <a:pt x="16" y="71"/>
                  </a:lnTo>
                  <a:lnTo>
                    <a:pt x="11" y="83"/>
                  </a:lnTo>
                  <a:lnTo>
                    <a:pt x="6" y="96"/>
                  </a:lnTo>
                  <a:lnTo>
                    <a:pt x="3" y="108"/>
                  </a:lnTo>
                  <a:lnTo>
                    <a:pt x="0" y="122"/>
                  </a:lnTo>
                  <a:lnTo>
                    <a:pt x="0" y="137"/>
                  </a:lnTo>
                  <a:lnTo>
                    <a:pt x="0" y="150"/>
                  </a:lnTo>
                  <a:lnTo>
                    <a:pt x="3" y="164"/>
                  </a:lnTo>
                  <a:lnTo>
                    <a:pt x="6" y="176"/>
                  </a:lnTo>
                  <a:lnTo>
                    <a:pt x="11" y="189"/>
                  </a:lnTo>
                  <a:lnTo>
                    <a:pt x="16" y="201"/>
                  </a:lnTo>
                  <a:lnTo>
                    <a:pt x="23" y="213"/>
                  </a:lnTo>
                  <a:lnTo>
                    <a:pt x="40" y="232"/>
                  </a:lnTo>
                  <a:lnTo>
                    <a:pt x="61" y="249"/>
                  </a:lnTo>
                  <a:lnTo>
                    <a:pt x="71" y="256"/>
                  </a:lnTo>
                  <a:lnTo>
                    <a:pt x="83" y="261"/>
                  </a:lnTo>
                  <a:lnTo>
                    <a:pt x="96" y="266"/>
                  </a:lnTo>
                  <a:lnTo>
                    <a:pt x="108" y="269"/>
                  </a:lnTo>
                  <a:lnTo>
                    <a:pt x="122" y="272"/>
                  </a:lnTo>
                  <a:lnTo>
                    <a:pt x="137" y="273"/>
                  </a:lnTo>
                  <a:lnTo>
                    <a:pt x="150" y="272"/>
                  </a:lnTo>
                  <a:lnTo>
                    <a:pt x="164" y="269"/>
                  </a:lnTo>
                  <a:lnTo>
                    <a:pt x="176" y="266"/>
                  </a:lnTo>
                  <a:lnTo>
                    <a:pt x="189" y="261"/>
                  </a:lnTo>
                  <a:lnTo>
                    <a:pt x="201" y="256"/>
                  </a:lnTo>
                  <a:lnTo>
                    <a:pt x="213" y="249"/>
                  </a:lnTo>
                  <a:lnTo>
                    <a:pt x="233" y="232"/>
                  </a:lnTo>
                  <a:lnTo>
                    <a:pt x="249" y="213"/>
                  </a:lnTo>
                  <a:lnTo>
                    <a:pt x="256" y="201"/>
                  </a:lnTo>
                  <a:lnTo>
                    <a:pt x="261" y="189"/>
                  </a:lnTo>
                  <a:lnTo>
                    <a:pt x="266" y="176"/>
                  </a:lnTo>
                  <a:lnTo>
                    <a:pt x="269" y="164"/>
                  </a:lnTo>
                  <a:lnTo>
                    <a:pt x="272" y="150"/>
                  </a:lnTo>
                  <a:lnTo>
                    <a:pt x="273" y="137"/>
                  </a:lnTo>
                  <a:close/>
                </a:path>
              </a:pathLst>
            </a:custGeom>
            <a:solidFill>
              <a:srgbClr val="ffffff"/>
            </a:solidFill>
            <a:ln>
              <a:noFill/>
            </a:ln>
          </p:spPr>
          <p:style>
            <a:lnRef idx="0"/>
            <a:fillRef idx="0"/>
            <a:effectRef idx="0"/>
            <a:fontRef idx="minor"/>
          </p:style>
        </p:sp>
        <p:sp>
          <p:nvSpPr>
            <p:cNvPr id="1409" name="CustomShape 32"/>
            <p:cNvSpPr/>
            <p:nvPr/>
          </p:nvSpPr>
          <p:spPr>
            <a:xfrm>
              <a:off x="5669640" y="3456000"/>
              <a:ext cx="396000" cy="396720"/>
            </a:xfrm>
            <a:custGeom>
              <a:avLst/>
              <a:gdLst/>
              <a:ahLst/>
              <a:rect l="l" t="t" r="r" b="b"/>
              <a:pathLst>
                <a:path w="273" h="273">
                  <a:moveTo>
                    <a:pt x="273" y="137"/>
                  </a:moveTo>
                  <a:lnTo>
                    <a:pt x="272" y="122"/>
                  </a:lnTo>
                  <a:lnTo>
                    <a:pt x="269" y="108"/>
                  </a:lnTo>
                  <a:lnTo>
                    <a:pt x="266" y="96"/>
                  </a:lnTo>
                  <a:lnTo>
                    <a:pt x="261" y="83"/>
                  </a:lnTo>
                  <a:lnTo>
                    <a:pt x="256" y="71"/>
                  </a:lnTo>
                  <a:lnTo>
                    <a:pt x="249" y="61"/>
                  </a:lnTo>
                  <a:lnTo>
                    <a:pt x="233" y="40"/>
                  </a:lnTo>
                  <a:lnTo>
                    <a:pt x="213" y="23"/>
                  </a:lnTo>
                  <a:lnTo>
                    <a:pt x="201" y="16"/>
                  </a:lnTo>
                  <a:lnTo>
                    <a:pt x="189" y="11"/>
                  </a:lnTo>
                  <a:lnTo>
                    <a:pt x="176" y="6"/>
                  </a:lnTo>
                  <a:lnTo>
                    <a:pt x="164" y="3"/>
                  </a:lnTo>
                  <a:lnTo>
                    <a:pt x="150" y="0"/>
                  </a:lnTo>
                  <a:lnTo>
                    <a:pt x="137" y="0"/>
                  </a:lnTo>
                  <a:lnTo>
                    <a:pt x="122" y="0"/>
                  </a:lnTo>
                  <a:lnTo>
                    <a:pt x="108" y="3"/>
                  </a:lnTo>
                  <a:lnTo>
                    <a:pt x="96" y="6"/>
                  </a:lnTo>
                  <a:lnTo>
                    <a:pt x="83" y="11"/>
                  </a:lnTo>
                  <a:lnTo>
                    <a:pt x="71" y="16"/>
                  </a:lnTo>
                  <a:lnTo>
                    <a:pt x="61" y="23"/>
                  </a:lnTo>
                  <a:lnTo>
                    <a:pt x="40" y="40"/>
                  </a:lnTo>
                  <a:lnTo>
                    <a:pt x="23" y="61"/>
                  </a:lnTo>
                  <a:lnTo>
                    <a:pt x="16" y="71"/>
                  </a:lnTo>
                  <a:lnTo>
                    <a:pt x="11" y="83"/>
                  </a:lnTo>
                  <a:lnTo>
                    <a:pt x="6" y="96"/>
                  </a:lnTo>
                  <a:lnTo>
                    <a:pt x="3" y="108"/>
                  </a:lnTo>
                  <a:lnTo>
                    <a:pt x="0" y="122"/>
                  </a:lnTo>
                  <a:lnTo>
                    <a:pt x="0" y="137"/>
                  </a:lnTo>
                  <a:lnTo>
                    <a:pt x="0" y="150"/>
                  </a:lnTo>
                  <a:lnTo>
                    <a:pt x="3" y="164"/>
                  </a:lnTo>
                  <a:lnTo>
                    <a:pt x="6" y="176"/>
                  </a:lnTo>
                  <a:lnTo>
                    <a:pt x="11" y="189"/>
                  </a:lnTo>
                  <a:lnTo>
                    <a:pt x="16" y="201"/>
                  </a:lnTo>
                  <a:lnTo>
                    <a:pt x="23" y="213"/>
                  </a:lnTo>
                  <a:lnTo>
                    <a:pt x="40" y="232"/>
                  </a:lnTo>
                  <a:lnTo>
                    <a:pt x="61" y="249"/>
                  </a:lnTo>
                  <a:lnTo>
                    <a:pt x="71" y="256"/>
                  </a:lnTo>
                  <a:lnTo>
                    <a:pt x="83" y="261"/>
                  </a:lnTo>
                  <a:lnTo>
                    <a:pt x="96" y="266"/>
                  </a:lnTo>
                  <a:lnTo>
                    <a:pt x="108" y="269"/>
                  </a:lnTo>
                  <a:lnTo>
                    <a:pt x="122" y="272"/>
                  </a:lnTo>
                  <a:lnTo>
                    <a:pt x="137" y="273"/>
                  </a:lnTo>
                  <a:lnTo>
                    <a:pt x="150" y="272"/>
                  </a:lnTo>
                  <a:lnTo>
                    <a:pt x="164" y="269"/>
                  </a:lnTo>
                  <a:lnTo>
                    <a:pt x="176" y="266"/>
                  </a:lnTo>
                  <a:lnTo>
                    <a:pt x="189" y="261"/>
                  </a:lnTo>
                  <a:lnTo>
                    <a:pt x="201" y="256"/>
                  </a:lnTo>
                  <a:lnTo>
                    <a:pt x="213" y="249"/>
                  </a:lnTo>
                  <a:lnTo>
                    <a:pt x="233" y="232"/>
                  </a:lnTo>
                  <a:lnTo>
                    <a:pt x="249" y="213"/>
                  </a:lnTo>
                  <a:lnTo>
                    <a:pt x="256" y="201"/>
                  </a:lnTo>
                  <a:lnTo>
                    <a:pt x="261" y="189"/>
                  </a:lnTo>
                  <a:lnTo>
                    <a:pt x="266" y="176"/>
                  </a:lnTo>
                  <a:lnTo>
                    <a:pt x="269" y="164"/>
                  </a:lnTo>
                  <a:lnTo>
                    <a:pt x="272" y="150"/>
                  </a:lnTo>
                  <a:lnTo>
                    <a:pt x="273" y="137"/>
                  </a:lnTo>
                </a:path>
              </a:pathLst>
            </a:custGeom>
            <a:noFill/>
            <a:ln>
              <a:solidFill>
                <a:srgbClr val="000000"/>
              </a:solidFill>
            </a:ln>
          </p:spPr>
          <p:style>
            <a:lnRef idx="0"/>
            <a:fillRef idx="0"/>
            <a:effectRef idx="0"/>
            <a:fontRef idx="minor"/>
          </p:style>
        </p:sp>
        <p:sp>
          <p:nvSpPr>
            <p:cNvPr id="1410" name="CustomShape 33"/>
            <p:cNvSpPr/>
            <p:nvPr/>
          </p:nvSpPr>
          <p:spPr>
            <a:xfrm>
              <a:off x="5727600" y="3517560"/>
              <a:ext cx="276840" cy="273600"/>
            </a:xfrm>
            <a:custGeom>
              <a:avLst/>
              <a:gdLst/>
              <a:ahLst/>
              <a:rect l="l" t="t" r="r" b="b"/>
              <a:pathLst>
                <a:path w="190" h="190">
                  <a:moveTo>
                    <a:pt x="0" y="190"/>
                  </a:moveTo>
                  <a:lnTo>
                    <a:pt x="76" y="38"/>
                  </a:lnTo>
                  <a:lnTo>
                    <a:pt x="114" y="114"/>
                  </a:lnTo>
                  <a:lnTo>
                    <a:pt x="190" y="0"/>
                  </a:lnTo>
                  <a:lnTo>
                    <a:pt x="114" y="152"/>
                  </a:lnTo>
                  <a:lnTo>
                    <a:pt x="76" y="76"/>
                  </a:lnTo>
                  <a:lnTo>
                    <a:pt x="0" y="190"/>
                  </a:lnTo>
                  <a:close/>
                </a:path>
              </a:pathLst>
            </a:custGeom>
            <a:solidFill>
              <a:srgbClr val="000000"/>
            </a:solidFill>
            <a:ln>
              <a:noFill/>
            </a:ln>
          </p:spPr>
          <p:style>
            <a:lnRef idx="0"/>
            <a:fillRef idx="0"/>
            <a:effectRef idx="0"/>
            <a:fontRef idx="minor"/>
          </p:style>
        </p:sp>
        <p:sp>
          <p:nvSpPr>
            <p:cNvPr id="1411" name="CustomShape 34"/>
            <p:cNvSpPr/>
            <p:nvPr/>
          </p:nvSpPr>
          <p:spPr>
            <a:xfrm>
              <a:off x="5727600" y="3517560"/>
              <a:ext cx="276840" cy="273600"/>
            </a:xfrm>
            <a:custGeom>
              <a:avLst/>
              <a:gdLst/>
              <a:ahLst/>
              <a:rect l="l" t="t" r="r" b="b"/>
              <a:pathLst>
                <a:path w="190" h="190">
                  <a:moveTo>
                    <a:pt x="0" y="190"/>
                  </a:moveTo>
                  <a:lnTo>
                    <a:pt x="76" y="38"/>
                  </a:lnTo>
                  <a:lnTo>
                    <a:pt x="114" y="114"/>
                  </a:lnTo>
                  <a:lnTo>
                    <a:pt x="190" y="0"/>
                  </a:lnTo>
                  <a:lnTo>
                    <a:pt x="114" y="152"/>
                  </a:lnTo>
                  <a:lnTo>
                    <a:pt x="76" y="76"/>
                  </a:lnTo>
                  <a:lnTo>
                    <a:pt x="0" y="190"/>
                  </a:lnTo>
                  <a:close/>
                </a:path>
              </a:pathLst>
            </a:custGeom>
            <a:noFill/>
            <a:ln>
              <a:solidFill>
                <a:srgbClr val="000000"/>
              </a:solidFill>
            </a:ln>
          </p:spPr>
          <p:style>
            <a:lnRef idx="0"/>
            <a:fillRef idx="0"/>
            <a:effectRef idx="0"/>
            <a:fontRef idx="minor"/>
          </p:style>
        </p:sp>
        <p:sp>
          <p:nvSpPr>
            <p:cNvPr id="1412" name="CustomShape 35"/>
            <p:cNvSpPr/>
            <p:nvPr/>
          </p:nvSpPr>
          <p:spPr>
            <a:xfrm>
              <a:off x="5619960" y="4345560"/>
              <a:ext cx="495360" cy="496080"/>
            </a:xfrm>
            <a:custGeom>
              <a:avLst/>
              <a:gdLst/>
              <a:ahLst/>
              <a:rect l="l" t="t" r="r" b="b"/>
              <a:pathLst>
                <a:path w="341" h="340">
                  <a:moveTo>
                    <a:pt x="341" y="170"/>
                  </a:moveTo>
                  <a:lnTo>
                    <a:pt x="340" y="152"/>
                  </a:lnTo>
                  <a:lnTo>
                    <a:pt x="337" y="135"/>
                  </a:lnTo>
                  <a:lnTo>
                    <a:pt x="333" y="119"/>
                  </a:lnTo>
                  <a:lnTo>
                    <a:pt x="327" y="103"/>
                  </a:lnTo>
                  <a:lnTo>
                    <a:pt x="320" y="88"/>
                  </a:lnTo>
                  <a:lnTo>
                    <a:pt x="311" y="74"/>
                  </a:lnTo>
                  <a:lnTo>
                    <a:pt x="301" y="61"/>
                  </a:lnTo>
                  <a:lnTo>
                    <a:pt x="291" y="48"/>
                  </a:lnTo>
                  <a:lnTo>
                    <a:pt x="278" y="38"/>
                  </a:lnTo>
                  <a:lnTo>
                    <a:pt x="266" y="28"/>
                  </a:lnTo>
                  <a:lnTo>
                    <a:pt x="251" y="20"/>
                  </a:lnTo>
                  <a:lnTo>
                    <a:pt x="236" y="12"/>
                  </a:lnTo>
                  <a:lnTo>
                    <a:pt x="221" y="6"/>
                  </a:lnTo>
                  <a:lnTo>
                    <a:pt x="205" y="3"/>
                  </a:lnTo>
                  <a:lnTo>
                    <a:pt x="188" y="0"/>
                  </a:lnTo>
                  <a:lnTo>
                    <a:pt x="171" y="0"/>
                  </a:lnTo>
                  <a:lnTo>
                    <a:pt x="152" y="0"/>
                  </a:lnTo>
                  <a:lnTo>
                    <a:pt x="135" y="3"/>
                  </a:lnTo>
                  <a:lnTo>
                    <a:pt x="119" y="6"/>
                  </a:lnTo>
                  <a:lnTo>
                    <a:pt x="104" y="12"/>
                  </a:lnTo>
                  <a:lnTo>
                    <a:pt x="89" y="20"/>
                  </a:lnTo>
                  <a:lnTo>
                    <a:pt x="75" y="28"/>
                  </a:lnTo>
                  <a:lnTo>
                    <a:pt x="62" y="38"/>
                  </a:lnTo>
                  <a:lnTo>
                    <a:pt x="50" y="48"/>
                  </a:lnTo>
                  <a:lnTo>
                    <a:pt x="39" y="61"/>
                  </a:lnTo>
                  <a:lnTo>
                    <a:pt x="29" y="74"/>
                  </a:lnTo>
                  <a:lnTo>
                    <a:pt x="21" y="88"/>
                  </a:lnTo>
                  <a:lnTo>
                    <a:pt x="13" y="103"/>
                  </a:lnTo>
                  <a:lnTo>
                    <a:pt x="7" y="119"/>
                  </a:lnTo>
                  <a:lnTo>
                    <a:pt x="4" y="135"/>
                  </a:lnTo>
                  <a:lnTo>
                    <a:pt x="0" y="152"/>
                  </a:lnTo>
                  <a:lnTo>
                    <a:pt x="0" y="170"/>
                  </a:lnTo>
                  <a:lnTo>
                    <a:pt x="0" y="187"/>
                  </a:lnTo>
                  <a:lnTo>
                    <a:pt x="4" y="204"/>
                  </a:lnTo>
                  <a:lnTo>
                    <a:pt x="7" y="220"/>
                  </a:lnTo>
                  <a:lnTo>
                    <a:pt x="13" y="235"/>
                  </a:lnTo>
                  <a:lnTo>
                    <a:pt x="21" y="250"/>
                  </a:lnTo>
                  <a:lnTo>
                    <a:pt x="29" y="264"/>
                  </a:lnTo>
                  <a:lnTo>
                    <a:pt x="39" y="277"/>
                  </a:lnTo>
                  <a:lnTo>
                    <a:pt x="50" y="290"/>
                  </a:lnTo>
                  <a:lnTo>
                    <a:pt x="62" y="300"/>
                  </a:lnTo>
                  <a:lnTo>
                    <a:pt x="75" y="310"/>
                  </a:lnTo>
                  <a:lnTo>
                    <a:pt x="89" y="318"/>
                  </a:lnTo>
                  <a:lnTo>
                    <a:pt x="104" y="326"/>
                  </a:lnTo>
                  <a:lnTo>
                    <a:pt x="119" y="332"/>
                  </a:lnTo>
                  <a:lnTo>
                    <a:pt x="135" y="335"/>
                  </a:lnTo>
                  <a:lnTo>
                    <a:pt x="152" y="339"/>
                  </a:lnTo>
                  <a:lnTo>
                    <a:pt x="171" y="340"/>
                  </a:lnTo>
                  <a:lnTo>
                    <a:pt x="188" y="339"/>
                  </a:lnTo>
                  <a:lnTo>
                    <a:pt x="205" y="335"/>
                  </a:lnTo>
                  <a:lnTo>
                    <a:pt x="221" y="332"/>
                  </a:lnTo>
                  <a:lnTo>
                    <a:pt x="236" y="326"/>
                  </a:lnTo>
                  <a:lnTo>
                    <a:pt x="251" y="318"/>
                  </a:lnTo>
                  <a:lnTo>
                    <a:pt x="266" y="310"/>
                  </a:lnTo>
                  <a:lnTo>
                    <a:pt x="278" y="300"/>
                  </a:lnTo>
                  <a:lnTo>
                    <a:pt x="291" y="290"/>
                  </a:lnTo>
                  <a:lnTo>
                    <a:pt x="301" y="277"/>
                  </a:lnTo>
                  <a:lnTo>
                    <a:pt x="311" y="264"/>
                  </a:lnTo>
                  <a:lnTo>
                    <a:pt x="320" y="250"/>
                  </a:lnTo>
                  <a:lnTo>
                    <a:pt x="327" y="235"/>
                  </a:lnTo>
                  <a:lnTo>
                    <a:pt x="333" y="220"/>
                  </a:lnTo>
                  <a:lnTo>
                    <a:pt x="337" y="204"/>
                  </a:lnTo>
                  <a:lnTo>
                    <a:pt x="340" y="187"/>
                  </a:lnTo>
                  <a:lnTo>
                    <a:pt x="341" y="170"/>
                  </a:lnTo>
                  <a:close/>
                </a:path>
              </a:pathLst>
            </a:custGeom>
            <a:solidFill>
              <a:srgbClr val="ffffff"/>
            </a:solidFill>
            <a:ln>
              <a:noFill/>
            </a:ln>
          </p:spPr>
          <p:style>
            <a:lnRef idx="0"/>
            <a:fillRef idx="0"/>
            <a:effectRef idx="0"/>
            <a:fontRef idx="minor"/>
          </p:style>
        </p:sp>
        <p:sp>
          <p:nvSpPr>
            <p:cNvPr id="1413" name="CustomShape 36"/>
            <p:cNvSpPr/>
            <p:nvPr/>
          </p:nvSpPr>
          <p:spPr>
            <a:xfrm>
              <a:off x="5619960" y="4345560"/>
              <a:ext cx="495360" cy="496080"/>
            </a:xfrm>
            <a:custGeom>
              <a:avLst/>
              <a:gdLst/>
              <a:ahLst/>
              <a:rect l="l" t="t" r="r" b="b"/>
              <a:pathLst>
                <a:path w="341" h="340">
                  <a:moveTo>
                    <a:pt x="341" y="170"/>
                  </a:moveTo>
                  <a:lnTo>
                    <a:pt x="340" y="152"/>
                  </a:lnTo>
                  <a:lnTo>
                    <a:pt x="337" y="135"/>
                  </a:lnTo>
                  <a:lnTo>
                    <a:pt x="333" y="119"/>
                  </a:lnTo>
                  <a:lnTo>
                    <a:pt x="327" y="103"/>
                  </a:lnTo>
                  <a:lnTo>
                    <a:pt x="320" y="88"/>
                  </a:lnTo>
                  <a:lnTo>
                    <a:pt x="311" y="74"/>
                  </a:lnTo>
                  <a:lnTo>
                    <a:pt x="301" y="61"/>
                  </a:lnTo>
                  <a:lnTo>
                    <a:pt x="291" y="48"/>
                  </a:lnTo>
                  <a:lnTo>
                    <a:pt x="278" y="38"/>
                  </a:lnTo>
                  <a:lnTo>
                    <a:pt x="266" y="28"/>
                  </a:lnTo>
                  <a:lnTo>
                    <a:pt x="251" y="20"/>
                  </a:lnTo>
                  <a:lnTo>
                    <a:pt x="236" y="12"/>
                  </a:lnTo>
                  <a:lnTo>
                    <a:pt x="221" y="6"/>
                  </a:lnTo>
                  <a:lnTo>
                    <a:pt x="205" y="3"/>
                  </a:lnTo>
                  <a:lnTo>
                    <a:pt x="188" y="0"/>
                  </a:lnTo>
                  <a:lnTo>
                    <a:pt x="171" y="0"/>
                  </a:lnTo>
                  <a:lnTo>
                    <a:pt x="152" y="0"/>
                  </a:lnTo>
                  <a:lnTo>
                    <a:pt x="135" y="3"/>
                  </a:lnTo>
                  <a:lnTo>
                    <a:pt x="119" y="6"/>
                  </a:lnTo>
                  <a:lnTo>
                    <a:pt x="104" y="12"/>
                  </a:lnTo>
                  <a:lnTo>
                    <a:pt x="89" y="20"/>
                  </a:lnTo>
                  <a:lnTo>
                    <a:pt x="75" y="28"/>
                  </a:lnTo>
                  <a:lnTo>
                    <a:pt x="62" y="38"/>
                  </a:lnTo>
                  <a:lnTo>
                    <a:pt x="50" y="48"/>
                  </a:lnTo>
                  <a:lnTo>
                    <a:pt x="39" y="61"/>
                  </a:lnTo>
                  <a:lnTo>
                    <a:pt x="29" y="74"/>
                  </a:lnTo>
                  <a:lnTo>
                    <a:pt x="21" y="88"/>
                  </a:lnTo>
                  <a:lnTo>
                    <a:pt x="13" y="103"/>
                  </a:lnTo>
                  <a:lnTo>
                    <a:pt x="7" y="119"/>
                  </a:lnTo>
                  <a:lnTo>
                    <a:pt x="4" y="135"/>
                  </a:lnTo>
                  <a:lnTo>
                    <a:pt x="0" y="152"/>
                  </a:lnTo>
                  <a:lnTo>
                    <a:pt x="0" y="170"/>
                  </a:lnTo>
                  <a:lnTo>
                    <a:pt x="0" y="187"/>
                  </a:lnTo>
                  <a:lnTo>
                    <a:pt x="4" y="204"/>
                  </a:lnTo>
                  <a:lnTo>
                    <a:pt x="7" y="220"/>
                  </a:lnTo>
                  <a:lnTo>
                    <a:pt x="13" y="235"/>
                  </a:lnTo>
                  <a:lnTo>
                    <a:pt x="21" y="250"/>
                  </a:lnTo>
                  <a:lnTo>
                    <a:pt x="29" y="264"/>
                  </a:lnTo>
                  <a:lnTo>
                    <a:pt x="39" y="277"/>
                  </a:lnTo>
                  <a:lnTo>
                    <a:pt x="50" y="290"/>
                  </a:lnTo>
                  <a:lnTo>
                    <a:pt x="62" y="300"/>
                  </a:lnTo>
                  <a:lnTo>
                    <a:pt x="75" y="310"/>
                  </a:lnTo>
                  <a:lnTo>
                    <a:pt x="89" y="318"/>
                  </a:lnTo>
                  <a:lnTo>
                    <a:pt x="104" y="326"/>
                  </a:lnTo>
                  <a:lnTo>
                    <a:pt x="119" y="332"/>
                  </a:lnTo>
                  <a:lnTo>
                    <a:pt x="135" y="335"/>
                  </a:lnTo>
                  <a:lnTo>
                    <a:pt x="152" y="339"/>
                  </a:lnTo>
                  <a:lnTo>
                    <a:pt x="171" y="340"/>
                  </a:lnTo>
                  <a:lnTo>
                    <a:pt x="188" y="339"/>
                  </a:lnTo>
                  <a:lnTo>
                    <a:pt x="205" y="335"/>
                  </a:lnTo>
                  <a:lnTo>
                    <a:pt x="221" y="332"/>
                  </a:lnTo>
                  <a:lnTo>
                    <a:pt x="236" y="326"/>
                  </a:lnTo>
                  <a:lnTo>
                    <a:pt x="251" y="318"/>
                  </a:lnTo>
                  <a:lnTo>
                    <a:pt x="266" y="310"/>
                  </a:lnTo>
                  <a:lnTo>
                    <a:pt x="278" y="300"/>
                  </a:lnTo>
                  <a:lnTo>
                    <a:pt x="291" y="290"/>
                  </a:lnTo>
                  <a:lnTo>
                    <a:pt x="301" y="277"/>
                  </a:lnTo>
                  <a:lnTo>
                    <a:pt x="311" y="264"/>
                  </a:lnTo>
                  <a:lnTo>
                    <a:pt x="320" y="250"/>
                  </a:lnTo>
                  <a:lnTo>
                    <a:pt x="327" y="235"/>
                  </a:lnTo>
                  <a:lnTo>
                    <a:pt x="333" y="220"/>
                  </a:lnTo>
                  <a:lnTo>
                    <a:pt x="337" y="204"/>
                  </a:lnTo>
                  <a:lnTo>
                    <a:pt x="340" y="187"/>
                  </a:lnTo>
                  <a:lnTo>
                    <a:pt x="341" y="170"/>
                  </a:lnTo>
                </a:path>
              </a:pathLst>
            </a:custGeom>
            <a:noFill/>
            <a:ln>
              <a:solidFill>
                <a:srgbClr val="000000"/>
              </a:solidFill>
            </a:ln>
          </p:spPr>
          <p:style>
            <a:lnRef idx="0"/>
            <a:fillRef idx="0"/>
            <a:effectRef idx="0"/>
            <a:fontRef idx="minor"/>
          </p:style>
        </p:sp>
        <p:sp>
          <p:nvSpPr>
            <p:cNvPr id="1414" name="CustomShape 37"/>
            <p:cNvSpPr/>
            <p:nvPr/>
          </p:nvSpPr>
          <p:spPr>
            <a:xfrm>
              <a:off x="5669640" y="4395240"/>
              <a:ext cx="396000" cy="396720"/>
            </a:xfrm>
            <a:custGeom>
              <a:avLst/>
              <a:gdLst/>
              <a:ahLst/>
              <a:rect l="l" t="t" r="r" b="b"/>
              <a:pathLst>
                <a:path w="273" h="272">
                  <a:moveTo>
                    <a:pt x="273" y="136"/>
                  </a:moveTo>
                  <a:lnTo>
                    <a:pt x="272" y="121"/>
                  </a:lnTo>
                  <a:lnTo>
                    <a:pt x="269" y="107"/>
                  </a:lnTo>
                  <a:lnTo>
                    <a:pt x="266" y="95"/>
                  </a:lnTo>
                  <a:lnTo>
                    <a:pt x="261" y="82"/>
                  </a:lnTo>
                  <a:lnTo>
                    <a:pt x="256" y="70"/>
                  </a:lnTo>
                  <a:lnTo>
                    <a:pt x="249" y="59"/>
                  </a:lnTo>
                  <a:lnTo>
                    <a:pt x="233" y="39"/>
                  </a:lnTo>
                  <a:lnTo>
                    <a:pt x="213" y="22"/>
                  </a:lnTo>
                  <a:lnTo>
                    <a:pt x="201" y="15"/>
                  </a:lnTo>
                  <a:lnTo>
                    <a:pt x="189" y="10"/>
                  </a:lnTo>
                  <a:lnTo>
                    <a:pt x="176" y="5"/>
                  </a:lnTo>
                  <a:lnTo>
                    <a:pt x="164" y="2"/>
                  </a:lnTo>
                  <a:lnTo>
                    <a:pt x="150" y="0"/>
                  </a:lnTo>
                  <a:lnTo>
                    <a:pt x="137" y="0"/>
                  </a:lnTo>
                  <a:lnTo>
                    <a:pt x="122" y="0"/>
                  </a:lnTo>
                  <a:lnTo>
                    <a:pt x="108" y="2"/>
                  </a:lnTo>
                  <a:lnTo>
                    <a:pt x="96" y="5"/>
                  </a:lnTo>
                  <a:lnTo>
                    <a:pt x="83" y="10"/>
                  </a:lnTo>
                  <a:lnTo>
                    <a:pt x="71" y="15"/>
                  </a:lnTo>
                  <a:lnTo>
                    <a:pt x="61" y="22"/>
                  </a:lnTo>
                  <a:lnTo>
                    <a:pt x="40" y="39"/>
                  </a:lnTo>
                  <a:lnTo>
                    <a:pt x="23" y="59"/>
                  </a:lnTo>
                  <a:lnTo>
                    <a:pt x="16" y="70"/>
                  </a:lnTo>
                  <a:lnTo>
                    <a:pt x="11" y="82"/>
                  </a:lnTo>
                  <a:lnTo>
                    <a:pt x="6" y="95"/>
                  </a:lnTo>
                  <a:lnTo>
                    <a:pt x="3" y="107"/>
                  </a:lnTo>
                  <a:lnTo>
                    <a:pt x="0" y="121"/>
                  </a:lnTo>
                  <a:lnTo>
                    <a:pt x="0" y="136"/>
                  </a:lnTo>
                  <a:lnTo>
                    <a:pt x="0" y="149"/>
                  </a:lnTo>
                  <a:lnTo>
                    <a:pt x="3" y="163"/>
                  </a:lnTo>
                  <a:lnTo>
                    <a:pt x="6" y="175"/>
                  </a:lnTo>
                  <a:lnTo>
                    <a:pt x="11" y="188"/>
                  </a:lnTo>
                  <a:lnTo>
                    <a:pt x="16" y="200"/>
                  </a:lnTo>
                  <a:lnTo>
                    <a:pt x="23" y="212"/>
                  </a:lnTo>
                  <a:lnTo>
                    <a:pt x="40" y="231"/>
                  </a:lnTo>
                  <a:lnTo>
                    <a:pt x="61" y="248"/>
                  </a:lnTo>
                  <a:lnTo>
                    <a:pt x="71" y="255"/>
                  </a:lnTo>
                  <a:lnTo>
                    <a:pt x="83" y="260"/>
                  </a:lnTo>
                  <a:lnTo>
                    <a:pt x="96" y="265"/>
                  </a:lnTo>
                  <a:lnTo>
                    <a:pt x="108" y="268"/>
                  </a:lnTo>
                  <a:lnTo>
                    <a:pt x="122" y="271"/>
                  </a:lnTo>
                  <a:lnTo>
                    <a:pt x="137" y="272"/>
                  </a:lnTo>
                  <a:lnTo>
                    <a:pt x="150" y="271"/>
                  </a:lnTo>
                  <a:lnTo>
                    <a:pt x="164" y="268"/>
                  </a:lnTo>
                  <a:lnTo>
                    <a:pt x="176" y="265"/>
                  </a:lnTo>
                  <a:lnTo>
                    <a:pt x="189" y="260"/>
                  </a:lnTo>
                  <a:lnTo>
                    <a:pt x="201" y="255"/>
                  </a:lnTo>
                  <a:lnTo>
                    <a:pt x="213" y="248"/>
                  </a:lnTo>
                  <a:lnTo>
                    <a:pt x="233" y="231"/>
                  </a:lnTo>
                  <a:lnTo>
                    <a:pt x="249" y="212"/>
                  </a:lnTo>
                  <a:lnTo>
                    <a:pt x="256" y="200"/>
                  </a:lnTo>
                  <a:lnTo>
                    <a:pt x="261" y="188"/>
                  </a:lnTo>
                  <a:lnTo>
                    <a:pt x="266" y="175"/>
                  </a:lnTo>
                  <a:lnTo>
                    <a:pt x="269" y="163"/>
                  </a:lnTo>
                  <a:lnTo>
                    <a:pt x="272" y="149"/>
                  </a:lnTo>
                  <a:lnTo>
                    <a:pt x="273" y="136"/>
                  </a:lnTo>
                  <a:close/>
                </a:path>
              </a:pathLst>
            </a:custGeom>
            <a:solidFill>
              <a:srgbClr val="ffffff"/>
            </a:solidFill>
            <a:ln>
              <a:noFill/>
            </a:ln>
          </p:spPr>
          <p:style>
            <a:lnRef idx="0"/>
            <a:fillRef idx="0"/>
            <a:effectRef idx="0"/>
            <a:fontRef idx="minor"/>
          </p:style>
        </p:sp>
        <p:sp>
          <p:nvSpPr>
            <p:cNvPr id="1415" name="CustomShape 38"/>
            <p:cNvSpPr/>
            <p:nvPr/>
          </p:nvSpPr>
          <p:spPr>
            <a:xfrm>
              <a:off x="5669640" y="4395240"/>
              <a:ext cx="396000" cy="396720"/>
            </a:xfrm>
            <a:custGeom>
              <a:avLst/>
              <a:gdLst/>
              <a:ahLst/>
              <a:rect l="l" t="t" r="r" b="b"/>
              <a:pathLst>
                <a:path w="273" h="272">
                  <a:moveTo>
                    <a:pt x="273" y="136"/>
                  </a:moveTo>
                  <a:lnTo>
                    <a:pt x="272" y="121"/>
                  </a:lnTo>
                  <a:lnTo>
                    <a:pt x="269" y="107"/>
                  </a:lnTo>
                  <a:lnTo>
                    <a:pt x="266" y="95"/>
                  </a:lnTo>
                  <a:lnTo>
                    <a:pt x="261" y="82"/>
                  </a:lnTo>
                  <a:lnTo>
                    <a:pt x="256" y="70"/>
                  </a:lnTo>
                  <a:lnTo>
                    <a:pt x="249" y="59"/>
                  </a:lnTo>
                  <a:lnTo>
                    <a:pt x="233" y="39"/>
                  </a:lnTo>
                  <a:lnTo>
                    <a:pt x="213" y="22"/>
                  </a:lnTo>
                  <a:lnTo>
                    <a:pt x="201" y="15"/>
                  </a:lnTo>
                  <a:lnTo>
                    <a:pt x="189" y="10"/>
                  </a:lnTo>
                  <a:lnTo>
                    <a:pt x="176" y="5"/>
                  </a:lnTo>
                  <a:lnTo>
                    <a:pt x="164" y="2"/>
                  </a:lnTo>
                  <a:lnTo>
                    <a:pt x="150" y="0"/>
                  </a:lnTo>
                  <a:lnTo>
                    <a:pt x="137" y="0"/>
                  </a:lnTo>
                  <a:lnTo>
                    <a:pt x="122" y="0"/>
                  </a:lnTo>
                  <a:lnTo>
                    <a:pt x="108" y="2"/>
                  </a:lnTo>
                  <a:lnTo>
                    <a:pt x="96" y="5"/>
                  </a:lnTo>
                  <a:lnTo>
                    <a:pt x="83" y="10"/>
                  </a:lnTo>
                  <a:lnTo>
                    <a:pt x="71" y="15"/>
                  </a:lnTo>
                  <a:lnTo>
                    <a:pt x="61" y="22"/>
                  </a:lnTo>
                  <a:lnTo>
                    <a:pt x="40" y="39"/>
                  </a:lnTo>
                  <a:lnTo>
                    <a:pt x="23" y="59"/>
                  </a:lnTo>
                  <a:lnTo>
                    <a:pt x="16" y="70"/>
                  </a:lnTo>
                  <a:lnTo>
                    <a:pt x="11" y="82"/>
                  </a:lnTo>
                  <a:lnTo>
                    <a:pt x="6" y="95"/>
                  </a:lnTo>
                  <a:lnTo>
                    <a:pt x="3" y="107"/>
                  </a:lnTo>
                  <a:lnTo>
                    <a:pt x="0" y="121"/>
                  </a:lnTo>
                  <a:lnTo>
                    <a:pt x="0" y="136"/>
                  </a:lnTo>
                  <a:lnTo>
                    <a:pt x="0" y="149"/>
                  </a:lnTo>
                  <a:lnTo>
                    <a:pt x="3" y="163"/>
                  </a:lnTo>
                  <a:lnTo>
                    <a:pt x="6" y="175"/>
                  </a:lnTo>
                  <a:lnTo>
                    <a:pt x="11" y="188"/>
                  </a:lnTo>
                  <a:lnTo>
                    <a:pt x="16" y="200"/>
                  </a:lnTo>
                  <a:lnTo>
                    <a:pt x="23" y="212"/>
                  </a:lnTo>
                  <a:lnTo>
                    <a:pt x="40" y="231"/>
                  </a:lnTo>
                  <a:lnTo>
                    <a:pt x="61" y="248"/>
                  </a:lnTo>
                  <a:lnTo>
                    <a:pt x="71" y="255"/>
                  </a:lnTo>
                  <a:lnTo>
                    <a:pt x="83" y="260"/>
                  </a:lnTo>
                  <a:lnTo>
                    <a:pt x="96" y="265"/>
                  </a:lnTo>
                  <a:lnTo>
                    <a:pt x="108" y="268"/>
                  </a:lnTo>
                  <a:lnTo>
                    <a:pt x="122" y="271"/>
                  </a:lnTo>
                  <a:lnTo>
                    <a:pt x="137" y="272"/>
                  </a:lnTo>
                  <a:lnTo>
                    <a:pt x="150" y="271"/>
                  </a:lnTo>
                  <a:lnTo>
                    <a:pt x="164" y="268"/>
                  </a:lnTo>
                  <a:lnTo>
                    <a:pt x="176" y="265"/>
                  </a:lnTo>
                  <a:lnTo>
                    <a:pt x="189" y="260"/>
                  </a:lnTo>
                  <a:lnTo>
                    <a:pt x="201" y="255"/>
                  </a:lnTo>
                  <a:lnTo>
                    <a:pt x="213" y="248"/>
                  </a:lnTo>
                  <a:lnTo>
                    <a:pt x="233" y="231"/>
                  </a:lnTo>
                  <a:lnTo>
                    <a:pt x="249" y="212"/>
                  </a:lnTo>
                  <a:lnTo>
                    <a:pt x="256" y="200"/>
                  </a:lnTo>
                  <a:lnTo>
                    <a:pt x="261" y="188"/>
                  </a:lnTo>
                  <a:lnTo>
                    <a:pt x="266" y="175"/>
                  </a:lnTo>
                  <a:lnTo>
                    <a:pt x="269" y="163"/>
                  </a:lnTo>
                  <a:lnTo>
                    <a:pt x="272" y="149"/>
                  </a:lnTo>
                  <a:lnTo>
                    <a:pt x="273" y="136"/>
                  </a:lnTo>
                </a:path>
              </a:pathLst>
            </a:custGeom>
            <a:noFill/>
            <a:ln>
              <a:solidFill>
                <a:srgbClr val="000000"/>
              </a:solidFill>
            </a:ln>
          </p:spPr>
          <p:style>
            <a:lnRef idx="0"/>
            <a:fillRef idx="0"/>
            <a:effectRef idx="0"/>
            <a:fontRef idx="minor"/>
          </p:style>
        </p:sp>
        <p:sp>
          <p:nvSpPr>
            <p:cNvPr id="1416" name="CustomShape 39"/>
            <p:cNvSpPr/>
            <p:nvPr/>
          </p:nvSpPr>
          <p:spPr>
            <a:xfrm>
              <a:off x="5716440" y="4442400"/>
              <a:ext cx="299880" cy="300240"/>
            </a:xfrm>
            <a:custGeom>
              <a:avLst/>
              <a:gdLst/>
              <a:ahLst/>
              <a:rect l="l" t="t" r="r" b="b"/>
              <a:pathLst>
                <a:path w="208" h="208">
                  <a:moveTo>
                    <a:pt x="208" y="105"/>
                  </a:moveTo>
                  <a:lnTo>
                    <a:pt x="206" y="83"/>
                  </a:lnTo>
                  <a:lnTo>
                    <a:pt x="200" y="64"/>
                  </a:lnTo>
                  <a:lnTo>
                    <a:pt x="190" y="47"/>
                  </a:lnTo>
                  <a:lnTo>
                    <a:pt x="177" y="31"/>
                  </a:lnTo>
                  <a:lnTo>
                    <a:pt x="162" y="19"/>
                  </a:lnTo>
                  <a:lnTo>
                    <a:pt x="144" y="9"/>
                  </a:lnTo>
                  <a:lnTo>
                    <a:pt x="125" y="3"/>
                  </a:lnTo>
                  <a:lnTo>
                    <a:pt x="105" y="0"/>
                  </a:lnTo>
                  <a:lnTo>
                    <a:pt x="83" y="3"/>
                  </a:lnTo>
                  <a:lnTo>
                    <a:pt x="64" y="9"/>
                  </a:lnTo>
                  <a:lnTo>
                    <a:pt x="47" y="19"/>
                  </a:lnTo>
                  <a:lnTo>
                    <a:pt x="31" y="31"/>
                  </a:lnTo>
                  <a:lnTo>
                    <a:pt x="18" y="47"/>
                  </a:lnTo>
                  <a:lnTo>
                    <a:pt x="9" y="64"/>
                  </a:lnTo>
                  <a:lnTo>
                    <a:pt x="2" y="83"/>
                  </a:lnTo>
                  <a:lnTo>
                    <a:pt x="0" y="105"/>
                  </a:lnTo>
                  <a:lnTo>
                    <a:pt x="2" y="125"/>
                  </a:lnTo>
                  <a:lnTo>
                    <a:pt x="9" y="144"/>
                  </a:lnTo>
                  <a:lnTo>
                    <a:pt x="18" y="163"/>
                  </a:lnTo>
                  <a:lnTo>
                    <a:pt x="31" y="177"/>
                  </a:lnTo>
                  <a:lnTo>
                    <a:pt x="47" y="190"/>
                  </a:lnTo>
                  <a:lnTo>
                    <a:pt x="64" y="200"/>
                  </a:lnTo>
                  <a:lnTo>
                    <a:pt x="83" y="206"/>
                  </a:lnTo>
                  <a:lnTo>
                    <a:pt x="105" y="208"/>
                  </a:lnTo>
                  <a:lnTo>
                    <a:pt x="125" y="206"/>
                  </a:lnTo>
                  <a:lnTo>
                    <a:pt x="144" y="200"/>
                  </a:lnTo>
                  <a:lnTo>
                    <a:pt x="162" y="190"/>
                  </a:lnTo>
                  <a:lnTo>
                    <a:pt x="177" y="177"/>
                  </a:lnTo>
                  <a:lnTo>
                    <a:pt x="190" y="163"/>
                  </a:lnTo>
                  <a:lnTo>
                    <a:pt x="200" y="144"/>
                  </a:lnTo>
                  <a:lnTo>
                    <a:pt x="206" y="125"/>
                  </a:lnTo>
                  <a:lnTo>
                    <a:pt x="208" y="105"/>
                  </a:lnTo>
                  <a:close/>
                </a:path>
              </a:pathLst>
            </a:custGeom>
            <a:solidFill>
              <a:srgbClr val="ffffff"/>
            </a:solidFill>
            <a:ln>
              <a:noFill/>
            </a:ln>
          </p:spPr>
          <p:style>
            <a:lnRef idx="0"/>
            <a:fillRef idx="0"/>
            <a:effectRef idx="0"/>
            <a:fontRef idx="minor"/>
          </p:style>
        </p:sp>
        <p:sp>
          <p:nvSpPr>
            <p:cNvPr id="1417" name="CustomShape 40"/>
            <p:cNvSpPr/>
            <p:nvPr/>
          </p:nvSpPr>
          <p:spPr>
            <a:xfrm>
              <a:off x="5716440" y="4442400"/>
              <a:ext cx="299880" cy="300240"/>
            </a:xfrm>
            <a:custGeom>
              <a:avLst/>
              <a:gdLst/>
              <a:ahLst/>
              <a:rect l="l" t="t" r="r" b="b"/>
              <a:pathLst>
                <a:path w="208" h="208">
                  <a:moveTo>
                    <a:pt x="208" y="105"/>
                  </a:moveTo>
                  <a:lnTo>
                    <a:pt x="206" y="83"/>
                  </a:lnTo>
                  <a:lnTo>
                    <a:pt x="200" y="64"/>
                  </a:lnTo>
                  <a:lnTo>
                    <a:pt x="190" y="47"/>
                  </a:lnTo>
                  <a:lnTo>
                    <a:pt x="177" y="31"/>
                  </a:lnTo>
                  <a:lnTo>
                    <a:pt x="162" y="19"/>
                  </a:lnTo>
                  <a:lnTo>
                    <a:pt x="144" y="9"/>
                  </a:lnTo>
                  <a:lnTo>
                    <a:pt x="125" y="3"/>
                  </a:lnTo>
                  <a:lnTo>
                    <a:pt x="105" y="0"/>
                  </a:lnTo>
                  <a:lnTo>
                    <a:pt x="83" y="3"/>
                  </a:lnTo>
                  <a:lnTo>
                    <a:pt x="64" y="9"/>
                  </a:lnTo>
                  <a:lnTo>
                    <a:pt x="47" y="19"/>
                  </a:lnTo>
                  <a:lnTo>
                    <a:pt x="31" y="31"/>
                  </a:lnTo>
                  <a:lnTo>
                    <a:pt x="18" y="47"/>
                  </a:lnTo>
                  <a:lnTo>
                    <a:pt x="9" y="64"/>
                  </a:lnTo>
                  <a:lnTo>
                    <a:pt x="2" y="83"/>
                  </a:lnTo>
                  <a:lnTo>
                    <a:pt x="0" y="105"/>
                  </a:lnTo>
                  <a:lnTo>
                    <a:pt x="2" y="125"/>
                  </a:lnTo>
                  <a:lnTo>
                    <a:pt x="9" y="144"/>
                  </a:lnTo>
                  <a:lnTo>
                    <a:pt x="18" y="163"/>
                  </a:lnTo>
                  <a:lnTo>
                    <a:pt x="31" y="177"/>
                  </a:lnTo>
                  <a:lnTo>
                    <a:pt x="47" y="190"/>
                  </a:lnTo>
                  <a:lnTo>
                    <a:pt x="64" y="200"/>
                  </a:lnTo>
                  <a:lnTo>
                    <a:pt x="83" y="206"/>
                  </a:lnTo>
                  <a:lnTo>
                    <a:pt x="105" y="208"/>
                  </a:lnTo>
                  <a:lnTo>
                    <a:pt x="125" y="206"/>
                  </a:lnTo>
                  <a:lnTo>
                    <a:pt x="144" y="200"/>
                  </a:lnTo>
                  <a:lnTo>
                    <a:pt x="162" y="190"/>
                  </a:lnTo>
                  <a:lnTo>
                    <a:pt x="177" y="177"/>
                  </a:lnTo>
                  <a:lnTo>
                    <a:pt x="190" y="163"/>
                  </a:lnTo>
                  <a:lnTo>
                    <a:pt x="200" y="144"/>
                  </a:lnTo>
                  <a:lnTo>
                    <a:pt x="206" y="125"/>
                  </a:lnTo>
                  <a:lnTo>
                    <a:pt x="208" y="105"/>
                  </a:lnTo>
                </a:path>
              </a:pathLst>
            </a:custGeom>
            <a:noFill/>
            <a:ln>
              <a:solidFill>
                <a:srgbClr val="000000"/>
              </a:solidFill>
            </a:ln>
          </p:spPr>
          <p:style>
            <a:lnRef idx="0"/>
            <a:fillRef idx="0"/>
            <a:effectRef idx="0"/>
            <a:fontRef idx="minor"/>
          </p:style>
        </p:sp>
        <p:sp>
          <p:nvSpPr>
            <p:cNvPr id="1418" name="CustomShape 41"/>
            <p:cNvSpPr/>
            <p:nvPr/>
          </p:nvSpPr>
          <p:spPr>
            <a:xfrm>
              <a:off x="5861880" y="4695840"/>
              <a:ext cx="8280" cy="46800"/>
            </a:xfrm>
            <a:prstGeom prst="rect">
              <a:avLst/>
            </a:prstGeom>
            <a:solidFill>
              <a:srgbClr val="000000"/>
            </a:solidFill>
            <a:ln>
              <a:noFill/>
            </a:ln>
          </p:spPr>
          <p:style>
            <a:lnRef idx="0"/>
            <a:fillRef idx="0"/>
            <a:effectRef idx="0"/>
            <a:fontRef idx="minor"/>
          </p:style>
        </p:sp>
        <p:sp>
          <p:nvSpPr>
            <p:cNvPr id="1419" name="CustomShape 42"/>
            <p:cNvSpPr/>
            <p:nvPr/>
          </p:nvSpPr>
          <p:spPr>
            <a:xfrm>
              <a:off x="5861880" y="4695840"/>
              <a:ext cx="8280" cy="46800"/>
            </a:xfrm>
            <a:prstGeom prst="rect">
              <a:avLst/>
            </a:prstGeom>
            <a:noFill/>
            <a:ln>
              <a:solidFill>
                <a:srgbClr val="000000"/>
              </a:solidFill>
            </a:ln>
          </p:spPr>
          <p:style>
            <a:lnRef idx="0"/>
            <a:fillRef idx="0"/>
            <a:effectRef idx="0"/>
            <a:fontRef idx="minor"/>
          </p:style>
        </p:sp>
        <p:sp>
          <p:nvSpPr>
            <p:cNvPr id="1420" name="CustomShape 43"/>
            <p:cNvSpPr/>
            <p:nvPr/>
          </p:nvSpPr>
          <p:spPr>
            <a:xfrm>
              <a:off x="5969520" y="4588200"/>
              <a:ext cx="46800" cy="8280"/>
            </a:xfrm>
            <a:prstGeom prst="rect">
              <a:avLst/>
            </a:prstGeom>
            <a:solidFill>
              <a:srgbClr val="000000"/>
            </a:solidFill>
            <a:ln>
              <a:noFill/>
            </a:ln>
          </p:spPr>
          <p:style>
            <a:lnRef idx="0"/>
            <a:fillRef idx="0"/>
            <a:effectRef idx="0"/>
            <a:fontRef idx="minor"/>
          </p:style>
        </p:sp>
        <p:sp>
          <p:nvSpPr>
            <p:cNvPr id="1421" name="CustomShape 44"/>
            <p:cNvSpPr/>
            <p:nvPr/>
          </p:nvSpPr>
          <p:spPr>
            <a:xfrm>
              <a:off x="5969520" y="4588200"/>
              <a:ext cx="46800" cy="8280"/>
            </a:xfrm>
            <a:prstGeom prst="rect">
              <a:avLst/>
            </a:prstGeom>
            <a:noFill/>
            <a:ln>
              <a:solidFill>
                <a:srgbClr val="000000"/>
              </a:solidFill>
            </a:ln>
          </p:spPr>
          <p:style>
            <a:lnRef idx="0"/>
            <a:fillRef idx="0"/>
            <a:effectRef idx="0"/>
            <a:fontRef idx="minor"/>
          </p:style>
        </p:sp>
        <p:sp>
          <p:nvSpPr>
            <p:cNvPr id="1422" name="CustomShape 45"/>
            <p:cNvSpPr/>
            <p:nvPr/>
          </p:nvSpPr>
          <p:spPr>
            <a:xfrm>
              <a:off x="5716440" y="4588200"/>
              <a:ext cx="46080" cy="8280"/>
            </a:xfrm>
            <a:prstGeom prst="rect">
              <a:avLst/>
            </a:prstGeom>
            <a:solidFill>
              <a:srgbClr val="000000"/>
            </a:solidFill>
            <a:ln>
              <a:noFill/>
            </a:ln>
          </p:spPr>
          <p:style>
            <a:lnRef idx="0"/>
            <a:fillRef idx="0"/>
            <a:effectRef idx="0"/>
            <a:fontRef idx="minor"/>
          </p:style>
        </p:sp>
        <p:sp>
          <p:nvSpPr>
            <p:cNvPr id="1423" name="CustomShape 46"/>
            <p:cNvSpPr/>
            <p:nvPr/>
          </p:nvSpPr>
          <p:spPr>
            <a:xfrm>
              <a:off x="5716440" y="4588200"/>
              <a:ext cx="46080" cy="8280"/>
            </a:xfrm>
            <a:prstGeom prst="rect">
              <a:avLst/>
            </a:prstGeom>
            <a:noFill/>
            <a:ln>
              <a:solidFill>
                <a:srgbClr val="000000"/>
              </a:solidFill>
            </a:ln>
          </p:spPr>
          <p:style>
            <a:lnRef idx="0"/>
            <a:fillRef idx="0"/>
            <a:effectRef idx="0"/>
            <a:fontRef idx="minor"/>
          </p:style>
        </p:sp>
        <p:sp>
          <p:nvSpPr>
            <p:cNvPr id="1424" name="CustomShape 47"/>
            <p:cNvSpPr/>
            <p:nvPr/>
          </p:nvSpPr>
          <p:spPr>
            <a:xfrm>
              <a:off x="5861880" y="4442400"/>
              <a:ext cx="8280" cy="46080"/>
            </a:xfrm>
            <a:prstGeom prst="rect">
              <a:avLst/>
            </a:prstGeom>
            <a:solidFill>
              <a:srgbClr val="000000"/>
            </a:solidFill>
            <a:ln>
              <a:noFill/>
            </a:ln>
          </p:spPr>
          <p:style>
            <a:lnRef idx="0"/>
            <a:fillRef idx="0"/>
            <a:effectRef idx="0"/>
            <a:fontRef idx="minor"/>
          </p:style>
        </p:sp>
        <p:sp>
          <p:nvSpPr>
            <p:cNvPr id="1425" name="CustomShape 48"/>
            <p:cNvSpPr/>
            <p:nvPr/>
          </p:nvSpPr>
          <p:spPr>
            <a:xfrm>
              <a:off x="5861880" y="4442400"/>
              <a:ext cx="8280" cy="46080"/>
            </a:xfrm>
            <a:prstGeom prst="rect">
              <a:avLst/>
            </a:prstGeom>
            <a:noFill/>
            <a:ln>
              <a:solidFill>
                <a:srgbClr val="000000"/>
              </a:solidFill>
            </a:ln>
          </p:spPr>
          <p:style>
            <a:lnRef idx="0"/>
            <a:fillRef idx="0"/>
            <a:effectRef idx="0"/>
            <a:fontRef idx="minor"/>
          </p:style>
        </p:sp>
        <p:sp>
          <p:nvSpPr>
            <p:cNvPr id="1426" name="CustomShape 49"/>
            <p:cNvSpPr/>
            <p:nvPr/>
          </p:nvSpPr>
          <p:spPr>
            <a:xfrm>
              <a:off x="5914440" y="4675320"/>
              <a:ext cx="29160" cy="46800"/>
            </a:xfrm>
            <a:custGeom>
              <a:avLst/>
              <a:gdLst/>
              <a:ahLst/>
              <a:rect l="l" t="t" r="r" b="b"/>
              <a:pathLst>
                <a:path w="22" h="31">
                  <a:moveTo>
                    <a:pt x="17" y="31"/>
                  </a:moveTo>
                  <a:lnTo>
                    <a:pt x="22" y="29"/>
                  </a:lnTo>
                  <a:lnTo>
                    <a:pt x="6" y="0"/>
                  </a:lnTo>
                  <a:lnTo>
                    <a:pt x="0" y="3"/>
                  </a:lnTo>
                  <a:lnTo>
                    <a:pt x="17" y="31"/>
                  </a:lnTo>
                  <a:close/>
                </a:path>
              </a:pathLst>
            </a:custGeom>
            <a:solidFill>
              <a:srgbClr val="000000"/>
            </a:solidFill>
            <a:ln>
              <a:noFill/>
            </a:ln>
          </p:spPr>
          <p:style>
            <a:lnRef idx="0"/>
            <a:fillRef idx="0"/>
            <a:effectRef idx="0"/>
            <a:fontRef idx="minor"/>
          </p:style>
        </p:sp>
        <p:sp>
          <p:nvSpPr>
            <p:cNvPr id="1427" name="CustomShape 50"/>
            <p:cNvSpPr/>
            <p:nvPr/>
          </p:nvSpPr>
          <p:spPr>
            <a:xfrm>
              <a:off x="5914440" y="4675320"/>
              <a:ext cx="29160" cy="46800"/>
            </a:xfrm>
            <a:custGeom>
              <a:avLst/>
              <a:gdLst/>
              <a:ahLst/>
              <a:rect l="l" t="t" r="r" b="b"/>
              <a:pathLst>
                <a:path w="22" h="31">
                  <a:moveTo>
                    <a:pt x="17" y="31"/>
                  </a:moveTo>
                  <a:lnTo>
                    <a:pt x="22" y="29"/>
                  </a:lnTo>
                  <a:lnTo>
                    <a:pt x="6" y="0"/>
                  </a:lnTo>
                  <a:lnTo>
                    <a:pt x="0" y="3"/>
                  </a:lnTo>
                  <a:lnTo>
                    <a:pt x="17" y="31"/>
                  </a:lnTo>
                  <a:close/>
                </a:path>
              </a:pathLst>
            </a:custGeom>
            <a:noFill/>
            <a:ln>
              <a:solidFill>
                <a:srgbClr val="000000"/>
              </a:solidFill>
            </a:ln>
          </p:spPr>
          <p:style>
            <a:lnRef idx="0"/>
            <a:fillRef idx="0"/>
            <a:effectRef idx="0"/>
            <a:fontRef idx="minor"/>
          </p:style>
        </p:sp>
        <p:sp>
          <p:nvSpPr>
            <p:cNvPr id="1428" name="CustomShape 51"/>
            <p:cNvSpPr/>
            <p:nvPr/>
          </p:nvSpPr>
          <p:spPr>
            <a:xfrm>
              <a:off x="5789160" y="4459680"/>
              <a:ext cx="31320" cy="46800"/>
            </a:xfrm>
            <a:custGeom>
              <a:avLst/>
              <a:gdLst/>
              <a:ahLst/>
              <a:rect l="l" t="t" r="r" b="b"/>
              <a:pathLst>
                <a:path w="22" h="32">
                  <a:moveTo>
                    <a:pt x="17" y="32"/>
                  </a:moveTo>
                  <a:lnTo>
                    <a:pt x="22" y="28"/>
                  </a:lnTo>
                  <a:lnTo>
                    <a:pt x="5" y="0"/>
                  </a:lnTo>
                  <a:lnTo>
                    <a:pt x="0" y="3"/>
                  </a:lnTo>
                  <a:lnTo>
                    <a:pt x="17" y="32"/>
                  </a:lnTo>
                  <a:close/>
                </a:path>
              </a:pathLst>
            </a:custGeom>
            <a:solidFill>
              <a:srgbClr val="000000"/>
            </a:solidFill>
            <a:ln>
              <a:noFill/>
            </a:ln>
          </p:spPr>
          <p:style>
            <a:lnRef idx="0"/>
            <a:fillRef idx="0"/>
            <a:effectRef idx="0"/>
            <a:fontRef idx="minor"/>
          </p:style>
        </p:sp>
        <p:sp>
          <p:nvSpPr>
            <p:cNvPr id="1429" name="CustomShape 52"/>
            <p:cNvSpPr/>
            <p:nvPr/>
          </p:nvSpPr>
          <p:spPr>
            <a:xfrm>
              <a:off x="5789160" y="4459680"/>
              <a:ext cx="31320" cy="46800"/>
            </a:xfrm>
            <a:custGeom>
              <a:avLst/>
              <a:gdLst/>
              <a:ahLst/>
              <a:rect l="l" t="t" r="r" b="b"/>
              <a:pathLst>
                <a:path w="22" h="32">
                  <a:moveTo>
                    <a:pt x="17" y="32"/>
                  </a:moveTo>
                  <a:lnTo>
                    <a:pt x="22" y="28"/>
                  </a:lnTo>
                  <a:lnTo>
                    <a:pt x="5" y="0"/>
                  </a:lnTo>
                  <a:lnTo>
                    <a:pt x="0" y="3"/>
                  </a:lnTo>
                  <a:lnTo>
                    <a:pt x="17" y="32"/>
                  </a:lnTo>
                  <a:close/>
                </a:path>
              </a:pathLst>
            </a:custGeom>
            <a:noFill/>
            <a:ln>
              <a:solidFill>
                <a:srgbClr val="000000"/>
              </a:solidFill>
            </a:ln>
          </p:spPr>
          <p:style>
            <a:lnRef idx="0"/>
            <a:fillRef idx="0"/>
            <a:effectRef idx="0"/>
            <a:fontRef idx="minor"/>
          </p:style>
        </p:sp>
        <p:sp>
          <p:nvSpPr>
            <p:cNvPr id="1430" name="CustomShape 53"/>
            <p:cNvSpPr/>
            <p:nvPr/>
          </p:nvSpPr>
          <p:spPr>
            <a:xfrm>
              <a:off x="5952240" y="4637880"/>
              <a:ext cx="46080" cy="32040"/>
            </a:xfrm>
            <a:custGeom>
              <a:avLst/>
              <a:gdLst/>
              <a:ahLst/>
              <a:rect l="l" t="t" r="r" b="b"/>
              <a:pathLst>
                <a:path w="32" h="22">
                  <a:moveTo>
                    <a:pt x="29" y="22"/>
                  </a:moveTo>
                  <a:lnTo>
                    <a:pt x="32" y="17"/>
                  </a:lnTo>
                  <a:lnTo>
                    <a:pt x="4" y="0"/>
                  </a:lnTo>
                  <a:lnTo>
                    <a:pt x="0" y="6"/>
                  </a:lnTo>
                  <a:lnTo>
                    <a:pt x="29" y="22"/>
                  </a:lnTo>
                  <a:close/>
                </a:path>
              </a:pathLst>
            </a:custGeom>
            <a:solidFill>
              <a:srgbClr val="000000"/>
            </a:solidFill>
            <a:ln>
              <a:noFill/>
            </a:ln>
          </p:spPr>
          <p:style>
            <a:lnRef idx="0"/>
            <a:fillRef idx="0"/>
            <a:effectRef idx="0"/>
            <a:fontRef idx="minor"/>
          </p:style>
        </p:sp>
        <p:sp>
          <p:nvSpPr>
            <p:cNvPr id="1431" name="CustomShape 54"/>
            <p:cNvSpPr/>
            <p:nvPr/>
          </p:nvSpPr>
          <p:spPr>
            <a:xfrm>
              <a:off x="5952240" y="4637880"/>
              <a:ext cx="46080" cy="32040"/>
            </a:xfrm>
            <a:custGeom>
              <a:avLst/>
              <a:gdLst/>
              <a:ahLst/>
              <a:rect l="l" t="t" r="r" b="b"/>
              <a:pathLst>
                <a:path w="32" h="22">
                  <a:moveTo>
                    <a:pt x="29" y="22"/>
                  </a:moveTo>
                  <a:lnTo>
                    <a:pt x="32" y="17"/>
                  </a:lnTo>
                  <a:lnTo>
                    <a:pt x="4" y="0"/>
                  </a:lnTo>
                  <a:lnTo>
                    <a:pt x="0" y="6"/>
                  </a:lnTo>
                  <a:lnTo>
                    <a:pt x="29" y="22"/>
                  </a:lnTo>
                  <a:close/>
                </a:path>
              </a:pathLst>
            </a:custGeom>
            <a:noFill/>
            <a:ln>
              <a:solidFill>
                <a:srgbClr val="000000"/>
              </a:solidFill>
            </a:ln>
          </p:spPr>
          <p:style>
            <a:lnRef idx="0"/>
            <a:fillRef idx="0"/>
            <a:effectRef idx="0"/>
            <a:fontRef idx="minor"/>
          </p:style>
        </p:sp>
        <p:sp>
          <p:nvSpPr>
            <p:cNvPr id="1432" name="CustomShape 55"/>
            <p:cNvSpPr/>
            <p:nvPr/>
          </p:nvSpPr>
          <p:spPr>
            <a:xfrm>
              <a:off x="5736960" y="4515120"/>
              <a:ext cx="43200" cy="29160"/>
            </a:xfrm>
            <a:custGeom>
              <a:avLst/>
              <a:gdLst/>
              <a:ahLst/>
              <a:rect l="l" t="t" r="r" b="b"/>
              <a:pathLst>
                <a:path w="31" h="21">
                  <a:moveTo>
                    <a:pt x="28" y="21"/>
                  </a:moveTo>
                  <a:lnTo>
                    <a:pt x="31" y="16"/>
                  </a:lnTo>
                  <a:lnTo>
                    <a:pt x="2" y="0"/>
                  </a:lnTo>
                  <a:lnTo>
                    <a:pt x="0" y="5"/>
                  </a:lnTo>
                  <a:lnTo>
                    <a:pt x="28" y="21"/>
                  </a:lnTo>
                  <a:close/>
                </a:path>
              </a:pathLst>
            </a:custGeom>
            <a:solidFill>
              <a:srgbClr val="000000"/>
            </a:solidFill>
            <a:ln>
              <a:noFill/>
            </a:ln>
          </p:spPr>
          <p:style>
            <a:lnRef idx="0"/>
            <a:fillRef idx="0"/>
            <a:effectRef idx="0"/>
            <a:fontRef idx="minor"/>
          </p:style>
        </p:sp>
        <p:sp>
          <p:nvSpPr>
            <p:cNvPr id="1433" name="CustomShape 56"/>
            <p:cNvSpPr/>
            <p:nvPr/>
          </p:nvSpPr>
          <p:spPr>
            <a:xfrm>
              <a:off x="5736960" y="4515120"/>
              <a:ext cx="43200" cy="29160"/>
            </a:xfrm>
            <a:custGeom>
              <a:avLst/>
              <a:gdLst/>
              <a:ahLst/>
              <a:rect l="l" t="t" r="r" b="b"/>
              <a:pathLst>
                <a:path w="31" h="21">
                  <a:moveTo>
                    <a:pt x="28" y="21"/>
                  </a:moveTo>
                  <a:lnTo>
                    <a:pt x="31" y="16"/>
                  </a:lnTo>
                  <a:lnTo>
                    <a:pt x="2" y="0"/>
                  </a:lnTo>
                  <a:lnTo>
                    <a:pt x="0" y="5"/>
                  </a:lnTo>
                  <a:lnTo>
                    <a:pt x="28" y="21"/>
                  </a:lnTo>
                  <a:close/>
                </a:path>
              </a:pathLst>
            </a:custGeom>
            <a:noFill/>
            <a:ln>
              <a:solidFill>
                <a:srgbClr val="000000"/>
              </a:solidFill>
            </a:ln>
          </p:spPr>
          <p:style>
            <a:lnRef idx="0"/>
            <a:fillRef idx="0"/>
            <a:effectRef idx="0"/>
            <a:fontRef idx="minor"/>
          </p:style>
        </p:sp>
        <p:sp>
          <p:nvSpPr>
            <p:cNvPr id="1434" name="CustomShape 57"/>
            <p:cNvSpPr/>
            <p:nvPr/>
          </p:nvSpPr>
          <p:spPr>
            <a:xfrm>
              <a:off x="5736960" y="4637880"/>
              <a:ext cx="43200" cy="28800"/>
            </a:xfrm>
            <a:custGeom>
              <a:avLst/>
              <a:gdLst/>
              <a:ahLst/>
              <a:rect l="l" t="t" r="r" b="b"/>
              <a:pathLst>
                <a:path w="31" h="21">
                  <a:moveTo>
                    <a:pt x="0" y="16"/>
                  </a:moveTo>
                  <a:lnTo>
                    <a:pt x="2" y="21"/>
                  </a:lnTo>
                  <a:lnTo>
                    <a:pt x="31" y="5"/>
                  </a:lnTo>
                  <a:lnTo>
                    <a:pt x="28" y="0"/>
                  </a:lnTo>
                  <a:lnTo>
                    <a:pt x="0" y="16"/>
                  </a:lnTo>
                  <a:close/>
                </a:path>
              </a:pathLst>
            </a:custGeom>
            <a:solidFill>
              <a:srgbClr val="000000"/>
            </a:solidFill>
            <a:ln>
              <a:noFill/>
            </a:ln>
          </p:spPr>
          <p:style>
            <a:lnRef idx="0"/>
            <a:fillRef idx="0"/>
            <a:effectRef idx="0"/>
            <a:fontRef idx="minor"/>
          </p:style>
        </p:sp>
        <p:sp>
          <p:nvSpPr>
            <p:cNvPr id="1435" name="CustomShape 58"/>
            <p:cNvSpPr/>
            <p:nvPr/>
          </p:nvSpPr>
          <p:spPr>
            <a:xfrm>
              <a:off x="5736960" y="4637880"/>
              <a:ext cx="43200" cy="28800"/>
            </a:xfrm>
            <a:custGeom>
              <a:avLst/>
              <a:gdLst/>
              <a:ahLst/>
              <a:rect l="l" t="t" r="r" b="b"/>
              <a:pathLst>
                <a:path w="31" h="21">
                  <a:moveTo>
                    <a:pt x="0" y="16"/>
                  </a:moveTo>
                  <a:lnTo>
                    <a:pt x="2" y="21"/>
                  </a:lnTo>
                  <a:lnTo>
                    <a:pt x="31" y="5"/>
                  </a:lnTo>
                  <a:lnTo>
                    <a:pt x="28" y="0"/>
                  </a:lnTo>
                  <a:lnTo>
                    <a:pt x="0" y="16"/>
                  </a:lnTo>
                  <a:close/>
                </a:path>
              </a:pathLst>
            </a:custGeom>
            <a:noFill/>
            <a:ln>
              <a:solidFill>
                <a:srgbClr val="000000"/>
              </a:solidFill>
            </a:ln>
          </p:spPr>
          <p:style>
            <a:lnRef idx="0"/>
            <a:fillRef idx="0"/>
            <a:effectRef idx="0"/>
            <a:fontRef idx="minor"/>
          </p:style>
        </p:sp>
        <p:sp>
          <p:nvSpPr>
            <p:cNvPr id="1436" name="CustomShape 59"/>
            <p:cNvSpPr/>
            <p:nvPr/>
          </p:nvSpPr>
          <p:spPr>
            <a:xfrm>
              <a:off x="5952240" y="4515120"/>
              <a:ext cx="46080" cy="29160"/>
            </a:xfrm>
            <a:custGeom>
              <a:avLst/>
              <a:gdLst/>
              <a:ahLst/>
              <a:rect l="l" t="t" r="r" b="b"/>
              <a:pathLst>
                <a:path w="31" h="21">
                  <a:moveTo>
                    <a:pt x="0" y="16"/>
                  </a:moveTo>
                  <a:lnTo>
                    <a:pt x="3" y="21"/>
                  </a:lnTo>
                  <a:lnTo>
                    <a:pt x="31" y="5"/>
                  </a:lnTo>
                  <a:lnTo>
                    <a:pt x="28" y="0"/>
                  </a:lnTo>
                  <a:lnTo>
                    <a:pt x="0" y="16"/>
                  </a:lnTo>
                  <a:close/>
                </a:path>
              </a:pathLst>
            </a:custGeom>
            <a:solidFill>
              <a:srgbClr val="000000"/>
            </a:solidFill>
            <a:ln>
              <a:noFill/>
            </a:ln>
          </p:spPr>
          <p:style>
            <a:lnRef idx="0"/>
            <a:fillRef idx="0"/>
            <a:effectRef idx="0"/>
            <a:fontRef idx="minor"/>
          </p:style>
        </p:sp>
        <p:sp>
          <p:nvSpPr>
            <p:cNvPr id="1437" name="CustomShape 60"/>
            <p:cNvSpPr/>
            <p:nvPr/>
          </p:nvSpPr>
          <p:spPr>
            <a:xfrm>
              <a:off x="5952240" y="4515120"/>
              <a:ext cx="46080" cy="29160"/>
            </a:xfrm>
            <a:custGeom>
              <a:avLst/>
              <a:gdLst/>
              <a:ahLst/>
              <a:rect l="l" t="t" r="r" b="b"/>
              <a:pathLst>
                <a:path w="31" h="21">
                  <a:moveTo>
                    <a:pt x="0" y="16"/>
                  </a:moveTo>
                  <a:lnTo>
                    <a:pt x="3" y="21"/>
                  </a:lnTo>
                  <a:lnTo>
                    <a:pt x="31" y="5"/>
                  </a:lnTo>
                  <a:lnTo>
                    <a:pt x="28" y="0"/>
                  </a:lnTo>
                  <a:lnTo>
                    <a:pt x="0" y="16"/>
                  </a:lnTo>
                  <a:close/>
                </a:path>
              </a:pathLst>
            </a:custGeom>
            <a:noFill/>
            <a:ln>
              <a:solidFill>
                <a:srgbClr val="000000"/>
              </a:solidFill>
            </a:ln>
          </p:spPr>
          <p:style>
            <a:lnRef idx="0"/>
            <a:fillRef idx="0"/>
            <a:effectRef idx="0"/>
            <a:fontRef idx="minor"/>
          </p:style>
        </p:sp>
        <p:sp>
          <p:nvSpPr>
            <p:cNvPr id="1438" name="CustomShape 61"/>
            <p:cNvSpPr/>
            <p:nvPr/>
          </p:nvSpPr>
          <p:spPr>
            <a:xfrm>
              <a:off x="5914440" y="4462200"/>
              <a:ext cx="29160" cy="47160"/>
            </a:xfrm>
            <a:custGeom>
              <a:avLst/>
              <a:gdLst/>
              <a:ahLst/>
              <a:rect l="l" t="t" r="r" b="b"/>
              <a:pathLst>
                <a:path w="22" h="32">
                  <a:moveTo>
                    <a:pt x="0" y="28"/>
                  </a:moveTo>
                  <a:lnTo>
                    <a:pt x="6" y="32"/>
                  </a:lnTo>
                  <a:lnTo>
                    <a:pt x="22" y="4"/>
                  </a:lnTo>
                  <a:lnTo>
                    <a:pt x="17" y="0"/>
                  </a:lnTo>
                  <a:lnTo>
                    <a:pt x="0" y="28"/>
                  </a:lnTo>
                  <a:close/>
                </a:path>
              </a:pathLst>
            </a:custGeom>
            <a:solidFill>
              <a:srgbClr val="000000"/>
            </a:solidFill>
            <a:ln>
              <a:noFill/>
            </a:ln>
          </p:spPr>
          <p:style>
            <a:lnRef idx="0"/>
            <a:fillRef idx="0"/>
            <a:effectRef idx="0"/>
            <a:fontRef idx="minor"/>
          </p:style>
        </p:sp>
        <p:sp>
          <p:nvSpPr>
            <p:cNvPr id="1439" name="CustomShape 62"/>
            <p:cNvSpPr/>
            <p:nvPr/>
          </p:nvSpPr>
          <p:spPr>
            <a:xfrm>
              <a:off x="5914440" y="4462200"/>
              <a:ext cx="29160" cy="47160"/>
            </a:xfrm>
            <a:custGeom>
              <a:avLst/>
              <a:gdLst/>
              <a:ahLst/>
              <a:rect l="l" t="t" r="r" b="b"/>
              <a:pathLst>
                <a:path w="22" h="32">
                  <a:moveTo>
                    <a:pt x="0" y="28"/>
                  </a:moveTo>
                  <a:lnTo>
                    <a:pt x="6" y="32"/>
                  </a:lnTo>
                  <a:lnTo>
                    <a:pt x="22" y="4"/>
                  </a:lnTo>
                  <a:lnTo>
                    <a:pt x="17" y="0"/>
                  </a:lnTo>
                  <a:lnTo>
                    <a:pt x="0" y="28"/>
                  </a:lnTo>
                  <a:close/>
                </a:path>
              </a:pathLst>
            </a:custGeom>
            <a:noFill/>
            <a:ln>
              <a:solidFill>
                <a:srgbClr val="000000"/>
              </a:solidFill>
            </a:ln>
          </p:spPr>
          <p:style>
            <a:lnRef idx="0"/>
            <a:fillRef idx="0"/>
            <a:effectRef idx="0"/>
            <a:fontRef idx="minor"/>
          </p:style>
        </p:sp>
        <p:sp>
          <p:nvSpPr>
            <p:cNvPr id="1440" name="CustomShape 63"/>
            <p:cNvSpPr/>
            <p:nvPr/>
          </p:nvSpPr>
          <p:spPr>
            <a:xfrm>
              <a:off x="5789160" y="4675320"/>
              <a:ext cx="31320" cy="46800"/>
            </a:xfrm>
            <a:custGeom>
              <a:avLst/>
              <a:gdLst/>
              <a:ahLst/>
              <a:rect l="l" t="t" r="r" b="b"/>
              <a:pathLst>
                <a:path w="22" h="32">
                  <a:moveTo>
                    <a:pt x="0" y="29"/>
                  </a:moveTo>
                  <a:lnTo>
                    <a:pt x="5" y="32"/>
                  </a:lnTo>
                  <a:lnTo>
                    <a:pt x="22" y="4"/>
                  </a:lnTo>
                  <a:lnTo>
                    <a:pt x="17" y="0"/>
                  </a:lnTo>
                  <a:lnTo>
                    <a:pt x="0" y="29"/>
                  </a:lnTo>
                  <a:close/>
                </a:path>
              </a:pathLst>
            </a:custGeom>
            <a:solidFill>
              <a:srgbClr val="000000"/>
            </a:solidFill>
            <a:ln>
              <a:noFill/>
            </a:ln>
          </p:spPr>
          <p:style>
            <a:lnRef idx="0"/>
            <a:fillRef idx="0"/>
            <a:effectRef idx="0"/>
            <a:fontRef idx="minor"/>
          </p:style>
        </p:sp>
        <p:sp>
          <p:nvSpPr>
            <p:cNvPr id="1441" name="CustomShape 64"/>
            <p:cNvSpPr/>
            <p:nvPr/>
          </p:nvSpPr>
          <p:spPr>
            <a:xfrm>
              <a:off x="5789160" y="4675320"/>
              <a:ext cx="31320" cy="46800"/>
            </a:xfrm>
            <a:custGeom>
              <a:avLst/>
              <a:gdLst/>
              <a:ahLst/>
              <a:rect l="l" t="t" r="r" b="b"/>
              <a:pathLst>
                <a:path w="22" h="32">
                  <a:moveTo>
                    <a:pt x="0" y="29"/>
                  </a:moveTo>
                  <a:lnTo>
                    <a:pt x="5" y="32"/>
                  </a:lnTo>
                  <a:lnTo>
                    <a:pt x="22" y="4"/>
                  </a:lnTo>
                  <a:lnTo>
                    <a:pt x="17" y="0"/>
                  </a:lnTo>
                  <a:lnTo>
                    <a:pt x="0" y="29"/>
                  </a:lnTo>
                  <a:close/>
                </a:path>
              </a:pathLst>
            </a:custGeom>
            <a:noFill/>
            <a:ln>
              <a:solidFill>
                <a:srgbClr val="000000"/>
              </a:solidFill>
            </a:ln>
          </p:spPr>
          <p:style>
            <a:lnRef idx="0"/>
            <a:fillRef idx="0"/>
            <a:effectRef idx="0"/>
            <a:fontRef idx="minor"/>
          </p:style>
        </p:sp>
        <p:sp>
          <p:nvSpPr>
            <p:cNvPr id="1442" name="CustomShape 65"/>
            <p:cNvSpPr/>
            <p:nvPr/>
          </p:nvSpPr>
          <p:spPr>
            <a:xfrm>
              <a:off x="5865120" y="4462200"/>
              <a:ext cx="39960" cy="131400"/>
            </a:xfrm>
            <a:custGeom>
              <a:avLst/>
              <a:gdLst/>
              <a:ahLst/>
              <a:rect l="l" t="t" r="r" b="b"/>
              <a:pathLst>
                <a:path w="30" h="90">
                  <a:moveTo>
                    <a:pt x="0" y="89"/>
                  </a:moveTo>
                  <a:lnTo>
                    <a:pt x="5" y="90"/>
                  </a:lnTo>
                  <a:lnTo>
                    <a:pt x="30" y="2"/>
                  </a:lnTo>
                  <a:lnTo>
                    <a:pt x="24" y="0"/>
                  </a:lnTo>
                  <a:lnTo>
                    <a:pt x="0" y="89"/>
                  </a:lnTo>
                  <a:close/>
                </a:path>
              </a:pathLst>
            </a:custGeom>
            <a:solidFill>
              <a:srgbClr val="000000"/>
            </a:solidFill>
            <a:ln>
              <a:noFill/>
            </a:ln>
          </p:spPr>
          <p:style>
            <a:lnRef idx="0"/>
            <a:fillRef idx="0"/>
            <a:effectRef idx="0"/>
            <a:fontRef idx="minor"/>
          </p:style>
        </p:sp>
        <p:sp>
          <p:nvSpPr>
            <p:cNvPr id="1443" name="CustomShape 66"/>
            <p:cNvSpPr/>
            <p:nvPr/>
          </p:nvSpPr>
          <p:spPr>
            <a:xfrm>
              <a:off x="5865120" y="4462200"/>
              <a:ext cx="39960" cy="131400"/>
            </a:xfrm>
            <a:custGeom>
              <a:avLst/>
              <a:gdLst/>
              <a:ahLst/>
              <a:rect l="l" t="t" r="r" b="b"/>
              <a:pathLst>
                <a:path w="30" h="90">
                  <a:moveTo>
                    <a:pt x="0" y="89"/>
                  </a:moveTo>
                  <a:lnTo>
                    <a:pt x="5" y="90"/>
                  </a:lnTo>
                  <a:lnTo>
                    <a:pt x="30" y="2"/>
                  </a:lnTo>
                  <a:lnTo>
                    <a:pt x="24" y="0"/>
                  </a:lnTo>
                  <a:lnTo>
                    <a:pt x="0" y="89"/>
                  </a:lnTo>
                  <a:close/>
                </a:path>
              </a:pathLst>
            </a:custGeom>
            <a:noFill/>
            <a:ln>
              <a:solidFill>
                <a:srgbClr val="000000"/>
              </a:solidFill>
            </a:ln>
          </p:spPr>
          <p:style>
            <a:lnRef idx="0"/>
            <a:fillRef idx="0"/>
            <a:effectRef idx="0"/>
            <a:fontRef idx="minor"/>
          </p:style>
        </p:sp>
        <p:sp>
          <p:nvSpPr>
            <p:cNvPr id="1444" name="CustomShape 67"/>
            <p:cNvSpPr/>
            <p:nvPr/>
          </p:nvSpPr>
          <p:spPr>
            <a:xfrm>
              <a:off x="5865120" y="4588200"/>
              <a:ext cx="86760" cy="26280"/>
            </a:xfrm>
            <a:custGeom>
              <a:avLst/>
              <a:gdLst/>
              <a:ahLst/>
              <a:rect l="l" t="t" r="r" b="b"/>
              <a:pathLst>
                <a:path w="62" h="19">
                  <a:moveTo>
                    <a:pt x="3" y="0"/>
                  </a:moveTo>
                  <a:lnTo>
                    <a:pt x="0" y="5"/>
                  </a:lnTo>
                  <a:lnTo>
                    <a:pt x="60" y="19"/>
                  </a:lnTo>
                  <a:lnTo>
                    <a:pt x="62" y="14"/>
                  </a:lnTo>
                  <a:lnTo>
                    <a:pt x="3" y="0"/>
                  </a:lnTo>
                  <a:close/>
                </a:path>
              </a:pathLst>
            </a:custGeom>
            <a:solidFill>
              <a:srgbClr val="000000"/>
            </a:solidFill>
            <a:ln>
              <a:noFill/>
            </a:ln>
          </p:spPr>
          <p:style>
            <a:lnRef idx="0"/>
            <a:fillRef idx="0"/>
            <a:effectRef idx="0"/>
            <a:fontRef idx="minor"/>
          </p:style>
        </p:sp>
        <p:sp>
          <p:nvSpPr>
            <p:cNvPr id="1445" name="CustomShape 68"/>
            <p:cNvSpPr/>
            <p:nvPr/>
          </p:nvSpPr>
          <p:spPr>
            <a:xfrm>
              <a:off x="5865120" y="4588200"/>
              <a:ext cx="86760" cy="26280"/>
            </a:xfrm>
            <a:custGeom>
              <a:avLst/>
              <a:gdLst/>
              <a:ahLst/>
              <a:rect l="l" t="t" r="r" b="b"/>
              <a:pathLst>
                <a:path w="62" h="19">
                  <a:moveTo>
                    <a:pt x="3" y="0"/>
                  </a:moveTo>
                  <a:lnTo>
                    <a:pt x="0" y="5"/>
                  </a:lnTo>
                  <a:lnTo>
                    <a:pt x="60" y="19"/>
                  </a:lnTo>
                  <a:lnTo>
                    <a:pt x="62" y="14"/>
                  </a:lnTo>
                  <a:lnTo>
                    <a:pt x="3" y="0"/>
                  </a:lnTo>
                  <a:close/>
                </a:path>
              </a:pathLst>
            </a:custGeom>
            <a:noFill/>
            <a:ln>
              <a:solidFill>
                <a:srgbClr val="000000"/>
              </a:solidFill>
            </a:ln>
          </p:spPr>
          <p:style>
            <a:lnRef idx="0"/>
            <a:fillRef idx="0"/>
            <a:effectRef idx="0"/>
            <a:fontRef idx="minor"/>
          </p:style>
        </p:sp>
      </p:grpSp>
      <p:sp>
        <p:nvSpPr>
          <p:cNvPr id="1446" name="CustomShape 69"/>
          <p:cNvSpPr/>
          <p:nvPr/>
        </p:nvSpPr>
        <p:spPr>
          <a:xfrm>
            <a:off x="4095000" y="2441160"/>
            <a:ext cx="1357920" cy="575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5600" rIns="75600" tIns="37800" bIns="37800" anchor="ctr">
            <a:noAutofit/>
          </a:bodyPr>
          <a:p>
            <a:pPr algn="ctr"/>
            <a:r>
              <a:rPr b="0" lang="en-GB" sz="1500" spc="-1" strike="noStrike">
                <a:solidFill>
                  <a:srgbClr val="000000"/>
                </a:solidFill>
                <a:latin typeface="Arial"/>
              </a:rPr>
              <a:t>decorations:</a:t>
            </a:r>
            <a:endParaRPr b="0" lang="en-US" sz="1500" spc="-1" strike="noStrike">
              <a:solidFill>
                <a:srgbClr val="000000"/>
              </a:solidFill>
              <a:latin typeface="Arial"/>
            </a:endParaRPr>
          </a:p>
        </p:txBody>
      </p:sp>
      <p:sp>
        <p:nvSpPr>
          <p:cNvPr id="1447" name="CustomShape 70"/>
          <p:cNvSpPr/>
          <p:nvPr/>
        </p:nvSpPr>
        <p:spPr>
          <a:xfrm>
            <a:off x="6300000" y="2441160"/>
            <a:ext cx="1357920" cy="575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5600" rIns="75600" tIns="37800" bIns="37800" anchor="ctr">
            <a:noAutofit/>
          </a:bodyPr>
          <a:p>
            <a:pPr algn="ctr"/>
            <a:r>
              <a:rPr b="0" lang="en-GB" sz="1500" spc="-1" strike="noStrike">
                <a:solidFill>
                  <a:srgbClr val="000000"/>
                </a:solidFill>
                <a:latin typeface="Arial"/>
              </a:rPr>
              <a:t>message</a:t>
            </a:r>
            <a:endParaRPr b="0" lang="en-US" sz="1500" spc="-1" strike="noStrike">
              <a:solidFill>
                <a:srgbClr val="000000"/>
              </a:solidFill>
              <a:latin typeface="Arial"/>
            </a:endParaRPr>
          </a:p>
        </p:txBody>
      </p:sp>
      <p:sp>
        <p:nvSpPr>
          <p:cNvPr id="1448" name="CustomShape 71"/>
          <p:cNvSpPr/>
          <p:nvPr/>
        </p:nvSpPr>
        <p:spPr>
          <a:xfrm>
            <a:off x="6300000" y="3386160"/>
            <a:ext cx="1357920" cy="576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5600" rIns="75600" tIns="37800" bIns="37800" anchor="ctr">
            <a:noAutofit/>
          </a:bodyPr>
          <a:p>
            <a:pPr algn="ctr"/>
            <a:r>
              <a:rPr b="0" lang="en-GB" sz="1500" spc="-1" strike="noStrike">
                <a:solidFill>
                  <a:srgbClr val="000000"/>
                </a:solidFill>
                <a:latin typeface="Arial"/>
              </a:rPr>
              <a:t>error</a:t>
            </a:r>
            <a:endParaRPr b="0" lang="en-US" sz="1500" spc="-1" strike="noStrike">
              <a:solidFill>
                <a:srgbClr val="000000"/>
              </a:solidFill>
              <a:latin typeface="Arial"/>
            </a:endParaRPr>
          </a:p>
        </p:txBody>
      </p:sp>
      <p:sp>
        <p:nvSpPr>
          <p:cNvPr id="1449" name="CustomShape 72"/>
          <p:cNvSpPr/>
          <p:nvPr/>
        </p:nvSpPr>
        <p:spPr>
          <a:xfrm>
            <a:off x="6299640" y="4330800"/>
            <a:ext cx="1358280" cy="5760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5600" rIns="75600" tIns="37800" bIns="37800" anchor="ctr">
            <a:noAutofit/>
          </a:bodyPr>
          <a:p>
            <a:pPr algn="ctr"/>
            <a:r>
              <a:rPr b="0" lang="en-GB" sz="1500" spc="-1" strike="noStrike">
                <a:solidFill>
                  <a:srgbClr val="000000"/>
                </a:solidFill>
                <a:latin typeface="Arial"/>
              </a:rPr>
              <a:t>time</a:t>
            </a:r>
            <a:endParaRPr b="0" lang="en-US"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0" name="TextShape 1"/>
          <p:cNvSpPr txBox="1"/>
          <p:nvPr/>
        </p:nvSpPr>
        <p:spPr>
          <a:xfrm>
            <a:off x="1091880" y="788040"/>
            <a:ext cx="8483760" cy="109224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GB" sz="4400" spc="-1" strike="noStrike">
                <a:latin typeface="Lato Black"/>
              </a:rPr>
              <a:t> </a:t>
            </a:r>
            <a:endParaRPr b="1" lang="en-US" sz="4400" spc="-1" strike="noStrike">
              <a:latin typeface="Lato Black"/>
            </a:endParaRPr>
          </a:p>
        </p:txBody>
      </p:sp>
      <p:sp>
        <p:nvSpPr>
          <p:cNvPr id="921" name="TextShape 2"/>
          <p:cNvSpPr txBox="1"/>
          <p:nvPr/>
        </p:nvSpPr>
        <p:spPr>
          <a:xfrm>
            <a:off x="1091880" y="2216160"/>
            <a:ext cx="8483760" cy="4367880"/>
          </a:xfrm>
          <a:prstGeom prst="rect">
            <a:avLst/>
          </a:prstGeom>
          <a:noFill/>
          <a:ln>
            <a:noFill/>
          </a:ln>
        </p:spPr>
        <p:txBody>
          <a:bodyPr lIns="90000" rIns="90000" tIns="46800" bIns="46800">
            <a:normAutofit/>
          </a:bodyPr>
          <a:p>
            <a:pPr marL="342720" indent="-342720">
              <a:spcBef>
                <a:spcPts val="799"/>
              </a:spcBef>
              <a:spcAft>
                <a:spcPts val="1998"/>
              </a:spcAft>
            </a:pPr>
            <a:r>
              <a:rPr b="0" lang="en-GB" sz="3200" spc="-1" strike="noStrike">
                <a:latin typeface="Lato"/>
              </a:rPr>
              <a:t> </a:t>
            </a:r>
            <a:endParaRPr b="0" lang="en-US" sz="3200" spc="-1" strike="noStrike">
              <a:latin typeface="Lato"/>
            </a:endParaRPr>
          </a:p>
        </p:txBody>
      </p:sp>
      <p:sp>
        <p:nvSpPr>
          <p:cNvPr id="922" name="CustomShape 3"/>
          <p:cNvSpPr/>
          <p:nvPr/>
        </p:nvSpPr>
        <p:spPr>
          <a:xfrm>
            <a:off x="1091880" y="788040"/>
            <a:ext cx="8483760" cy="1092240"/>
          </a:xfrm>
          <a:prstGeom prst="rect">
            <a:avLst/>
          </a:prstGeom>
          <a:noFill/>
          <a:ln>
            <a:noFill/>
          </a:ln>
        </p:spPr>
        <p:style>
          <a:lnRef idx="0"/>
          <a:fillRef idx="0"/>
          <a:effectRef idx="0"/>
          <a:fontRef idx="minor"/>
        </p:style>
        <p:txBody>
          <a:bodyPr lIns="90000" rIns="90000" tIns="46800" bIns="46800" anchor="ctr">
            <a:noAutofit/>
          </a:bodyPr>
          <a:p>
            <a:pPr algn="ctr">
              <a:lnSpc>
                <a:spcPct val="100000"/>
              </a:lnSpc>
            </a:pPr>
            <a:r>
              <a:rPr b="0" lang="en-GB" sz="4400" spc="-1" strike="noStrike">
                <a:solidFill>
                  <a:srgbClr val="000000"/>
                </a:solidFill>
                <a:latin typeface="Arial"/>
              </a:rPr>
              <a:t> </a:t>
            </a:r>
            <a:endParaRPr b="0" lang="en-US" sz="4400" spc="-1" strike="noStrike">
              <a:latin typeface="Arial"/>
            </a:endParaRPr>
          </a:p>
        </p:txBody>
      </p:sp>
      <p:sp>
        <p:nvSpPr>
          <p:cNvPr id="923" name="CustomShape 4"/>
          <p:cNvSpPr/>
          <p:nvPr/>
        </p:nvSpPr>
        <p:spPr>
          <a:xfrm>
            <a:off x="1091880" y="2216160"/>
            <a:ext cx="8483760" cy="4367880"/>
          </a:xfrm>
          <a:prstGeom prst="rect">
            <a:avLst/>
          </a:prstGeom>
          <a:noFill/>
          <a:ln>
            <a:noFill/>
          </a:ln>
        </p:spPr>
        <p:style>
          <a:lnRef idx="0"/>
          <a:fillRef idx="0"/>
          <a:effectRef idx="0"/>
          <a:fontRef idx="minor"/>
        </p:style>
        <p:txBody>
          <a:bodyPr lIns="90000" rIns="90000" tIns="46800" bIns="46800">
            <a:normAutofit/>
          </a:bodyPr>
          <a:p>
            <a:pPr marL="342720" indent="-342720">
              <a:lnSpc>
                <a:spcPct val="100000"/>
              </a:lnSpc>
              <a:spcBef>
                <a:spcPts val="799"/>
              </a:spcBef>
              <a:spcAft>
                <a:spcPts val="1998"/>
              </a:spcAft>
            </a:pPr>
            <a:r>
              <a:rPr b="0" lang="en-GB" sz="3200" spc="-1" strike="noStrike">
                <a:latin typeface="Arial"/>
              </a:rPr>
              <a:t> </a:t>
            </a:r>
            <a:endParaRPr b="0" lang="en-US" sz="3200" spc="-1" strike="noStrike">
              <a:latin typeface="Arial"/>
            </a:endParaRPr>
          </a:p>
        </p:txBody>
      </p:sp>
      <p:sp>
        <p:nvSpPr>
          <p:cNvPr id="924" name="CustomShape 5"/>
          <p:cNvSpPr/>
          <p:nvPr/>
        </p:nvSpPr>
        <p:spPr>
          <a:xfrm>
            <a:off x="756000" y="704160"/>
            <a:ext cx="8987760" cy="504000"/>
          </a:xfrm>
          <a:prstGeom prst="rect">
            <a:avLst/>
          </a:prstGeom>
          <a:noFill/>
          <a:ln>
            <a:noFill/>
          </a:ln>
        </p:spPr>
        <p:style>
          <a:lnRef idx="0"/>
          <a:fillRef idx="0"/>
          <a:effectRef idx="0"/>
          <a:fontRef idx="minor"/>
        </p:style>
        <p:txBody>
          <a:bodyPr lIns="90000" rIns="90000" tIns="46800" bIns="46800" anchor="ctr">
            <a:noAutofit/>
          </a:bodyPr>
          <a:p>
            <a:pPr algn="ctr">
              <a:lnSpc>
                <a:spcPct val="100000"/>
              </a:lnSpc>
            </a:pPr>
            <a:r>
              <a:rPr b="0" lang="en-GB" sz="3600" spc="-1" strike="noStrike">
                <a:solidFill>
                  <a:srgbClr val="000000"/>
                </a:solidFill>
                <a:latin typeface="Arial"/>
              </a:rPr>
              <a:t>Models in the Enterprise Architecture</a:t>
            </a:r>
            <a:endParaRPr b="0" lang="en-US" sz="3600" spc="-1" strike="noStrike">
              <a:latin typeface="Arial"/>
            </a:endParaRPr>
          </a:p>
        </p:txBody>
      </p:sp>
      <p:sp>
        <p:nvSpPr>
          <p:cNvPr id="925" name="CustomShape 6"/>
          <p:cNvSpPr/>
          <p:nvPr/>
        </p:nvSpPr>
        <p:spPr>
          <a:xfrm>
            <a:off x="756000" y="2132280"/>
            <a:ext cx="8987760" cy="4955760"/>
          </a:xfrm>
          <a:prstGeom prst="rect">
            <a:avLst/>
          </a:prstGeom>
          <a:noFill/>
          <a:ln>
            <a:noFill/>
          </a:ln>
        </p:spPr>
        <p:style>
          <a:lnRef idx="0"/>
          <a:fillRef idx="0"/>
          <a:effectRef idx="0"/>
          <a:fontRef idx="minor"/>
        </p:style>
        <p:txBody>
          <a:bodyPr lIns="90000" rIns="90000" tIns="46800" bIns="46800">
            <a:noAutofit/>
          </a:bodyPr>
          <a:p>
            <a:pPr marL="342720" indent="-342720">
              <a:lnSpc>
                <a:spcPct val="100000"/>
              </a:lnSpc>
              <a:spcBef>
                <a:spcPts val="799"/>
              </a:spcBef>
            </a:pPr>
            <a:r>
              <a:rPr b="0" lang="en-GB" sz="3200" spc="-1" strike="noStrike">
                <a:latin typeface="Arial"/>
              </a:rPr>
              <a:t> </a:t>
            </a:r>
            <a:endParaRPr b="0" lang="en-US" sz="3200" spc="-1" strike="noStrike">
              <a:latin typeface="Arial"/>
            </a:endParaRPr>
          </a:p>
        </p:txBody>
      </p:sp>
      <p:pic>
        <p:nvPicPr>
          <p:cNvPr id="926" name="" descr=""/>
          <p:cNvPicPr/>
          <p:nvPr/>
        </p:nvPicPr>
        <p:blipFill>
          <a:blip r:embed="rId1"/>
          <a:stretch/>
        </p:blipFill>
        <p:spPr>
          <a:xfrm>
            <a:off x="1008000" y="1376280"/>
            <a:ext cx="8148240" cy="5796000"/>
          </a:xfrm>
          <a:prstGeom prst="rect">
            <a:avLst/>
          </a:prstGeom>
          <a:ln>
            <a:noFill/>
          </a:ln>
        </p:spPr>
      </p:pic>
      <p:pic>
        <p:nvPicPr>
          <p:cNvPr id="927" name="" descr="technical reference model - detailed service categories"/>
          <p:cNvPicPr/>
          <p:nvPr/>
        </p:nvPicPr>
        <p:blipFill>
          <a:blip r:embed="rId2"/>
          <a:stretch/>
        </p:blipFill>
        <p:spPr>
          <a:xfrm>
            <a:off x="6635880" y="2216160"/>
            <a:ext cx="2016000" cy="1679760"/>
          </a:xfrm>
          <a:prstGeom prst="rect">
            <a:avLst/>
          </a:prstGeom>
          <a:ln>
            <a:noFill/>
          </a:ln>
        </p:spPr>
      </p:pic>
      <p:pic>
        <p:nvPicPr>
          <p:cNvPr id="928" name="" descr=""/>
          <p:cNvPicPr/>
          <p:nvPr/>
        </p:nvPicPr>
        <p:blipFill>
          <a:blip r:embed="rId3"/>
          <a:stretch/>
        </p:blipFill>
        <p:spPr>
          <a:xfrm>
            <a:off x="5963760" y="4904280"/>
            <a:ext cx="2555280" cy="1764000"/>
          </a:xfrm>
          <a:prstGeom prst="rect">
            <a:avLst/>
          </a:prstGeom>
          <a:ln>
            <a:noFill/>
          </a:ln>
        </p:spPr>
      </p:pic>
      <p:pic>
        <p:nvPicPr>
          <p:cNvPr id="929" name="" descr=""/>
          <p:cNvPicPr/>
          <p:nvPr/>
        </p:nvPicPr>
        <p:blipFill>
          <a:blip r:embed="rId4"/>
          <a:stretch/>
        </p:blipFill>
        <p:spPr>
          <a:xfrm>
            <a:off x="2855880" y="4988160"/>
            <a:ext cx="2603880" cy="1658880"/>
          </a:xfrm>
          <a:prstGeom prst="rect">
            <a:avLst/>
          </a:prstGeom>
          <a:ln>
            <a:noFill/>
          </a:ln>
        </p:spPr>
      </p:pic>
      <p:pic>
        <p:nvPicPr>
          <p:cNvPr id="930" name="" descr=""/>
          <p:cNvPicPr/>
          <p:nvPr/>
        </p:nvPicPr>
        <p:blipFill>
          <a:blip r:embed="rId5"/>
          <a:stretch/>
        </p:blipFill>
        <p:spPr>
          <a:xfrm>
            <a:off x="1343880" y="3476160"/>
            <a:ext cx="2435760" cy="1601280"/>
          </a:xfrm>
          <a:prstGeom prst="rect">
            <a:avLst/>
          </a:prstGeom>
          <a:ln>
            <a:noFill/>
          </a:ln>
        </p:spPr>
      </p:pic>
      <p:pic>
        <p:nvPicPr>
          <p:cNvPr id="931" name="" descr=""/>
          <p:cNvPicPr/>
          <p:nvPr/>
        </p:nvPicPr>
        <p:blipFill>
          <a:blip r:embed="rId6"/>
          <a:stretch/>
        </p:blipFill>
        <p:spPr>
          <a:xfrm>
            <a:off x="1931760" y="2048040"/>
            <a:ext cx="2772000" cy="1512000"/>
          </a:xfrm>
          <a:prstGeom prst="rect">
            <a:avLst/>
          </a:prstGeom>
          <a:ln>
            <a:noFill/>
          </a:ln>
        </p:spPr>
      </p:pic>
      <p:pic>
        <p:nvPicPr>
          <p:cNvPr id="932" name="" descr=""/>
          <p:cNvPicPr/>
          <p:nvPr/>
        </p:nvPicPr>
        <p:blipFill>
          <a:blip r:embed="rId7"/>
          <a:stretch/>
        </p:blipFill>
        <p:spPr>
          <a:xfrm>
            <a:off x="4032000" y="3644280"/>
            <a:ext cx="2499120" cy="135432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0" name="TextShape 1"/>
          <p:cNvSpPr txBox="1"/>
          <p:nvPr/>
        </p:nvSpPr>
        <p:spPr>
          <a:xfrm>
            <a:off x="504000" y="302760"/>
            <a:ext cx="9071640" cy="1259640"/>
          </a:xfrm>
          <a:prstGeom prst="rect">
            <a:avLst/>
          </a:prstGeom>
          <a:noFill/>
          <a:ln w="9360">
            <a:noFill/>
          </a:ln>
        </p:spPr>
        <p:txBody>
          <a:bodyPr lIns="90000" rIns="90000" tIns="45000" bIns="45000" anchor="ctr">
            <a:noAutofit/>
          </a:bodyPr>
          <a:p>
            <a:pPr algn="ctr">
              <a:lnSpc>
                <a:spcPct val="100000"/>
              </a:lnSpc>
            </a:pPr>
            <a:r>
              <a:rPr b="0" lang="en-US" sz="4400" spc="-1" strike="noStrike">
                <a:solidFill>
                  <a:srgbClr val="000000"/>
                </a:solidFill>
                <a:latin typeface="Lato Black"/>
                <a:ea typeface="Arial"/>
              </a:rPr>
              <a:t>Flow Object</a:t>
            </a:r>
            <a:endParaRPr b="1" lang="en-US" sz="4400" spc="-1" strike="noStrike">
              <a:latin typeface="Lato Black"/>
            </a:endParaRPr>
          </a:p>
        </p:txBody>
      </p:sp>
      <p:sp>
        <p:nvSpPr>
          <p:cNvPr id="1451" name="TextShape 2"/>
          <p:cNvSpPr txBox="1"/>
          <p:nvPr/>
        </p:nvSpPr>
        <p:spPr>
          <a:xfrm>
            <a:off x="504000" y="2012400"/>
            <a:ext cx="9071640" cy="4796280"/>
          </a:xfrm>
          <a:prstGeom prst="rect">
            <a:avLst/>
          </a:prstGeom>
          <a:noFill/>
          <a:ln w="9360">
            <a:noFill/>
          </a:ln>
        </p:spPr>
        <p:txBody>
          <a:bodyPr lIns="90000" rIns="90000" tIns="45000" bIns="45000">
            <a:noAutofit/>
          </a:bodyPr>
          <a:p>
            <a:pPr marL="343080" indent="-342720">
              <a:lnSpc>
                <a:spcPct val="100000"/>
              </a:lnSpc>
              <a:spcBef>
                <a:spcPts val="641"/>
              </a:spcBef>
              <a:buClr>
                <a:srgbClr val="000000"/>
              </a:buClr>
              <a:buFont typeface="Symbol" charset="2"/>
              <a:buChar char=""/>
            </a:pPr>
            <a:r>
              <a:rPr b="0" lang="en-US" sz="3200" spc="-1" strike="noStrike">
                <a:solidFill>
                  <a:srgbClr val="000000"/>
                </a:solidFill>
                <a:latin typeface="Arial"/>
                <a:ea typeface="Arial"/>
              </a:rPr>
              <a:t>Activities</a:t>
            </a:r>
            <a:endParaRPr b="0" lang="en-US" sz="3200" spc="-1" strike="noStrike">
              <a:latin typeface="Lato"/>
            </a:endParaRPr>
          </a:p>
          <a:p>
            <a:pPr>
              <a:lnSpc>
                <a:spcPct val="100000"/>
              </a:lnSpc>
              <a:spcBef>
                <a:spcPts val="400"/>
              </a:spcBef>
            </a:pPr>
            <a:r>
              <a:rPr b="0" lang="en-US" sz="2000" spc="-1" strike="noStrike">
                <a:solidFill>
                  <a:srgbClr val="000000"/>
                </a:solidFill>
                <a:latin typeface="Arial"/>
                <a:ea typeface="Arial"/>
              </a:rPr>
              <a:t>Activities digunakan untuk mewakili berbagai makna dalam kehidupan sehari-hari. Aktivitas dianggap mencakup berbagai kegiatan yang dapat diselesaikan dalam waktu 5 menit, satu minggu atau lebih.</a:t>
            </a:r>
            <a:endParaRPr b="0" lang="en-US" sz="2000" spc="-1" strike="noStrike">
              <a:latin typeface="Lato"/>
            </a:endParaRPr>
          </a:p>
          <a:p>
            <a:pPr>
              <a:lnSpc>
                <a:spcPct val="100000"/>
              </a:lnSpc>
              <a:spcBef>
                <a:spcPts val="400"/>
              </a:spcBef>
            </a:pPr>
            <a:endParaRPr b="0" lang="en-US" sz="2000" spc="-1" strike="noStrike">
              <a:latin typeface="Lato"/>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2" name="TextShape 1"/>
          <p:cNvSpPr txBox="1"/>
          <p:nvPr/>
        </p:nvSpPr>
        <p:spPr>
          <a:xfrm>
            <a:off x="0" y="406080"/>
            <a:ext cx="10080000" cy="843480"/>
          </a:xfrm>
          <a:prstGeom prst="rect">
            <a:avLst/>
          </a:prstGeom>
          <a:noFill/>
          <a:ln>
            <a:noFill/>
          </a:ln>
        </p:spPr>
        <p:txBody>
          <a:bodyPr anchor="ctr">
            <a:noAutofit/>
          </a:bodyPr>
          <a:p>
            <a:pPr marL="271440" algn="ctr"/>
            <a:r>
              <a:rPr b="1" lang="en-GB" sz="4400" spc="-1" strike="noStrike">
                <a:latin typeface="Lato Black"/>
              </a:rPr>
              <a:t>Modelling with BPMN – Control Flow</a:t>
            </a:r>
            <a:endParaRPr b="1" lang="en-US" sz="4400" spc="-1" strike="noStrike">
              <a:latin typeface="Lato Black"/>
            </a:endParaRPr>
          </a:p>
        </p:txBody>
      </p:sp>
      <p:sp>
        <p:nvSpPr>
          <p:cNvPr id="1453" name="TextShape 2"/>
          <p:cNvSpPr txBox="1"/>
          <p:nvPr/>
        </p:nvSpPr>
        <p:spPr>
          <a:xfrm>
            <a:off x="338760" y="1292760"/>
            <a:ext cx="8914320" cy="5862600"/>
          </a:xfrm>
          <a:prstGeom prst="rect">
            <a:avLst/>
          </a:prstGeom>
          <a:noFill/>
          <a:ln>
            <a:noFill/>
          </a:ln>
        </p:spPr>
        <p:txBody>
          <a:bodyPr>
            <a:normAutofit/>
          </a:bodyPr>
          <a:p>
            <a:pPr marL="342720" indent="-249120">
              <a:spcBef>
                <a:spcPts val="598"/>
              </a:spcBef>
            </a:pPr>
            <a:r>
              <a:rPr b="0" lang="en-GB" sz="3200" spc="-1" strike="noStrike">
                <a:latin typeface="Lato"/>
              </a:rPr>
              <a:t>Activities</a:t>
            </a:r>
            <a:endParaRPr b="0" lang="en-US" sz="3200" spc="-1" strike="noStrike">
              <a:latin typeface="Lato"/>
            </a:endParaRPr>
          </a:p>
        </p:txBody>
      </p:sp>
      <p:grpSp>
        <p:nvGrpSpPr>
          <p:cNvPr id="1454" name="Group 3"/>
          <p:cNvGrpSpPr/>
          <p:nvPr/>
        </p:nvGrpSpPr>
        <p:grpSpPr>
          <a:xfrm>
            <a:off x="491040" y="3319200"/>
            <a:ext cx="9051120" cy="1029240"/>
            <a:chOff x="491040" y="3319200"/>
            <a:chExt cx="9051120" cy="1029240"/>
          </a:xfrm>
        </p:grpSpPr>
        <p:sp>
          <p:nvSpPr>
            <p:cNvPr id="1455" name="CustomShape 4"/>
            <p:cNvSpPr/>
            <p:nvPr/>
          </p:nvSpPr>
          <p:spPr>
            <a:xfrm>
              <a:off x="491040" y="3319200"/>
              <a:ext cx="9051120" cy="1029240"/>
            </a:xfrm>
            <a:prstGeom prst="rect">
              <a:avLst/>
            </a:prstGeom>
            <a:noFill/>
            <a:ln>
              <a:noFill/>
            </a:ln>
          </p:spPr>
          <p:style>
            <a:lnRef idx="0"/>
            <a:fillRef idx="0"/>
            <a:effectRef idx="0"/>
            <a:fontRef idx="minor"/>
          </p:style>
        </p:sp>
        <p:sp>
          <p:nvSpPr>
            <p:cNvPr id="1456" name="CustomShape 5"/>
            <p:cNvSpPr/>
            <p:nvPr/>
          </p:nvSpPr>
          <p:spPr>
            <a:xfrm>
              <a:off x="2328480" y="3341520"/>
              <a:ext cx="1267200" cy="934560"/>
            </a:xfrm>
            <a:custGeom>
              <a:avLst/>
              <a:gdLst/>
              <a:ahLst/>
              <a:rect l="l" t="t" r="r" b="b"/>
              <a:pathLst>
                <a:path w="1449" h="1087">
                  <a:moveTo>
                    <a:pt x="90" y="1087"/>
                  </a:moveTo>
                  <a:lnTo>
                    <a:pt x="1358" y="1087"/>
                  </a:lnTo>
                  <a:lnTo>
                    <a:pt x="1376" y="1084"/>
                  </a:lnTo>
                  <a:lnTo>
                    <a:pt x="1393" y="1079"/>
                  </a:lnTo>
                  <a:lnTo>
                    <a:pt x="1409" y="1070"/>
                  </a:lnTo>
                  <a:lnTo>
                    <a:pt x="1421" y="1060"/>
                  </a:lnTo>
                  <a:lnTo>
                    <a:pt x="1434" y="1046"/>
                  </a:lnTo>
                  <a:lnTo>
                    <a:pt x="1441" y="1031"/>
                  </a:lnTo>
                  <a:lnTo>
                    <a:pt x="1447" y="1014"/>
                  </a:lnTo>
                  <a:lnTo>
                    <a:pt x="1449" y="996"/>
                  </a:lnTo>
                  <a:lnTo>
                    <a:pt x="1449" y="90"/>
                  </a:lnTo>
                  <a:lnTo>
                    <a:pt x="1447" y="72"/>
                  </a:lnTo>
                  <a:lnTo>
                    <a:pt x="1441" y="54"/>
                  </a:lnTo>
                  <a:lnTo>
                    <a:pt x="1434" y="39"/>
                  </a:lnTo>
                  <a:lnTo>
                    <a:pt x="1421" y="25"/>
                  </a:lnTo>
                  <a:lnTo>
                    <a:pt x="1409" y="15"/>
                  </a:lnTo>
                  <a:lnTo>
                    <a:pt x="1393" y="6"/>
                  </a:lnTo>
                  <a:lnTo>
                    <a:pt x="1376" y="1"/>
                  </a:lnTo>
                  <a:lnTo>
                    <a:pt x="1358" y="0"/>
                  </a:lnTo>
                  <a:lnTo>
                    <a:pt x="90" y="0"/>
                  </a:lnTo>
                  <a:lnTo>
                    <a:pt x="72" y="1"/>
                  </a:lnTo>
                  <a:lnTo>
                    <a:pt x="55" y="6"/>
                  </a:lnTo>
                  <a:lnTo>
                    <a:pt x="39" y="15"/>
                  </a:lnTo>
                  <a:lnTo>
                    <a:pt x="27" y="25"/>
                  </a:lnTo>
                  <a:lnTo>
                    <a:pt x="15" y="39"/>
                  </a:lnTo>
                  <a:lnTo>
                    <a:pt x="7" y="54"/>
                  </a:lnTo>
                  <a:lnTo>
                    <a:pt x="1" y="72"/>
                  </a:lnTo>
                  <a:lnTo>
                    <a:pt x="0" y="90"/>
                  </a:lnTo>
                  <a:lnTo>
                    <a:pt x="0" y="996"/>
                  </a:lnTo>
                  <a:lnTo>
                    <a:pt x="1" y="1014"/>
                  </a:lnTo>
                  <a:lnTo>
                    <a:pt x="7" y="1031"/>
                  </a:lnTo>
                  <a:lnTo>
                    <a:pt x="15" y="1046"/>
                  </a:lnTo>
                  <a:lnTo>
                    <a:pt x="27" y="1060"/>
                  </a:lnTo>
                  <a:lnTo>
                    <a:pt x="39" y="1070"/>
                  </a:lnTo>
                  <a:lnTo>
                    <a:pt x="55" y="1079"/>
                  </a:lnTo>
                  <a:lnTo>
                    <a:pt x="72" y="1084"/>
                  </a:lnTo>
                  <a:lnTo>
                    <a:pt x="90" y="1087"/>
                  </a:lnTo>
                  <a:close/>
                </a:path>
              </a:pathLst>
            </a:custGeom>
            <a:solidFill>
              <a:srgbClr val="ffffff"/>
            </a:solidFill>
            <a:ln>
              <a:noFill/>
            </a:ln>
          </p:spPr>
          <p:style>
            <a:lnRef idx="0"/>
            <a:fillRef idx="0"/>
            <a:effectRef idx="0"/>
            <a:fontRef idx="minor"/>
          </p:style>
        </p:sp>
        <p:sp>
          <p:nvSpPr>
            <p:cNvPr id="1457" name="CustomShape 6"/>
            <p:cNvSpPr/>
            <p:nvPr/>
          </p:nvSpPr>
          <p:spPr>
            <a:xfrm>
              <a:off x="2328480" y="3341520"/>
              <a:ext cx="1267200" cy="934560"/>
            </a:xfrm>
            <a:custGeom>
              <a:avLst/>
              <a:gdLst/>
              <a:ahLst/>
              <a:rect l="l" t="t" r="r" b="b"/>
              <a:pathLst>
                <a:path w="1449" h="1087">
                  <a:moveTo>
                    <a:pt x="90" y="1087"/>
                  </a:moveTo>
                  <a:lnTo>
                    <a:pt x="1358" y="1087"/>
                  </a:lnTo>
                  <a:lnTo>
                    <a:pt x="1376" y="1084"/>
                  </a:lnTo>
                  <a:lnTo>
                    <a:pt x="1393" y="1079"/>
                  </a:lnTo>
                  <a:lnTo>
                    <a:pt x="1409" y="1070"/>
                  </a:lnTo>
                  <a:lnTo>
                    <a:pt x="1421" y="1060"/>
                  </a:lnTo>
                  <a:lnTo>
                    <a:pt x="1434" y="1046"/>
                  </a:lnTo>
                  <a:lnTo>
                    <a:pt x="1441" y="1031"/>
                  </a:lnTo>
                  <a:lnTo>
                    <a:pt x="1447" y="1014"/>
                  </a:lnTo>
                  <a:lnTo>
                    <a:pt x="1449" y="996"/>
                  </a:lnTo>
                  <a:lnTo>
                    <a:pt x="1449" y="90"/>
                  </a:lnTo>
                  <a:lnTo>
                    <a:pt x="1447" y="72"/>
                  </a:lnTo>
                  <a:lnTo>
                    <a:pt x="1441" y="54"/>
                  </a:lnTo>
                  <a:lnTo>
                    <a:pt x="1434" y="39"/>
                  </a:lnTo>
                  <a:lnTo>
                    <a:pt x="1421" y="25"/>
                  </a:lnTo>
                  <a:lnTo>
                    <a:pt x="1409" y="15"/>
                  </a:lnTo>
                  <a:lnTo>
                    <a:pt x="1393" y="6"/>
                  </a:lnTo>
                  <a:lnTo>
                    <a:pt x="1376" y="1"/>
                  </a:lnTo>
                  <a:lnTo>
                    <a:pt x="1358" y="0"/>
                  </a:lnTo>
                  <a:lnTo>
                    <a:pt x="90" y="0"/>
                  </a:lnTo>
                  <a:lnTo>
                    <a:pt x="72" y="1"/>
                  </a:lnTo>
                  <a:lnTo>
                    <a:pt x="55" y="6"/>
                  </a:lnTo>
                  <a:lnTo>
                    <a:pt x="39" y="15"/>
                  </a:lnTo>
                  <a:lnTo>
                    <a:pt x="27" y="25"/>
                  </a:lnTo>
                  <a:lnTo>
                    <a:pt x="15" y="39"/>
                  </a:lnTo>
                  <a:lnTo>
                    <a:pt x="7" y="54"/>
                  </a:lnTo>
                  <a:lnTo>
                    <a:pt x="1" y="72"/>
                  </a:lnTo>
                  <a:lnTo>
                    <a:pt x="0" y="90"/>
                  </a:lnTo>
                  <a:lnTo>
                    <a:pt x="0" y="996"/>
                  </a:lnTo>
                  <a:lnTo>
                    <a:pt x="1" y="1014"/>
                  </a:lnTo>
                  <a:lnTo>
                    <a:pt x="7" y="1031"/>
                  </a:lnTo>
                  <a:lnTo>
                    <a:pt x="15" y="1046"/>
                  </a:lnTo>
                  <a:lnTo>
                    <a:pt x="27" y="1060"/>
                  </a:lnTo>
                  <a:lnTo>
                    <a:pt x="39" y="1070"/>
                  </a:lnTo>
                  <a:lnTo>
                    <a:pt x="55" y="1079"/>
                  </a:lnTo>
                  <a:lnTo>
                    <a:pt x="72" y="1084"/>
                  </a:lnTo>
                  <a:lnTo>
                    <a:pt x="90" y="1087"/>
                  </a:lnTo>
                </a:path>
              </a:pathLst>
            </a:custGeom>
            <a:noFill/>
            <a:ln>
              <a:solidFill>
                <a:srgbClr val="000000"/>
              </a:solidFill>
            </a:ln>
          </p:spPr>
          <p:style>
            <a:lnRef idx="0"/>
            <a:fillRef idx="0"/>
            <a:effectRef idx="0"/>
            <a:fontRef idx="minor"/>
          </p:style>
        </p:sp>
        <p:sp>
          <p:nvSpPr>
            <p:cNvPr id="1458" name="CustomShape 7"/>
            <p:cNvSpPr/>
            <p:nvPr/>
          </p:nvSpPr>
          <p:spPr>
            <a:xfrm>
              <a:off x="2879640" y="4086720"/>
              <a:ext cx="166320" cy="165240"/>
            </a:xfrm>
            <a:custGeom>
              <a:avLst/>
              <a:gdLst/>
              <a:ahLst/>
              <a:rect l="l" t="t" r="r" b="b"/>
              <a:pathLst>
                <a:path w="188" h="192">
                  <a:moveTo>
                    <a:pt x="126" y="191"/>
                  </a:moveTo>
                  <a:lnTo>
                    <a:pt x="143" y="183"/>
                  </a:lnTo>
                  <a:lnTo>
                    <a:pt x="158" y="171"/>
                  </a:lnTo>
                  <a:lnTo>
                    <a:pt x="170" y="156"/>
                  </a:lnTo>
                  <a:lnTo>
                    <a:pt x="179" y="139"/>
                  </a:lnTo>
                  <a:lnTo>
                    <a:pt x="185" y="121"/>
                  </a:lnTo>
                  <a:lnTo>
                    <a:pt x="188" y="103"/>
                  </a:lnTo>
                  <a:lnTo>
                    <a:pt x="187" y="84"/>
                  </a:lnTo>
                  <a:lnTo>
                    <a:pt x="182" y="64"/>
                  </a:lnTo>
                  <a:lnTo>
                    <a:pt x="175" y="47"/>
                  </a:lnTo>
                  <a:lnTo>
                    <a:pt x="163" y="31"/>
                  </a:lnTo>
                  <a:lnTo>
                    <a:pt x="149" y="19"/>
                  </a:lnTo>
                  <a:lnTo>
                    <a:pt x="134" y="10"/>
                  </a:lnTo>
                  <a:lnTo>
                    <a:pt x="116" y="3"/>
                  </a:lnTo>
                  <a:lnTo>
                    <a:pt x="98" y="0"/>
                  </a:lnTo>
                  <a:lnTo>
                    <a:pt x="80" y="2"/>
                  </a:lnTo>
                  <a:lnTo>
                    <a:pt x="61" y="7"/>
                  </a:lnTo>
                  <a:lnTo>
                    <a:pt x="43" y="16"/>
                  </a:lnTo>
                  <a:lnTo>
                    <a:pt x="28" y="28"/>
                  </a:lnTo>
                  <a:lnTo>
                    <a:pt x="18" y="43"/>
                  </a:lnTo>
                  <a:lnTo>
                    <a:pt x="7" y="58"/>
                  </a:lnTo>
                  <a:lnTo>
                    <a:pt x="1" y="76"/>
                  </a:lnTo>
                  <a:lnTo>
                    <a:pt x="0" y="96"/>
                  </a:lnTo>
                  <a:lnTo>
                    <a:pt x="0" y="115"/>
                  </a:lnTo>
                  <a:lnTo>
                    <a:pt x="6" y="133"/>
                  </a:lnTo>
                  <a:lnTo>
                    <a:pt x="10" y="147"/>
                  </a:lnTo>
                  <a:lnTo>
                    <a:pt x="18" y="158"/>
                  </a:lnTo>
                  <a:lnTo>
                    <a:pt x="34" y="177"/>
                  </a:lnTo>
                  <a:lnTo>
                    <a:pt x="42" y="192"/>
                  </a:lnTo>
                </a:path>
              </a:pathLst>
            </a:custGeom>
            <a:noFill/>
            <a:ln>
              <a:solidFill>
                <a:srgbClr val="000000"/>
              </a:solidFill>
            </a:ln>
          </p:spPr>
          <p:style>
            <a:lnRef idx="0"/>
            <a:fillRef idx="0"/>
            <a:effectRef idx="0"/>
            <a:fontRef idx="minor"/>
          </p:style>
        </p:sp>
        <p:sp>
          <p:nvSpPr>
            <p:cNvPr id="1459" name="CustomShape 8"/>
            <p:cNvSpPr/>
            <p:nvPr/>
          </p:nvSpPr>
          <p:spPr>
            <a:xfrm>
              <a:off x="2856960" y="4191840"/>
              <a:ext cx="78840" cy="60120"/>
            </a:xfrm>
            <a:custGeom>
              <a:avLst/>
              <a:gdLst/>
              <a:ahLst/>
              <a:rect l="l" t="t" r="r" b="b"/>
              <a:pathLst>
                <a:path w="91" h="69">
                  <a:moveTo>
                    <a:pt x="0" y="48"/>
                  </a:moveTo>
                  <a:lnTo>
                    <a:pt x="70" y="69"/>
                  </a:lnTo>
                  <a:lnTo>
                    <a:pt x="91" y="0"/>
                  </a:lnTo>
                </a:path>
              </a:pathLst>
            </a:custGeom>
            <a:noFill/>
            <a:ln>
              <a:solidFill>
                <a:srgbClr val="000000"/>
              </a:solidFill>
            </a:ln>
          </p:spPr>
          <p:style>
            <a:lnRef idx="0"/>
            <a:fillRef idx="0"/>
            <a:effectRef idx="0"/>
            <a:fontRef idx="minor"/>
          </p:style>
        </p:sp>
        <p:sp>
          <p:nvSpPr>
            <p:cNvPr id="1460" name="CustomShape 9"/>
            <p:cNvSpPr/>
            <p:nvPr/>
          </p:nvSpPr>
          <p:spPr>
            <a:xfrm>
              <a:off x="2727720" y="3663360"/>
              <a:ext cx="430560" cy="274680"/>
            </a:xfrm>
            <a:prstGeom prst="rect">
              <a:avLst/>
            </a:prstGeom>
            <a:noFill/>
            <a:ln>
              <a:noFill/>
            </a:ln>
          </p:spPr>
          <p:style>
            <a:lnRef idx="0"/>
            <a:fillRef idx="0"/>
            <a:effectRef idx="0"/>
            <a:fontRef idx="minor"/>
          </p:style>
          <p:txBody>
            <a:bodyPr wrap="none" lIns="0" rIns="0" tIns="0" bIns="0">
              <a:spAutoFit/>
            </a:bodyPr>
            <a:p>
              <a:pPr/>
              <a:r>
                <a:rPr b="0" lang="en-US" sz="1800" spc="-1" strike="noStrike">
                  <a:solidFill>
                    <a:srgbClr val="000000"/>
                  </a:solidFill>
                  <a:latin typeface="Arial"/>
                </a:rPr>
                <a:t>loop</a:t>
              </a:r>
              <a:endParaRPr b="0" lang="en-US" sz="1800" spc="-1" strike="noStrike">
                <a:solidFill>
                  <a:srgbClr val="000000"/>
                </a:solidFill>
                <a:latin typeface="Arial"/>
              </a:endParaRPr>
            </a:p>
          </p:txBody>
        </p:sp>
        <p:sp>
          <p:nvSpPr>
            <p:cNvPr id="1461" name="CustomShape 10"/>
            <p:cNvSpPr/>
            <p:nvPr/>
          </p:nvSpPr>
          <p:spPr>
            <a:xfrm>
              <a:off x="513720" y="3341520"/>
              <a:ext cx="1267200" cy="934560"/>
            </a:xfrm>
            <a:custGeom>
              <a:avLst/>
              <a:gdLst/>
              <a:ahLst/>
              <a:rect l="l" t="t" r="r" b="b"/>
              <a:pathLst>
                <a:path w="1449" h="1087">
                  <a:moveTo>
                    <a:pt x="90" y="1087"/>
                  </a:moveTo>
                  <a:lnTo>
                    <a:pt x="1358" y="1087"/>
                  </a:lnTo>
                  <a:lnTo>
                    <a:pt x="1376" y="1084"/>
                  </a:lnTo>
                  <a:lnTo>
                    <a:pt x="1393" y="1079"/>
                  </a:lnTo>
                  <a:lnTo>
                    <a:pt x="1408" y="1070"/>
                  </a:lnTo>
                  <a:lnTo>
                    <a:pt x="1422" y="1060"/>
                  </a:lnTo>
                  <a:lnTo>
                    <a:pt x="1432" y="1046"/>
                  </a:lnTo>
                  <a:lnTo>
                    <a:pt x="1441" y="1031"/>
                  </a:lnTo>
                  <a:lnTo>
                    <a:pt x="1446" y="1014"/>
                  </a:lnTo>
                  <a:lnTo>
                    <a:pt x="1449" y="996"/>
                  </a:lnTo>
                  <a:lnTo>
                    <a:pt x="1449" y="90"/>
                  </a:lnTo>
                  <a:lnTo>
                    <a:pt x="1446" y="72"/>
                  </a:lnTo>
                  <a:lnTo>
                    <a:pt x="1441" y="54"/>
                  </a:lnTo>
                  <a:lnTo>
                    <a:pt x="1432" y="39"/>
                  </a:lnTo>
                  <a:lnTo>
                    <a:pt x="1422" y="25"/>
                  </a:lnTo>
                  <a:lnTo>
                    <a:pt x="1408" y="15"/>
                  </a:lnTo>
                  <a:lnTo>
                    <a:pt x="1393" y="6"/>
                  </a:lnTo>
                  <a:lnTo>
                    <a:pt x="1376" y="1"/>
                  </a:lnTo>
                  <a:lnTo>
                    <a:pt x="1358" y="0"/>
                  </a:lnTo>
                  <a:lnTo>
                    <a:pt x="90" y="0"/>
                  </a:lnTo>
                  <a:lnTo>
                    <a:pt x="72" y="1"/>
                  </a:lnTo>
                  <a:lnTo>
                    <a:pt x="54" y="6"/>
                  </a:lnTo>
                  <a:lnTo>
                    <a:pt x="39" y="15"/>
                  </a:lnTo>
                  <a:lnTo>
                    <a:pt x="25" y="25"/>
                  </a:lnTo>
                  <a:lnTo>
                    <a:pt x="15" y="39"/>
                  </a:lnTo>
                  <a:lnTo>
                    <a:pt x="6" y="54"/>
                  </a:lnTo>
                  <a:lnTo>
                    <a:pt x="1" y="72"/>
                  </a:lnTo>
                  <a:lnTo>
                    <a:pt x="0" y="90"/>
                  </a:lnTo>
                  <a:lnTo>
                    <a:pt x="0" y="996"/>
                  </a:lnTo>
                  <a:lnTo>
                    <a:pt x="1" y="1014"/>
                  </a:lnTo>
                  <a:lnTo>
                    <a:pt x="6" y="1031"/>
                  </a:lnTo>
                  <a:lnTo>
                    <a:pt x="15" y="1046"/>
                  </a:lnTo>
                  <a:lnTo>
                    <a:pt x="25" y="1060"/>
                  </a:lnTo>
                  <a:lnTo>
                    <a:pt x="39" y="1070"/>
                  </a:lnTo>
                  <a:lnTo>
                    <a:pt x="54" y="1079"/>
                  </a:lnTo>
                  <a:lnTo>
                    <a:pt x="72" y="1084"/>
                  </a:lnTo>
                  <a:lnTo>
                    <a:pt x="90" y="1087"/>
                  </a:lnTo>
                  <a:close/>
                </a:path>
              </a:pathLst>
            </a:custGeom>
            <a:solidFill>
              <a:srgbClr val="ffffff"/>
            </a:solidFill>
            <a:ln>
              <a:noFill/>
            </a:ln>
          </p:spPr>
          <p:style>
            <a:lnRef idx="0"/>
            <a:fillRef idx="0"/>
            <a:effectRef idx="0"/>
            <a:fontRef idx="minor"/>
          </p:style>
        </p:sp>
        <p:sp>
          <p:nvSpPr>
            <p:cNvPr id="1462" name="CustomShape 11"/>
            <p:cNvSpPr/>
            <p:nvPr/>
          </p:nvSpPr>
          <p:spPr>
            <a:xfrm>
              <a:off x="513720" y="3341520"/>
              <a:ext cx="1267200" cy="934560"/>
            </a:xfrm>
            <a:custGeom>
              <a:avLst/>
              <a:gdLst/>
              <a:ahLst/>
              <a:rect l="l" t="t" r="r" b="b"/>
              <a:pathLst>
                <a:path w="1449" h="1087">
                  <a:moveTo>
                    <a:pt x="90" y="1087"/>
                  </a:moveTo>
                  <a:lnTo>
                    <a:pt x="1358" y="1087"/>
                  </a:lnTo>
                  <a:lnTo>
                    <a:pt x="1376" y="1084"/>
                  </a:lnTo>
                  <a:lnTo>
                    <a:pt x="1393" y="1079"/>
                  </a:lnTo>
                  <a:lnTo>
                    <a:pt x="1408" y="1070"/>
                  </a:lnTo>
                  <a:lnTo>
                    <a:pt x="1422" y="1060"/>
                  </a:lnTo>
                  <a:lnTo>
                    <a:pt x="1432" y="1046"/>
                  </a:lnTo>
                  <a:lnTo>
                    <a:pt x="1441" y="1031"/>
                  </a:lnTo>
                  <a:lnTo>
                    <a:pt x="1446" y="1014"/>
                  </a:lnTo>
                  <a:lnTo>
                    <a:pt x="1449" y="996"/>
                  </a:lnTo>
                  <a:lnTo>
                    <a:pt x="1449" y="90"/>
                  </a:lnTo>
                  <a:lnTo>
                    <a:pt x="1446" y="72"/>
                  </a:lnTo>
                  <a:lnTo>
                    <a:pt x="1441" y="54"/>
                  </a:lnTo>
                  <a:lnTo>
                    <a:pt x="1432" y="39"/>
                  </a:lnTo>
                  <a:lnTo>
                    <a:pt x="1422" y="25"/>
                  </a:lnTo>
                  <a:lnTo>
                    <a:pt x="1408" y="15"/>
                  </a:lnTo>
                  <a:lnTo>
                    <a:pt x="1393" y="6"/>
                  </a:lnTo>
                  <a:lnTo>
                    <a:pt x="1376" y="1"/>
                  </a:lnTo>
                  <a:lnTo>
                    <a:pt x="1358" y="0"/>
                  </a:lnTo>
                  <a:lnTo>
                    <a:pt x="90" y="0"/>
                  </a:lnTo>
                  <a:lnTo>
                    <a:pt x="72" y="1"/>
                  </a:lnTo>
                  <a:lnTo>
                    <a:pt x="54" y="6"/>
                  </a:lnTo>
                  <a:lnTo>
                    <a:pt x="39" y="15"/>
                  </a:lnTo>
                  <a:lnTo>
                    <a:pt x="25" y="25"/>
                  </a:lnTo>
                  <a:lnTo>
                    <a:pt x="15" y="39"/>
                  </a:lnTo>
                  <a:lnTo>
                    <a:pt x="6" y="54"/>
                  </a:lnTo>
                  <a:lnTo>
                    <a:pt x="1" y="72"/>
                  </a:lnTo>
                  <a:lnTo>
                    <a:pt x="0" y="90"/>
                  </a:lnTo>
                  <a:lnTo>
                    <a:pt x="0" y="996"/>
                  </a:lnTo>
                  <a:lnTo>
                    <a:pt x="1" y="1014"/>
                  </a:lnTo>
                  <a:lnTo>
                    <a:pt x="6" y="1031"/>
                  </a:lnTo>
                  <a:lnTo>
                    <a:pt x="15" y="1046"/>
                  </a:lnTo>
                  <a:lnTo>
                    <a:pt x="25" y="1060"/>
                  </a:lnTo>
                  <a:lnTo>
                    <a:pt x="39" y="1070"/>
                  </a:lnTo>
                  <a:lnTo>
                    <a:pt x="54" y="1079"/>
                  </a:lnTo>
                  <a:lnTo>
                    <a:pt x="72" y="1084"/>
                  </a:lnTo>
                  <a:lnTo>
                    <a:pt x="90" y="1087"/>
                  </a:lnTo>
                </a:path>
              </a:pathLst>
            </a:custGeom>
            <a:noFill/>
            <a:ln>
              <a:solidFill>
                <a:srgbClr val="000000"/>
              </a:solidFill>
            </a:ln>
          </p:spPr>
          <p:style>
            <a:lnRef idx="0"/>
            <a:fillRef idx="0"/>
            <a:effectRef idx="0"/>
            <a:fontRef idx="minor"/>
          </p:style>
        </p:sp>
        <p:sp>
          <p:nvSpPr>
            <p:cNvPr id="1463" name="CustomShape 12"/>
            <p:cNvSpPr/>
            <p:nvPr/>
          </p:nvSpPr>
          <p:spPr>
            <a:xfrm>
              <a:off x="919800" y="3663360"/>
              <a:ext cx="419760" cy="274680"/>
            </a:xfrm>
            <a:prstGeom prst="rect">
              <a:avLst/>
            </a:prstGeom>
            <a:noFill/>
            <a:ln>
              <a:noFill/>
            </a:ln>
          </p:spPr>
          <p:style>
            <a:lnRef idx="0"/>
            <a:fillRef idx="0"/>
            <a:effectRef idx="0"/>
            <a:fontRef idx="minor"/>
          </p:style>
          <p:txBody>
            <a:bodyPr wrap="none" lIns="0" rIns="0" tIns="0" bIns="0">
              <a:spAutoFit/>
            </a:bodyPr>
            <a:p>
              <a:pPr/>
              <a:r>
                <a:rPr b="0" lang="en-US" sz="1800" spc="-1" strike="noStrike">
                  <a:solidFill>
                    <a:srgbClr val="000000"/>
                  </a:solidFill>
                  <a:latin typeface="Arial"/>
                </a:rPr>
                <a:t>task</a:t>
              </a:r>
              <a:endParaRPr b="0" lang="en-US" sz="1800" spc="-1" strike="noStrike">
                <a:solidFill>
                  <a:srgbClr val="000000"/>
                </a:solidFill>
                <a:latin typeface="Arial"/>
              </a:endParaRPr>
            </a:p>
          </p:txBody>
        </p:sp>
        <p:sp>
          <p:nvSpPr>
            <p:cNvPr id="1464" name="CustomShape 13"/>
            <p:cNvSpPr/>
            <p:nvPr/>
          </p:nvSpPr>
          <p:spPr>
            <a:xfrm>
              <a:off x="4143240" y="3341520"/>
              <a:ext cx="1498320" cy="934560"/>
            </a:xfrm>
            <a:custGeom>
              <a:avLst/>
              <a:gdLst/>
              <a:ahLst/>
              <a:rect l="l" t="t" r="r" b="b"/>
              <a:pathLst>
                <a:path w="1711" h="1087">
                  <a:moveTo>
                    <a:pt x="90" y="1087"/>
                  </a:moveTo>
                  <a:lnTo>
                    <a:pt x="1621" y="1087"/>
                  </a:lnTo>
                  <a:lnTo>
                    <a:pt x="1639" y="1084"/>
                  </a:lnTo>
                  <a:lnTo>
                    <a:pt x="1655" y="1079"/>
                  </a:lnTo>
                  <a:lnTo>
                    <a:pt x="1672" y="1070"/>
                  </a:lnTo>
                  <a:lnTo>
                    <a:pt x="1686" y="1060"/>
                  </a:lnTo>
                  <a:lnTo>
                    <a:pt x="1696" y="1046"/>
                  </a:lnTo>
                  <a:lnTo>
                    <a:pt x="1704" y="1031"/>
                  </a:lnTo>
                  <a:lnTo>
                    <a:pt x="1710" y="1014"/>
                  </a:lnTo>
                  <a:lnTo>
                    <a:pt x="1711" y="996"/>
                  </a:lnTo>
                  <a:lnTo>
                    <a:pt x="1711" y="90"/>
                  </a:lnTo>
                  <a:lnTo>
                    <a:pt x="1710" y="72"/>
                  </a:lnTo>
                  <a:lnTo>
                    <a:pt x="1704" y="54"/>
                  </a:lnTo>
                  <a:lnTo>
                    <a:pt x="1696" y="39"/>
                  </a:lnTo>
                  <a:lnTo>
                    <a:pt x="1686" y="25"/>
                  </a:lnTo>
                  <a:lnTo>
                    <a:pt x="1672" y="15"/>
                  </a:lnTo>
                  <a:lnTo>
                    <a:pt x="1655" y="6"/>
                  </a:lnTo>
                  <a:lnTo>
                    <a:pt x="1639" y="1"/>
                  </a:lnTo>
                  <a:lnTo>
                    <a:pt x="1621" y="0"/>
                  </a:lnTo>
                  <a:lnTo>
                    <a:pt x="90" y="0"/>
                  </a:lnTo>
                  <a:lnTo>
                    <a:pt x="72" y="1"/>
                  </a:lnTo>
                  <a:lnTo>
                    <a:pt x="55" y="6"/>
                  </a:lnTo>
                  <a:lnTo>
                    <a:pt x="40" y="15"/>
                  </a:lnTo>
                  <a:lnTo>
                    <a:pt x="27" y="25"/>
                  </a:lnTo>
                  <a:lnTo>
                    <a:pt x="15" y="39"/>
                  </a:lnTo>
                  <a:lnTo>
                    <a:pt x="7" y="54"/>
                  </a:lnTo>
                  <a:lnTo>
                    <a:pt x="1" y="72"/>
                  </a:lnTo>
                  <a:lnTo>
                    <a:pt x="0" y="90"/>
                  </a:lnTo>
                  <a:lnTo>
                    <a:pt x="0" y="996"/>
                  </a:lnTo>
                  <a:lnTo>
                    <a:pt x="1" y="1014"/>
                  </a:lnTo>
                  <a:lnTo>
                    <a:pt x="7" y="1031"/>
                  </a:lnTo>
                  <a:lnTo>
                    <a:pt x="15" y="1046"/>
                  </a:lnTo>
                  <a:lnTo>
                    <a:pt x="27" y="1060"/>
                  </a:lnTo>
                  <a:lnTo>
                    <a:pt x="40" y="1070"/>
                  </a:lnTo>
                  <a:lnTo>
                    <a:pt x="55" y="1079"/>
                  </a:lnTo>
                  <a:lnTo>
                    <a:pt x="72" y="1084"/>
                  </a:lnTo>
                  <a:lnTo>
                    <a:pt x="90" y="1087"/>
                  </a:lnTo>
                  <a:close/>
                </a:path>
              </a:pathLst>
            </a:custGeom>
            <a:solidFill>
              <a:srgbClr val="ffffff"/>
            </a:solidFill>
            <a:ln>
              <a:noFill/>
            </a:ln>
          </p:spPr>
          <p:style>
            <a:lnRef idx="0"/>
            <a:fillRef idx="0"/>
            <a:effectRef idx="0"/>
            <a:fontRef idx="minor"/>
          </p:style>
        </p:sp>
        <p:sp>
          <p:nvSpPr>
            <p:cNvPr id="1465" name="CustomShape 14"/>
            <p:cNvSpPr/>
            <p:nvPr/>
          </p:nvSpPr>
          <p:spPr>
            <a:xfrm>
              <a:off x="4143240" y="3341520"/>
              <a:ext cx="1498320" cy="934560"/>
            </a:xfrm>
            <a:custGeom>
              <a:avLst/>
              <a:gdLst/>
              <a:ahLst/>
              <a:rect l="l" t="t" r="r" b="b"/>
              <a:pathLst>
                <a:path w="1711" h="1087">
                  <a:moveTo>
                    <a:pt x="90" y="1087"/>
                  </a:moveTo>
                  <a:lnTo>
                    <a:pt x="1621" y="1087"/>
                  </a:lnTo>
                  <a:lnTo>
                    <a:pt x="1639" y="1084"/>
                  </a:lnTo>
                  <a:lnTo>
                    <a:pt x="1655" y="1079"/>
                  </a:lnTo>
                  <a:lnTo>
                    <a:pt x="1672" y="1070"/>
                  </a:lnTo>
                  <a:lnTo>
                    <a:pt x="1686" y="1060"/>
                  </a:lnTo>
                  <a:lnTo>
                    <a:pt x="1696" y="1046"/>
                  </a:lnTo>
                  <a:lnTo>
                    <a:pt x="1704" y="1031"/>
                  </a:lnTo>
                  <a:lnTo>
                    <a:pt x="1710" y="1014"/>
                  </a:lnTo>
                  <a:lnTo>
                    <a:pt x="1711" y="996"/>
                  </a:lnTo>
                  <a:lnTo>
                    <a:pt x="1711" y="90"/>
                  </a:lnTo>
                  <a:lnTo>
                    <a:pt x="1710" y="72"/>
                  </a:lnTo>
                  <a:lnTo>
                    <a:pt x="1704" y="54"/>
                  </a:lnTo>
                  <a:lnTo>
                    <a:pt x="1696" y="39"/>
                  </a:lnTo>
                  <a:lnTo>
                    <a:pt x="1686" y="25"/>
                  </a:lnTo>
                  <a:lnTo>
                    <a:pt x="1672" y="15"/>
                  </a:lnTo>
                  <a:lnTo>
                    <a:pt x="1655" y="6"/>
                  </a:lnTo>
                  <a:lnTo>
                    <a:pt x="1639" y="1"/>
                  </a:lnTo>
                  <a:lnTo>
                    <a:pt x="1621" y="0"/>
                  </a:lnTo>
                  <a:lnTo>
                    <a:pt x="90" y="0"/>
                  </a:lnTo>
                  <a:lnTo>
                    <a:pt x="72" y="1"/>
                  </a:lnTo>
                  <a:lnTo>
                    <a:pt x="55" y="6"/>
                  </a:lnTo>
                  <a:lnTo>
                    <a:pt x="40" y="15"/>
                  </a:lnTo>
                  <a:lnTo>
                    <a:pt x="27" y="25"/>
                  </a:lnTo>
                  <a:lnTo>
                    <a:pt x="15" y="39"/>
                  </a:lnTo>
                  <a:lnTo>
                    <a:pt x="7" y="54"/>
                  </a:lnTo>
                  <a:lnTo>
                    <a:pt x="1" y="72"/>
                  </a:lnTo>
                  <a:lnTo>
                    <a:pt x="0" y="90"/>
                  </a:lnTo>
                  <a:lnTo>
                    <a:pt x="0" y="996"/>
                  </a:lnTo>
                  <a:lnTo>
                    <a:pt x="1" y="1014"/>
                  </a:lnTo>
                  <a:lnTo>
                    <a:pt x="7" y="1031"/>
                  </a:lnTo>
                  <a:lnTo>
                    <a:pt x="15" y="1046"/>
                  </a:lnTo>
                  <a:lnTo>
                    <a:pt x="27" y="1060"/>
                  </a:lnTo>
                  <a:lnTo>
                    <a:pt x="40" y="1070"/>
                  </a:lnTo>
                  <a:lnTo>
                    <a:pt x="55" y="1079"/>
                  </a:lnTo>
                  <a:lnTo>
                    <a:pt x="72" y="1084"/>
                  </a:lnTo>
                  <a:lnTo>
                    <a:pt x="90" y="1087"/>
                  </a:lnTo>
                </a:path>
              </a:pathLst>
            </a:custGeom>
            <a:noFill/>
            <a:ln>
              <a:solidFill>
                <a:srgbClr val="000000"/>
              </a:solidFill>
            </a:ln>
          </p:spPr>
          <p:style>
            <a:lnRef idx="0"/>
            <a:fillRef idx="0"/>
            <a:effectRef idx="0"/>
            <a:fontRef idx="minor"/>
          </p:style>
        </p:sp>
        <p:sp>
          <p:nvSpPr>
            <p:cNvPr id="1466" name="CustomShape 15"/>
            <p:cNvSpPr/>
            <p:nvPr/>
          </p:nvSpPr>
          <p:spPr>
            <a:xfrm>
              <a:off x="4796280" y="4090320"/>
              <a:ext cx="190800" cy="185760"/>
            </a:xfrm>
            <a:prstGeom prst="rect">
              <a:avLst/>
            </a:prstGeom>
            <a:solidFill>
              <a:srgbClr val="ffffff"/>
            </a:solidFill>
            <a:ln>
              <a:noFill/>
            </a:ln>
          </p:spPr>
          <p:style>
            <a:lnRef idx="0"/>
            <a:fillRef idx="0"/>
            <a:effectRef idx="0"/>
            <a:fontRef idx="minor"/>
          </p:style>
        </p:sp>
        <p:sp>
          <p:nvSpPr>
            <p:cNvPr id="1467" name="CustomShape 16"/>
            <p:cNvSpPr/>
            <p:nvPr/>
          </p:nvSpPr>
          <p:spPr>
            <a:xfrm>
              <a:off x="4796280" y="4090320"/>
              <a:ext cx="190800" cy="185760"/>
            </a:xfrm>
            <a:prstGeom prst="rect">
              <a:avLst/>
            </a:prstGeom>
            <a:noFill/>
            <a:ln>
              <a:solidFill>
                <a:srgbClr val="000000"/>
              </a:solidFill>
            </a:ln>
          </p:spPr>
          <p:style>
            <a:lnRef idx="0"/>
            <a:fillRef idx="0"/>
            <a:effectRef idx="0"/>
            <a:fontRef idx="minor"/>
          </p:style>
        </p:sp>
        <p:sp>
          <p:nvSpPr>
            <p:cNvPr id="1468" name="CustomShape 17"/>
            <p:cNvSpPr/>
            <p:nvPr/>
          </p:nvSpPr>
          <p:spPr>
            <a:xfrm>
              <a:off x="4832640" y="4036680"/>
              <a:ext cx="135000" cy="274680"/>
            </a:xfrm>
            <a:prstGeom prst="rect">
              <a:avLst/>
            </a:prstGeom>
            <a:noFill/>
            <a:ln>
              <a:noFill/>
            </a:ln>
          </p:spPr>
          <p:style>
            <a:lnRef idx="0"/>
            <a:fillRef idx="0"/>
            <a:effectRef idx="0"/>
            <a:fontRef idx="minor"/>
          </p:style>
          <p:txBody>
            <a:bodyPr wrap="none" lIns="0" rIns="0" tIns="0" bIns="0">
              <a:spAutoFit/>
            </a:bodyPr>
            <a:p>
              <a:pPr/>
              <a:r>
                <a:rPr b="0" lang="en-US" sz="1800" spc="-1" strike="noStrike">
                  <a:solidFill>
                    <a:srgbClr val="000000"/>
                  </a:solidFill>
                  <a:latin typeface="Arial"/>
                </a:rPr>
                <a:t>+</a:t>
              </a:r>
              <a:endParaRPr b="0" lang="en-US" sz="1800" spc="-1" strike="noStrike">
                <a:solidFill>
                  <a:srgbClr val="000000"/>
                </a:solidFill>
                <a:latin typeface="Arial"/>
              </a:endParaRPr>
            </a:p>
          </p:txBody>
        </p:sp>
        <p:sp>
          <p:nvSpPr>
            <p:cNvPr id="1469" name="CustomShape 18"/>
            <p:cNvSpPr/>
            <p:nvPr/>
          </p:nvSpPr>
          <p:spPr>
            <a:xfrm>
              <a:off x="4370760" y="3516840"/>
              <a:ext cx="1026360" cy="274680"/>
            </a:xfrm>
            <a:prstGeom prst="rect">
              <a:avLst/>
            </a:prstGeom>
            <a:noFill/>
            <a:ln>
              <a:noFill/>
            </a:ln>
          </p:spPr>
          <p:style>
            <a:lnRef idx="0"/>
            <a:fillRef idx="0"/>
            <a:effectRef idx="0"/>
            <a:fontRef idx="minor"/>
          </p:style>
          <p:txBody>
            <a:bodyPr wrap="none" lIns="0" rIns="0" tIns="0" bIns="0">
              <a:spAutoFit/>
            </a:bodyPr>
            <a:p>
              <a:pPr/>
              <a:r>
                <a:rPr b="0" lang="en-US" sz="1800" spc="-1" strike="noStrike">
                  <a:solidFill>
                    <a:srgbClr val="000000"/>
                  </a:solidFill>
                  <a:latin typeface="Arial"/>
                </a:rPr>
                <a:t>collapsed </a:t>
              </a:r>
              <a:endParaRPr b="0" lang="en-US" sz="1800" spc="-1" strike="noStrike">
                <a:solidFill>
                  <a:srgbClr val="000000"/>
                </a:solidFill>
                <a:latin typeface="Arial"/>
              </a:endParaRPr>
            </a:p>
          </p:txBody>
        </p:sp>
        <p:sp>
          <p:nvSpPr>
            <p:cNvPr id="1470" name="CustomShape 19"/>
            <p:cNvSpPr/>
            <p:nvPr/>
          </p:nvSpPr>
          <p:spPr>
            <a:xfrm>
              <a:off x="4220280" y="3809880"/>
              <a:ext cx="367920" cy="274680"/>
            </a:xfrm>
            <a:prstGeom prst="rect">
              <a:avLst/>
            </a:prstGeom>
            <a:noFill/>
            <a:ln>
              <a:noFill/>
            </a:ln>
          </p:spPr>
          <p:style>
            <a:lnRef idx="0"/>
            <a:fillRef idx="0"/>
            <a:effectRef idx="0"/>
            <a:fontRef idx="minor"/>
          </p:style>
          <p:txBody>
            <a:bodyPr wrap="none" lIns="0" rIns="0" tIns="0" bIns="0">
              <a:spAutoFit/>
            </a:bodyPr>
            <a:p>
              <a:pPr/>
              <a:r>
                <a:rPr b="0" lang="en-US" sz="1800" spc="-1" strike="noStrike">
                  <a:solidFill>
                    <a:srgbClr val="000000"/>
                  </a:solidFill>
                  <a:latin typeface="Arial"/>
                </a:rPr>
                <a:t>sub</a:t>
              </a:r>
              <a:endParaRPr b="0" lang="en-US" sz="1800" spc="-1" strike="noStrike">
                <a:solidFill>
                  <a:srgbClr val="000000"/>
                </a:solidFill>
                <a:latin typeface="Arial"/>
              </a:endParaRPr>
            </a:p>
          </p:txBody>
        </p:sp>
        <p:sp>
          <p:nvSpPr>
            <p:cNvPr id="1471" name="CustomShape 20"/>
            <p:cNvSpPr/>
            <p:nvPr/>
          </p:nvSpPr>
          <p:spPr>
            <a:xfrm>
              <a:off x="4617360" y="3809880"/>
              <a:ext cx="77040" cy="274680"/>
            </a:xfrm>
            <a:prstGeom prst="rect">
              <a:avLst/>
            </a:prstGeom>
            <a:noFill/>
            <a:ln>
              <a:noFill/>
            </a:ln>
          </p:spPr>
          <p:style>
            <a:lnRef idx="0"/>
            <a:fillRef idx="0"/>
            <a:effectRef idx="0"/>
            <a:fontRef idx="minor"/>
          </p:style>
          <p:txBody>
            <a:bodyPr wrap="none" lIns="0" rIns="0" tIns="0" bIns="0">
              <a:spAutoFit/>
            </a:bodyPr>
            <a:p>
              <a:pPr/>
              <a:r>
                <a:rPr b="0" lang="en-US" sz="1800" spc="-1" strike="noStrike">
                  <a:solidFill>
                    <a:srgbClr val="000000"/>
                  </a:solidFill>
                  <a:latin typeface="Arial"/>
                </a:rPr>
                <a:t>-</a:t>
              </a:r>
              <a:endParaRPr b="0" lang="en-US" sz="1800" spc="-1" strike="noStrike">
                <a:solidFill>
                  <a:srgbClr val="000000"/>
                </a:solidFill>
                <a:latin typeface="Arial"/>
              </a:endParaRPr>
            </a:p>
          </p:txBody>
        </p:sp>
        <p:sp>
          <p:nvSpPr>
            <p:cNvPr id="1472" name="CustomShape 21"/>
            <p:cNvSpPr/>
            <p:nvPr/>
          </p:nvSpPr>
          <p:spPr>
            <a:xfrm>
              <a:off x="4699800" y="3809880"/>
              <a:ext cx="799200" cy="274680"/>
            </a:xfrm>
            <a:prstGeom prst="rect">
              <a:avLst/>
            </a:prstGeom>
            <a:noFill/>
            <a:ln>
              <a:noFill/>
            </a:ln>
          </p:spPr>
          <p:style>
            <a:lnRef idx="0"/>
            <a:fillRef idx="0"/>
            <a:effectRef idx="0"/>
            <a:fontRef idx="minor"/>
          </p:style>
          <p:txBody>
            <a:bodyPr wrap="none" lIns="0" rIns="0" tIns="0" bIns="0">
              <a:spAutoFit/>
            </a:bodyPr>
            <a:p>
              <a:pPr/>
              <a:r>
                <a:rPr b="0" lang="en-US" sz="1800" spc="-1" strike="noStrike">
                  <a:solidFill>
                    <a:srgbClr val="000000"/>
                  </a:solidFill>
                  <a:latin typeface="Arial"/>
                </a:rPr>
                <a:t>process</a:t>
              </a:r>
              <a:endParaRPr b="0" lang="en-US" sz="1800" spc="-1" strike="noStrike">
                <a:solidFill>
                  <a:srgbClr val="000000"/>
                </a:solidFill>
                <a:latin typeface="Arial"/>
              </a:endParaRPr>
            </a:p>
          </p:txBody>
        </p:sp>
        <p:sp>
          <p:nvSpPr>
            <p:cNvPr id="1473" name="CustomShape 22"/>
            <p:cNvSpPr/>
            <p:nvPr/>
          </p:nvSpPr>
          <p:spPr>
            <a:xfrm>
              <a:off x="5958000" y="3341520"/>
              <a:ext cx="1519200" cy="934560"/>
            </a:xfrm>
            <a:custGeom>
              <a:avLst/>
              <a:gdLst/>
              <a:ahLst/>
              <a:rect l="l" t="t" r="r" b="b"/>
              <a:pathLst>
                <a:path w="1734" h="1087">
                  <a:moveTo>
                    <a:pt x="91" y="1087"/>
                  </a:moveTo>
                  <a:lnTo>
                    <a:pt x="1644" y="1087"/>
                  </a:lnTo>
                  <a:lnTo>
                    <a:pt x="1662" y="1085"/>
                  </a:lnTo>
                  <a:lnTo>
                    <a:pt x="1678" y="1079"/>
                  </a:lnTo>
                  <a:lnTo>
                    <a:pt x="1694" y="1072"/>
                  </a:lnTo>
                  <a:lnTo>
                    <a:pt x="1707" y="1060"/>
                  </a:lnTo>
                  <a:lnTo>
                    <a:pt x="1718" y="1046"/>
                  </a:lnTo>
                  <a:lnTo>
                    <a:pt x="1727" y="1031"/>
                  </a:lnTo>
                  <a:lnTo>
                    <a:pt x="1731" y="1014"/>
                  </a:lnTo>
                  <a:lnTo>
                    <a:pt x="1734" y="996"/>
                  </a:lnTo>
                  <a:lnTo>
                    <a:pt x="1734" y="90"/>
                  </a:lnTo>
                  <a:lnTo>
                    <a:pt x="1731" y="72"/>
                  </a:lnTo>
                  <a:lnTo>
                    <a:pt x="1727" y="56"/>
                  </a:lnTo>
                  <a:lnTo>
                    <a:pt x="1718" y="39"/>
                  </a:lnTo>
                  <a:lnTo>
                    <a:pt x="1707" y="25"/>
                  </a:lnTo>
                  <a:lnTo>
                    <a:pt x="1694" y="15"/>
                  </a:lnTo>
                  <a:lnTo>
                    <a:pt x="1678" y="7"/>
                  </a:lnTo>
                  <a:lnTo>
                    <a:pt x="1662" y="1"/>
                  </a:lnTo>
                  <a:lnTo>
                    <a:pt x="1644" y="0"/>
                  </a:lnTo>
                  <a:lnTo>
                    <a:pt x="91" y="0"/>
                  </a:lnTo>
                  <a:lnTo>
                    <a:pt x="72" y="1"/>
                  </a:lnTo>
                  <a:lnTo>
                    <a:pt x="54" y="7"/>
                  </a:lnTo>
                  <a:lnTo>
                    <a:pt x="39" y="15"/>
                  </a:lnTo>
                  <a:lnTo>
                    <a:pt x="26" y="25"/>
                  </a:lnTo>
                  <a:lnTo>
                    <a:pt x="15" y="39"/>
                  </a:lnTo>
                  <a:lnTo>
                    <a:pt x="6" y="56"/>
                  </a:lnTo>
                  <a:lnTo>
                    <a:pt x="1" y="72"/>
                  </a:lnTo>
                  <a:lnTo>
                    <a:pt x="0" y="90"/>
                  </a:lnTo>
                  <a:lnTo>
                    <a:pt x="0" y="996"/>
                  </a:lnTo>
                  <a:lnTo>
                    <a:pt x="1" y="1014"/>
                  </a:lnTo>
                  <a:lnTo>
                    <a:pt x="6" y="1031"/>
                  </a:lnTo>
                  <a:lnTo>
                    <a:pt x="15" y="1046"/>
                  </a:lnTo>
                  <a:lnTo>
                    <a:pt x="26" y="1060"/>
                  </a:lnTo>
                  <a:lnTo>
                    <a:pt x="39" y="1072"/>
                  </a:lnTo>
                  <a:lnTo>
                    <a:pt x="54" y="1079"/>
                  </a:lnTo>
                  <a:lnTo>
                    <a:pt x="72" y="1085"/>
                  </a:lnTo>
                  <a:lnTo>
                    <a:pt x="91" y="1087"/>
                  </a:lnTo>
                  <a:close/>
                </a:path>
              </a:pathLst>
            </a:custGeom>
            <a:solidFill>
              <a:srgbClr val="ffffff"/>
            </a:solidFill>
            <a:ln>
              <a:noFill/>
            </a:ln>
          </p:spPr>
          <p:style>
            <a:lnRef idx="0"/>
            <a:fillRef idx="0"/>
            <a:effectRef idx="0"/>
            <a:fontRef idx="minor"/>
          </p:style>
        </p:sp>
        <p:sp>
          <p:nvSpPr>
            <p:cNvPr id="1474" name="CustomShape 23"/>
            <p:cNvSpPr/>
            <p:nvPr/>
          </p:nvSpPr>
          <p:spPr>
            <a:xfrm>
              <a:off x="5958000" y="3341520"/>
              <a:ext cx="1519200" cy="934560"/>
            </a:xfrm>
            <a:custGeom>
              <a:avLst/>
              <a:gdLst/>
              <a:ahLst/>
              <a:rect l="l" t="t" r="r" b="b"/>
              <a:pathLst>
                <a:path w="1734" h="1087">
                  <a:moveTo>
                    <a:pt x="91" y="1087"/>
                  </a:moveTo>
                  <a:lnTo>
                    <a:pt x="1644" y="1087"/>
                  </a:lnTo>
                  <a:lnTo>
                    <a:pt x="1662" y="1085"/>
                  </a:lnTo>
                  <a:lnTo>
                    <a:pt x="1678" y="1079"/>
                  </a:lnTo>
                  <a:lnTo>
                    <a:pt x="1694" y="1072"/>
                  </a:lnTo>
                  <a:lnTo>
                    <a:pt x="1707" y="1060"/>
                  </a:lnTo>
                  <a:lnTo>
                    <a:pt x="1718" y="1046"/>
                  </a:lnTo>
                  <a:lnTo>
                    <a:pt x="1727" y="1031"/>
                  </a:lnTo>
                  <a:lnTo>
                    <a:pt x="1731" y="1014"/>
                  </a:lnTo>
                  <a:lnTo>
                    <a:pt x="1734" y="996"/>
                  </a:lnTo>
                  <a:lnTo>
                    <a:pt x="1734" y="90"/>
                  </a:lnTo>
                  <a:lnTo>
                    <a:pt x="1731" y="72"/>
                  </a:lnTo>
                  <a:lnTo>
                    <a:pt x="1727" y="56"/>
                  </a:lnTo>
                  <a:lnTo>
                    <a:pt x="1718" y="39"/>
                  </a:lnTo>
                  <a:lnTo>
                    <a:pt x="1707" y="25"/>
                  </a:lnTo>
                  <a:lnTo>
                    <a:pt x="1694" y="15"/>
                  </a:lnTo>
                  <a:lnTo>
                    <a:pt x="1678" y="7"/>
                  </a:lnTo>
                  <a:lnTo>
                    <a:pt x="1662" y="1"/>
                  </a:lnTo>
                  <a:lnTo>
                    <a:pt x="1644" y="0"/>
                  </a:lnTo>
                  <a:lnTo>
                    <a:pt x="91" y="0"/>
                  </a:lnTo>
                  <a:lnTo>
                    <a:pt x="72" y="1"/>
                  </a:lnTo>
                  <a:lnTo>
                    <a:pt x="54" y="7"/>
                  </a:lnTo>
                  <a:lnTo>
                    <a:pt x="39" y="15"/>
                  </a:lnTo>
                  <a:lnTo>
                    <a:pt x="26" y="25"/>
                  </a:lnTo>
                  <a:lnTo>
                    <a:pt x="15" y="39"/>
                  </a:lnTo>
                  <a:lnTo>
                    <a:pt x="6" y="56"/>
                  </a:lnTo>
                  <a:lnTo>
                    <a:pt x="1" y="72"/>
                  </a:lnTo>
                  <a:lnTo>
                    <a:pt x="0" y="90"/>
                  </a:lnTo>
                  <a:lnTo>
                    <a:pt x="0" y="996"/>
                  </a:lnTo>
                  <a:lnTo>
                    <a:pt x="1" y="1014"/>
                  </a:lnTo>
                  <a:lnTo>
                    <a:pt x="6" y="1031"/>
                  </a:lnTo>
                  <a:lnTo>
                    <a:pt x="15" y="1046"/>
                  </a:lnTo>
                  <a:lnTo>
                    <a:pt x="26" y="1060"/>
                  </a:lnTo>
                  <a:lnTo>
                    <a:pt x="39" y="1072"/>
                  </a:lnTo>
                  <a:lnTo>
                    <a:pt x="54" y="1079"/>
                  </a:lnTo>
                  <a:lnTo>
                    <a:pt x="72" y="1085"/>
                  </a:lnTo>
                  <a:lnTo>
                    <a:pt x="91" y="1087"/>
                  </a:lnTo>
                </a:path>
              </a:pathLst>
            </a:custGeom>
            <a:noFill/>
            <a:ln>
              <a:solidFill>
                <a:srgbClr val="000000"/>
              </a:solidFill>
            </a:ln>
          </p:spPr>
          <p:style>
            <a:lnRef idx="0"/>
            <a:fillRef idx="0"/>
            <a:effectRef idx="0"/>
            <a:fontRef idx="minor"/>
          </p:style>
        </p:sp>
        <p:sp>
          <p:nvSpPr>
            <p:cNvPr id="1475" name="CustomShape 24"/>
            <p:cNvSpPr/>
            <p:nvPr/>
          </p:nvSpPr>
          <p:spPr>
            <a:xfrm>
              <a:off x="6549480" y="4036680"/>
              <a:ext cx="135000" cy="274680"/>
            </a:xfrm>
            <a:prstGeom prst="rect">
              <a:avLst/>
            </a:prstGeom>
            <a:noFill/>
            <a:ln>
              <a:noFill/>
            </a:ln>
          </p:spPr>
          <p:style>
            <a:lnRef idx="0"/>
            <a:fillRef idx="0"/>
            <a:effectRef idx="0"/>
            <a:fontRef idx="minor"/>
          </p:style>
          <p:txBody>
            <a:bodyPr wrap="none" lIns="0" rIns="0" tIns="0" bIns="0">
              <a:spAutoFit/>
            </a:bodyPr>
            <a:p>
              <a:pPr/>
              <a:r>
                <a:rPr b="0" lang="en-US" sz="1800" spc="-1" strike="noStrike">
                  <a:solidFill>
                    <a:srgbClr val="000000"/>
                  </a:solidFill>
                  <a:latin typeface="Arial"/>
                </a:rPr>
                <a:t>~</a:t>
              </a:r>
              <a:endParaRPr b="0" lang="en-US" sz="1800" spc="-1" strike="noStrike">
                <a:solidFill>
                  <a:srgbClr val="000000"/>
                </a:solidFill>
                <a:latin typeface="Arial"/>
              </a:endParaRPr>
            </a:p>
          </p:txBody>
        </p:sp>
        <p:sp>
          <p:nvSpPr>
            <p:cNvPr id="1476" name="CustomShape 25"/>
            <p:cNvSpPr/>
            <p:nvPr/>
          </p:nvSpPr>
          <p:spPr>
            <a:xfrm>
              <a:off x="6717600" y="4090320"/>
              <a:ext cx="189000" cy="185760"/>
            </a:xfrm>
            <a:prstGeom prst="rect">
              <a:avLst/>
            </a:prstGeom>
            <a:solidFill>
              <a:srgbClr val="ffffff"/>
            </a:solidFill>
            <a:ln>
              <a:noFill/>
            </a:ln>
          </p:spPr>
          <p:style>
            <a:lnRef idx="0"/>
            <a:fillRef idx="0"/>
            <a:effectRef idx="0"/>
            <a:fontRef idx="minor"/>
          </p:style>
        </p:sp>
        <p:sp>
          <p:nvSpPr>
            <p:cNvPr id="1477" name="CustomShape 26"/>
            <p:cNvSpPr/>
            <p:nvPr/>
          </p:nvSpPr>
          <p:spPr>
            <a:xfrm>
              <a:off x="6717600" y="4090320"/>
              <a:ext cx="189000" cy="185760"/>
            </a:xfrm>
            <a:prstGeom prst="rect">
              <a:avLst/>
            </a:prstGeom>
            <a:noFill/>
            <a:ln>
              <a:solidFill>
                <a:srgbClr val="000000"/>
              </a:solidFill>
            </a:ln>
          </p:spPr>
          <p:style>
            <a:lnRef idx="0"/>
            <a:fillRef idx="0"/>
            <a:effectRef idx="0"/>
            <a:fontRef idx="minor"/>
          </p:style>
        </p:sp>
        <p:sp>
          <p:nvSpPr>
            <p:cNvPr id="1478" name="CustomShape 27"/>
            <p:cNvSpPr/>
            <p:nvPr/>
          </p:nvSpPr>
          <p:spPr>
            <a:xfrm>
              <a:off x="6751080" y="4036680"/>
              <a:ext cx="135000" cy="274680"/>
            </a:xfrm>
            <a:prstGeom prst="rect">
              <a:avLst/>
            </a:prstGeom>
            <a:noFill/>
            <a:ln>
              <a:noFill/>
            </a:ln>
          </p:spPr>
          <p:style>
            <a:lnRef idx="0"/>
            <a:fillRef idx="0"/>
            <a:effectRef idx="0"/>
            <a:fontRef idx="minor"/>
          </p:style>
          <p:txBody>
            <a:bodyPr wrap="none" lIns="0" rIns="0" tIns="0" bIns="0">
              <a:spAutoFit/>
            </a:bodyPr>
            <a:p>
              <a:pPr/>
              <a:r>
                <a:rPr b="0" lang="en-US" sz="1800" spc="-1" strike="noStrike">
                  <a:solidFill>
                    <a:srgbClr val="000000"/>
                  </a:solidFill>
                  <a:latin typeface="Arial"/>
                </a:rPr>
                <a:t>+</a:t>
              </a:r>
              <a:endParaRPr b="0" lang="en-US" sz="1800" spc="-1" strike="noStrike">
                <a:solidFill>
                  <a:srgbClr val="000000"/>
                </a:solidFill>
                <a:latin typeface="Arial"/>
              </a:endParaRPr>
            </a:p>
          </p:txBody>
        </p:sp>
        <p:sp>
          <p:nvSpPr>
            <p:cNvPr id="1479" name="CustomShape 28"/>
            <p:cNvSpPr/>
            <p:nvPr/>
          </p:nvSpPr>
          <p:spPr>
            <a:xfrm>
              <a:off x="6339600" y="3516840"/>
              <a:ext cx="253800" cy="274680"/>
            </a:xfrm>
            <a:prstGeom prst="rect">
              <a:avLst/>
            </a:prstGeom>
            <a:noFill/>
            <a:ln>
              <a:noFill/>
            </a:ln>
          </p:spPr>
          <p:style>
            <a:lnRef idx="0"/>
            <a:fillRef idx="0"/>
            <a:effectRef idx="0"/>
            <a:fontRef idx="minor"/>
          </p:style>
          <p:txBody>
            <a:bodyPr wrap="none" lIns="0" rIns="0" tIns="0" bIns="0">
              <a:spAutoFit/>
            </a:bodyPr>
            <a:p>
              <a:pPr/>
              <a:r>
                <a:rPr b="0" lang="en-US" sz="1800" spc="-1" strike="noStrike">
                  <a:solidFill>
                    <a:srgbClr val="000000"/>
                  </a:solidFill>
                  <a:latin typeface="Arial"/>
                </a:rPr>
                <a:t>ad</a:t>
              </a:r>
              <a:endParaRPr b="0" lang="en-US" sz="1800" spc="-1" strike="noStrike">
                <a:solidFill>
                  <a:srgbClr val="000000"/>
                </a:solidFill>
                <a:latin typeface="Arial"/>
              </a:endParaRPr>
            </a:p>
          </p:txBody>
        </p:sp>
        <p:sp>
          <p:nvSpPr>
            <p:cNvPr id="1480" name="CustomShape 29"/>
            <p:cNvSpPr/>
            <p:nvPr/>
          </p:nvSpPr>
          <p:spPr>
            <a:xfrm>
              <a:off x="6614640" y="3516840"/>
              <a:ext cx="77040" cy="274680"/>
            </a:xfrm>
            <a:prstGeom prst="rect">
              <a:avLst/>
            </a:prstGeom>
            <a:noFill/>
            <a:ln>
              <a:noFill/>
            </a:ln>
          </p:spPr>
          <p:style>
            <a:lnRef idx="0"/>
            <a:fillRef idx="0"/>
            <a:effectRef idx="0"/>
            <a:fontRef idx="minor"/>
          </p:style>
          <p:txBody>
            <a:bodyPr wrap="none" lIns="0" rIns="0" tIns="0" bIns="0">
              <a:spAutoFit/>
            </a:bodyPr>
            <a:p>
              <a:pPr/>
              <a:r>
                <a:rPr b="0" lang="en-US" sz="1800" spc="-1" strike="noStrike">
                  <a:solidFill>
                    <a:srgbClr val="000000"/>
                  </a:solidFill>
                  <a:latin typeface="Arial"/>
                </a:rPr>
                <a:t>-</a:t>
              </a:r>
              <a:endParaRPr b="0" lang="en-US" sz="1800" spc="-1" strike="noStrike">
                <a:solidFill>
                  <a:srgbClr val="000000"/>
                </a:solidFill>
                <a:latin typeface="Arial"/>
              </a:endParaRPr>
            </a:p>
          </p:txBody>
        </p:sp>
        <p:sp>
          <p:nvSpPr>
            <p:cNvPr id="1481" name="CustomShape 30"/>
            <p:cNvSpPr/>
            <p:nvPr/>
          </p:nvSpPr>
          <p:spPr>
            <a:xfrm>
              <a:off x="6696720" y="3516840"/>
              <a:ext cx="432000" cy="274680"/>
            </a:xfrm>
            <a:prstGeom prst="rect">
              <a:avLst/>
            </a:prstGeom>
            <a:noFill/>
            <a:ln>
              <a:noFill/>
            </a:ln>
          </p:spPr>
          <p:style>
            <a:lnRef idx="0"/>
            <a:fillRef idx="0"/>
            <a:effectRef idx="0"/>
            <a:fontRef idx="minor"/>
          </p:style>
          <p:txBody>
            <a:bodyPr wrap="none" lIns="0" rIns="0" tIns="0" bIns="0">
              <a:spAutoFit/>
            </a:bodyPr>
            <a:p>
              <a:pPr/>
              <a:r>
                <a:rPr b="0" lang="en-US" sz="1800" spc="-1" strike="noStrike">
                  <a:solidFill>
                    <a:srgbClr val="000000"/>
                  </a:solidFill>
                  <a:latin typeface="Arial"/>
                </a:rPr>
                <a:t>hoc </a:t>
              </a:r>
              <a:endParaRPr b="0" lang="en-US" sz="1800" spc="-1" strike="noStrike">
                <a:solidFill>
                  <a:srgbClr val="000000"/>
                </a:solidFill>
                <a:latin typeface="Arial"/>
              </a:endParaRPr>
            </a:p>
          </p:txBody>
        </p:sp>
        <p:sp>
          <p:nvSpPr>
            <p:cNvPr id="1482" name="CustomShape 31"/>
            <p:cNvSpPr/>
            <p:nvPr/>
          </p:nvSpPr>
          <p:spPr>
            <a:xfrm>
              <a:off x="6045480" y="3809880"/>
              <a:ext cx="367920" cy="274680"/>
            </a:xfrm>
            <a:prstGeom prst="rect">
              <a:avLst/>
            </a:prstGeom>
            <a:noFill/>
            <a:ln>
              <a:noFill/>
            </a:ln>
          </p:spPr>
          <p:style>
            <a:lnRef idx="0"/>
            <a:fillRef idx="0"/>
            <a:effectRef idx="0"/>
            <a:fontRef idx="minor"/>
          </p:style>
          <p:txBody>
            <a:bodyPr wrap="none" lIns="0" rIns="0" tIns="0" bIns="0">
              <a:spAutoFit/>
            </a:bodyPr>
            <a:p>
              <a:pPr/>
              <a:r>
                <a:rPr b="0" lang="en-US" sz="1800" spc="-1" strike="noStrike">
                  <a:solidFill>
                    <a:srgbClr val="000000"/>
                  </a:solidFill>
                  <a:latin typeface="Arial"/>
                </a:rPr>
                <a:t>sub</a:t>
              </a:r>
              <a:endParaRPr b="0" lang="en-US" sz="1800" spc="-1" strike="noStrike">
                <a:solidFill>
                  <a:srgbClr val="000000"/>
                </a:solidFill>
                <a:latin typeface="Arial"/>
              </a:endParaRPr>
            </a:p>
          </p:txBody>
        </p:sp>
        <p:sp>
          <p:nvSpPr>
            <p:cNvPr id="1483" name="CustomShape 32"/>
            <p:cNvSpPr/>
            <p:nvPr/>
          </p:nvSpPr>
          <p:spPr>
            <a:xfrm>
              <a:off x="6442560" y="3809880"/>
              <a:ext cx="77040" cy="274680"/>
            </a:xfrm>
            <a:prstGeom prst="rect">
              <a:avLst/>
            </a:prstGeom>
            <a:noFill/>
            <a:ln>
              <a:noFill/>
            </a:ln>
          </p:spPr>
          <p:style>
            <a:lnRef idx="0"/>
            <a:fillRef idx="0"/>
            <a:effectRef idx="0"/>
            <a:fontRef idx="minor"/>
          </p:style>
          <p:txBody>
            <a:bodyPr wrap="none" lIns="0" rIns="0" tIns="0" bIns="0">
              <a:spAutoFit/>
            </a:bodyPr>
            <a:p>
              <a:pPr/>
              <a:r>
                <a:rPr b="0" lang="en-US" sz="1800" spc="-1" strike="noStrike">
                  <a:solidFill>
                    <a:srgbClr val="000000"/>
                  </a:solidFill>
                  <a:latin typeface="Arial"/>
                </a:rPr>
                <a:t>-</a:t>
              </a:r>
              <a:endParaRPr b="0" lang="en-US" sz="1800" spc="-1" strike="noStrike">
                <a:solidFill>
                  <a:srgbClr val="000000"/>
                </a:solidFill>
                <a:latin typeface="Arial"/>
              </a:endParaRPr>
            </a:p>
          </p:txBody>
        </p:sp>
        <p:sp>
          <p:nvSpPr>
            <p:cNvPr id="1484" name="CustomShape 33"/>
            <p:cNvSpPr/>
            <p:nvPr/>
          </p:nvSpPr>
          <p:spPr>
            <a:xfrm>
              <a:off x="6523200" y="3809880"/>
              <a:ext cx="799200" cy="274680"/>
            </a:xfrm>
            <a:prstGeom prst="rect">
              <a:avLst/>
            </a:prstGeom>
            <a:noFill/>
            <a:ln>
              <a:noFill/>
            </a:ln>
          </p:spPr>
          <p:style>
            <a:lnRef idx="0"/>
            <a:fillRef idx="0"/>
            <a:effectRef idx="0"/>
            <a:fontRef idx="minor"/>
          </p:style>
          <p:txBody>
            <a:bodyPr wrap="none" lIns="0" rIns="0" tIns="0" bIns="0">
              <a:spAutoFit/>
            </a:bodyPr>
            <a:p>
              <a:pPr/>
              <a:r>
                <a:rPr b="0" lang="en-US" sz="1800" spc="-1" strike="noStrike">
                  <a:solidFill>
                    <a:srgbClr val="000000"/>
                  </a:solidFill>
                  <a:latin typeface="Arial"/>
                </a:rPr>
                <a:t>process</a:t>
              </a:r>
              <a:endParaRPr b="0" lang="en-US" sz="1800" spc="-1" strike="noStrike">
                <a:solidFill>
                  <a:srgbClr val="000000"/>
                </a:solidFill>
                <a:latin typeface="Arial"/>
              </a:endParaRPr>
            </a:p>
          </p:txBody>
        </p:sp>
        <p:sp>
          <p:nvSpPr>
            <p:cNvPr id="1485" name="CustomShape 34"/>
            <p:cNvSpPr/>
            <p:nvPr/>
          </p:nvSpPr>
          <p:spPr>
            <a:xfrm>
              <a:off x="7772760" y="3341520"/>
              <a:ext cx="1748160" cy="934560"/>
            </a:xfrm>
            <a:custGeom>
              <a:avLst/>
              <a:gdLst/>
              <a:ahLst/>
              <a:rect l="l" t="t" r="r" b="b"/>
              <a:pathLst>
                <a:path w="1997" h="1087">
                  <a:moveTo>
                    <a:pt x="90" y="1087"/>
                  </a:moveTo>
                  <a:lnTo>
                    <a:pt x="1906" y="1087"/>
                  </a:lnTo>
                  <a:lnTo>
                    <a:pt x="1924" y="1085"/>
                  </a:lnTo>
                  <a:lnTo>
                    <a:pt x="1941" y="1079"/>
                  </a:lnTo>
                  <a:lnTo>
                    <a:pt x="1956" y="1072"/>
                  </a:lnTo>
                  <a:lnTo>
                    <a:pt x="1970" y="1060"/>
                  </a:lnTo>
                  <a:lnTo>
                    <a:pt x="1980" y="1046"/>
                  </a:lnTo>
                  <a:lnTo>
                    <a:pt x="1989" y="1031"/>
                  </a:lnTo>
                  <a:lnTo>
                    <a:pt x="1994" y="1014"/>
                  </a:lnTo>
                  <a:lnTo>
                    <a:pt x="1997" y="996"/>
                  </a:lnTo>
                  <a:lnTo>
                    <a:pt x="1997" y="90"/>
                  </a:lnTo>
                  <a:lnTo>
                    <a:pt x="1994" y="72"/>
                  </a:lnTo>
                  <a:lnTo>
                    <a:pt x="1989" y="56"/>
                  </a:lnTo>
                  <a:lnTo>
                    <a:pt x="1980" y="39"/>
                  </a:lnTo>
                  <a:lnTo>
                    <a:pt x="1970" y="25"/>
                  </a:lnTo>
                  <a:lnTo>
                    <a:pt x="1956" y="15"/>
                  </a:lnTo>
                  <a:lnTo>
                    <a:pt x="1941" y="7"/>
                  </a:lnTo>
                  <a:lnTo>
                    <a:pt x="1924" y="1"/>
                  </a:lnTo>
                  <a:lnTo>
                    <a:pt x="1906" y="0"/>
                  </a:lnTo>
                  <a:lnTo>
                    <a:pt x="90" y="0"/>
                  </a:lnTo>
                  <a:lnTo>
                    <a:pt x="72" y="1"/>
                  </a:lnTo>
                  <a:lnTo>
                    <a:pt x="56" y="7"/>
                  </a:lnTo>
                  <a:lnTo>
                    <a:pt x="39" y="15"/>
                  </a:lnTo>
                  <a:lnTo>
                    <a:pt x="26" y="25"/>
                  </a:lnTo>
                  <a:lnTo>
                    <a:pt x="15" y="39"/>
                  </a:lnTo>
                  <a:lnTo>
                    <a:pt x="7" y="56"/>
                  </a:lnTo>
                  <a:lnTo>
                    <a:pt x="1" y="72"/>
                  </a:lnTo>
                  <a:lnTo>
                    <a:pt x="0" y="90"/>
                  </a:lnTo>
                  <a:lnTo>
                    <a:pt x="0" y="996"/>
                  </a:lnTo>
                  <a:lnTo>
                    <a:pt x="1" y="1014"/>
                  </a:lnTo>
                  <a:lnTo>
                    <a:pt x="7" y="1031"/>
                  </a:lnTo>
                  <a:lnTo>
                    <a:pt x="15" y="1046"/>
                  </a:lnTo>
                  <a:lnTo>
                    <a:pt x="26" y="1060"/>
                  </a:lnTo>
                  <a:lnTo>
                    <a:pt x="39" y="1072"/>
                  </a:lnTo>
                  <a:lnTo>
                    <a:pt x="56" y="1079"/>
                  </a:lnTo>
                  <a:lnTo>
                    <a:pt x="72" y="1085"/>
                  </a:lnTo>
                  <a:lnTo>
                    <a:pt x="90" y="1087"/>
                  </a:lnTo>
                  <a:close/>
                </a:path>
              </a:pathLst>
            </a:custGeom>
            <a:solidFill>
              <a:srgbClr val="ffffff"/>
            </a:solidFill>
            <a:ln>
              <a:noFill/>
            </a:ln>
          </p:spPr>
          <p:style>
            <a:lnRef idx="0"/>
            <a:fillRef idx="0"/>
            <a:effectRef idx="0"/>
            <a:fontRef idx="minor"/>
          </p:style>
        </p:sp>
        <p:sp>
          <p:nvSpPr>
            <p:cNvPr id="1486" name="CustomShape 35"/>
            <p:cNvSpPr/>
            <p:nvPr/>
          </p:nvSpPr>
          <p:spPr>
            <a:xfrm>
              <a:off x="7772760" y="3341520"/>
              <a:ext cx="1748160" cy="934560"/>
            </a:xfrm>
            <a:custGeom>
              <a:avLst/>
              <a:gdLst/>
              <a:ahLst/>
              <a:rect l="l" t="t" r="r" b="b"/>
              <a:pathLst>
                <a:path w="1997" h="1087">
                  <a:moveTo>
                    <a:pt x="90" y="1087"/>
                  </a:moveTo>
                  <a:lnTo>
                    <a:pt x="1906" y="1087"/>
                  </a:lnTo>
                  <a:lnTo>
                    <a:pt x="1924" y="1085"/>
                  </a:lnTo>
                  <a:lnTo>
                    <a:pt x="1941" y="1079"/>
                  </a:lnTo>
                  <a:lnTo>
                    <a:pt x="1956" y="1072"/>
                  </a:lnTo>
                  <a:lnTo>
                    <a:pt x="1970" y="1060"/>
                  </a:lnTo>
                  <a:lnTo>
                    <a:pt x="1980" y="1046"/>
                  </a:lnTo>
                  <a:lnTo>
                    <a:pt x="1989" y="1031"/>
                  </a:lnTo>
                  <a:lnTo>
                    <a:pt x="1994" y="1014"/>
                  </a:lnTo>
                  <a:lnTo>
                    <a:pt x="1997" y="996"/>
                  </a:lnTo>
                  <a:lnTo>
                    <a:pt x="1997" y="90"/>
                  </a:lnTo>
                  <a:lnTo>
                    <a:pt x="1994" y="72"/>
                  </a:lnTo>
                  <a:lnTo>
                    <a:pt x="1989" y="56"/>
                  </a:lnTo>
                  <a:lnTo>
                    <a:pt x="1980" y="39"/>
                  </a:lnTo>
                  <a:lnTo>
                    <a:pt x="1970" y="25"/>
                  </a:lnTo>
                  <a:lnTo>
                    <a:pt x="1956" y="15"/>
                  </a:lnTo>
                  <a:lnTo>
                    <a:pt x="1941" y="7"/>
                  </a:lnTo>
                  <a:lnTo>
                    <a:pt x="1924" y="1"/>
                  </a:lnTo>
                  <a:lnTo>
                    <a:pt x="1906" y="0"/>
                  </a:lnTo>
                  <a:lnTo>
                    <a:pt x="90" y="0"/>
                  </a:lnTo>
                  <a:lnTo>
                    <a:pt x="72" y="1"/>
                  </a:lnTo>
                  <a:lnTo>
                    <a:pt x="56" y="7"/>
                  </a:lnTo>
                  <a:lnTo>
                    <a:pt x="39" y="15"/>
                  </a:lnTo>
                  <a:lnTo>
                    <a:pt x="26" y="25"/>
                  </a:lnTo>
                  <a:lnTo>
                    <a:pt x="15" y="39"/>
                  </a:lnTo>
                  <a:lnTo>
                    <a:pt x="7" y="56"/>
                  </a:lnTo>
                  <a:lnTo>
                    <a:pt x="1" y="72"/>
                  </a:lnTo>
                  <a:lnTo>
                    <a:pt x="0" y="90"/>
                  </a:lnTo>
                  <a:lnTo>
                    <a:pt x="0" y="996"/>
                  </a:lnTo>
                  <a:lnTo>
                    <a:pt x="1" y="1014"/>
                  </a:lnTo>
                  <a:lnTo>
                    <a:pt x="7" y="1031"/>
                  </a:lnTo>
                  <a:lnTo>
                    <a:pt x="15" y="1046"/>
                  </a:lnTo>
                  <a:lnTo>
                    <a:pt x="26" y="1060"/>
                  </a:lnTo>
                  <a:lnTo>
                    <a:pt x="39" y="1072"/>
                  </a:lnTo>
                  <a:lnTo>
                    <a:pt x="56" y="1079"/>
                  </a:lnTo>
                  <a:lnTo>
                    <a:pt x="72" y="1085"/>
                  </a:lnTo>
                  <a:lnTo>
                    <a:pt x="90" y="1087"/>
                  </a:lnTo>
                </a:path>
              </a:pathLst>
            </a:custGeom>
            <a:noFill/>
            <a:ln>
              <a:solidFill>
                <a:srgbClr val="000000"/>
              </a:solidFill>
            </a:ln>
          </p:spPr>
          <p:style>
            <a:lnRef idx="0"/>
            <a:fillRef idx="0"/>
            <a:effectRef idx="0"/>
            <a:fontRef idx="minor"/>
          </p:style>
        </p:sp>
        <p:sp>
          <p:nvSpPr>
            <p:cNvPr id="1487" name="CustomShape 36"/>
            <p:cNvSpPr/>
            <p:nvPr/>
          </p:nvSpPr>
          <p:spPr>
            <a:xfrm>
              <a:off x="7886520" y="3516840"/>
              <a:ext cx="482400" cy="274680"/>
            </a:xfrm>
            <a:prstGeom prst="rect">
              <a:avLst/>
            </a:prstGeom>
            <a:noFill/>
            <a:ln>
              <a:noFill/>
            </a:ln>
          </p:spPr>
          <p:style>
            <a:lnRef idx="0"/>
            <a:fillRef idx="0"/>
            <a:effectRef idx="0"/>
            <a:fontRef idx="minor"/>
          </p:style>
          <p:txBody>
            <a:bodyPr wrap="none" lIns="0" rIns="0" tIns="0" bIns="0">
              <a:spAutoFit/>
            </a:bodyPr>
            <a:p>
              <a:pPr/>
              <a:r>
                <a:rPr b="0" lang="en-US" sz="1800" spc="-1" strike="noStrike">
                  <a:solidFill>
                    <a:srgbClr val="000000"/>
                  </a:solidFill>
                  <a:latin typeface="Arial"/>
                </a:rPr>
                <a:t>multi</a:t>
              </a:r>
              <a:endParaRPr b="0" lang="en-US" sz="1800" spc="-1" strike="noStrike">
                <a:solidFill>
                  <a:srgbClr val="000000"/>
                </a:solidFill>
                <a:latin typeface="Arial"/>
              </a:endParaRPr>
            </a:p>
          </p:txBody>
        </p:sp>
        <p:sp>
          <p:nvSpPr>
            <p:cNvPr id="1488" name="CustomShape 37"/>
            <p:cNvSpPr/>
            <p:nvPr/>
          </p:nvSpPr>
          <p:spPr>
            <a:xfrm>
              <a:off x="8406360" y="3516840"/>
              <a:ext cx="77040" cy="274680"/>
            </a:xfrm>
            <a:prstGeom prst="rect">
              <a:avLst/>
            </a:prstGeom>
            <a:noFill/>
            <a:ln>
              <a:noFill/>
            </a:ln>
          </p:spPr>
          <p:style>
            <a:lnRef idx="0"/>
            <a:fillRef idx="0"/>
            <a:effectRef idx="0"/>
            <a:fontRef idx="minor"/>
          </p:style>
          <p:txBody>
            <a:bodyPr wrap="none" lIns="0" rIns="0" tIns="0" bIns="0">
              <a:spAutoFit/>
            </a:bodyPr>
            <a:p>
              <a:pPr/>
              <a:r>
                <a:rPr b="0" lang="en-US" sz="1800" spc="-1" strike="noStrike">
                  <a:solidFill>
                    <a:srgbClr val="000000"/>
                  </a:solidFill>
                  <a:latin typeface="Arial"/>
                </a:rPr>
                <a:t>-</a:t>
              </a:r>
              <a:endParaRPr b="0" lang="en-US" sz="1800" spc="-1" strike="noStrike">
                <a:solidFill>
                  <a:srgbClr val="000000"/>
                </a:solidFill>
                <a:latin typeface="Arial"/>
              </a:endParaRPr>
            </a:p>
          </p:txBody>
        </p:sp>
        <p:sp>
          <p:nvSpPr>
            <p:cNvPr id="1489" name="CustomShape 38"/>
            <p:cNvSpPr/>
            <p:nvPr/>
          </p:nvSpPr>
          <p:spPr>
            <a:xfrm>
              <a:off x="8488440" y="3516840"/>
              <a:ext cx="849600" cy="274680"/>
            </a:xfrm>
            <a:prstGeom prst="rect">
              <a:avLst/>
            </a:prstGeom>
            <a:noFill/>
            <a:ln>
              <a:noFill/>
            </a:ln>
          </p:spPr>
          <p:style>
            <a:lnRef idx="0"/>
            <a:fillRef idx="0"/>
            <a:effectRef idx="0"/>
            <a:fontRef idx="minor"/>
          </p:style>
          <p:txBody>
            <a:bodyPr wrap="none" lIns="0" rIns="0" tIns="0" bIns="0">
              <a:spAutoFit/>
            </a:bodyPr>
            <a:p>
              <a:pPr/>
              <a:r>
                <a:rPr b="0" lang="en-US" sz="1800" spc="-1" strike="noStrike">
                  <a:solidFill>
                    <a:srgbClr val="000000"/>
                  </a:solidFill>
                  <a:latin typeface="Arial"/>
                </a:rPr>
                <a:t>instance</a:t>
              </a:r>
              <a:endParaRPr b="0" lang="en-US" sz="1800" spc="-1" strike="noStrike">
                <a:solidFill>
                  <a:srgbClr val="000000"/>
                </a:solidFill>
                <a:latin typeface="Arial"/>
              </a:endParaRPr>
            </a:p>
          </p:txBody>
        </p:sp>
        <p:sp>
          <p:nvSpPr>
            <p:cNvPr id="1490" name="CustomShape 39"/>
            <p:cNvSpPr/>
            <p:nvPr/>
          </p:nvSpPr>
          <p:spPr>
            <a:xfrm>
              <a:off x="8420040" y="3809880"/>
              <a:ext cx="419760" cy="274680"/>
            </a:xfrm>
            <a:prstGeom prst="rect">
              <a:avLst/>
            </a:prstGeom>
            <a:noFill/>
            <a:ln>
              <a:noFill/>
            </a:ln>
          </p:spPr>
          <p:style>
            <a:lnRef idx="0"/>
            <a:fillRef idx="0"/>
            <a:effectRef idx="0"/>
            <a:fontRef idx="minor"/>
          </p:style>
          <p:txBody>
            <a:bodyPr wrap="none" lIns="0" rIns="0" tIns="0" bIns="0">
              <a:spAutoFit/>
            </a:bodyPr>
            <a:p>
              <a:pPr/>
              <a:r>
                <a:rPr b="0" lang="en-US" sz="1800" spc="-1" strike="noStrike">
                  <a:solidFill>
                    <a:srgbClr val="000000"/>
                  </a:solidFill>
                  <a:latin typeface="Arial"/>
                </a:rPr>
                <a:t>task</a:t>
              </a:r>
              <a:endParaRPr b="0" lang="en-US" sz="1800" spc="-1" strike="noStrike">
                <a:solidFill>
                  <a:srgbClr val="000000"/>
                </a:solidFill>
                <a:latin typeface="Arial"/>
              </a:endParaRPr>
            </a:p>
          </p:txBody>
        </p:sp>
        <p:sp>
          <p:nvSpPr>
            <p:cNvPr id="1491" name="Line 40"/>
            <p:cNvSpPr/>
            <p:nvPr/>
          </p:nvSpPr>
          <p:spPr>
            <a:xfrm>
              <a:off x="8600760" y="4097160"/>
              <a:ext cx="1440" cy="137880"/>
            </a:xfrm>
            <a:prstGeom prst="line">
              <a:avLst/>
            </a:prstGeom>
            <a:ln>
              <a:solidFill>
                <a:srgbClr val="000000"/>
              </a:solidFill>
            </a:ln>
          </p:spPr>
          <p:style>
            <a:lnRef idx="0"/>
            <a:fillRef idx="0"/>
            <a:effectRef idx="0"/>
            <a:fontRef idx="minor"/>
          </p:style>
        </p:sp>
        <p:sp>
          <p:nvSpPr>
            <p:cNvPr id="1492" name="Line 41"/>
            <p:cNvSpPr/>
            <p:nvPr/>
          </p:nvSpPr>
          <p:spPr>
            <a:xfrm>
              <a:off x="8698680" y="4097160"/>
              <a:ext cx="1440" cy="137880"/>
            </a:xfrm>
            <a:prstGeom prst="line">
              <a:avLst/>
            </a:prstGeom>
            <a:ln>
              <a:solidFill>
                <a:srgbClr val="000000"/>
              </a:solid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3" name="TextShape 1"/>
          <p:cNvSpPr txBox="1"/>
          <p:nvPr/>
        </p:nvSpPr>
        <p:spPr>
          <a:xfrm>
            <a:off x="0" y="373680"/>
            <a:ext cx="10080000" cy="843480"/>
          </a:xfrm>
          <a:prstGeom prst="rect">
            <a:avLst/>
          </a:prstGeom>
          <a:noFill/>
          <a:ln>
            <a:noFill/>
          </a:ln>
        </p:spPr>
        <p:txBody>
          <a:bodyPr anchor="ctr">
            <a:noAutofit/>
          </a:bodyPr>
          <a:p>
            <a:pPr marL="271440" algn="ctr"/>
            <a:r>
              <a:rPr b="1" lang="en-GB" sz="4400" spc="-1" strike="noStrike">
                <a:latin typeface="Lato Black"/>
              </a:rPr>
              <a:t>Modelling with BPMN – Control Flow</a:t>
            </a:r>
            <a:endParaRPr b="1" lang="en-US" sz="4400" spc="-1" strike="noStrike">
              <a:latin typeface="Lato Black"/>
            </a:endParaRPr>
          </a:p>
        </p:txBody>
      </p:sp>
      <p:sp>
        <p:nvSpPr>
          <p:cNvPr id="1494" name="TextShape 2"/>
          <p:cNvSpPr txBox="1"/>
          <p:nvPr/>
        </p:nvSpPr>
        <p:spPr>
          <a:xfrm>
            <a:off x="491040" y="1627920"/>
            <a:ext cx="8914320" cy="5235120"/>
          </a:xfrm>
          <a:prstGeom prst="rect">
            <a:avLst/>
          </a:prstGeom>
          <a:noFill/>
          <a:ln>
            <a:noFill/>
          </a:ln>
        </p:spPr>
        <p:txBody>
          <a:bodyPr>
            <a:normAutofit/>
          </a:bodyPr>
          <a:p>
            <a:pPr marL="342720" indent="-249120">
              <a:spcBef>
                <a:spcPts val="598"/>
              </a:spcBef>
            </a:pPr>
            <a:r>
              <a:rPr b="0" lang="en-GB" sz="3200" spc="-1" strike="noStrike">
                <a:latin typeface="Lato"/>
              </a:rPr>
              <a:t>Example</a:t>
            </a:r>
            <a:endParaRPr b="0" lang="en-US" sz="3200" spc="-1" strike="noStrike">
              <a:latin typeface="Lato"/>
            </a:endParaRPr>
          </a:p>
        </p:txBody>
      </p:sp>
      <p:grpSp>
        <p:nvGrpSpPr>
          <p:cNvPr id="1495" name="Group 3"/>
          <p:cNvGrpSpPr/>
          <p:nvPr/>
        </p:nvGrpSpPr>
        <p:grpSpPr>
          <a:xfrm>
            <a:off x="1495800" y="2677320"/>
            <a:ext cx="7196040" cy="2645640"/>
            <a:chOff x="1495800" y="2677320"/>
            <a:chExt cx="7196040" cy="2645640"/>
          </a:xfrm>
        </p:grpSpPr>
        <p:sp>
          <p:nvSpPr>
            <p:cNvPr id="1496" name="CustomShape 4"/>
            <p:cNvSpPr/>
            <p:nvPr/>
          </p:nvSpPr>
          <p:spPr>
            <a:xfrm>
              <a:off x="1495800" y="4029840"/>
              <a:ext cx="297360" cy="297360"/>
            </a:xfrm>
            <a:custGeom>
              <a:avLst/>
              <a:gdLst/>
              <a:ahLst/>
              <a:rect l="l" t="t" r="r" b="b"/>
              <a:pathLst>
                <a:path w="340" h="340">
                  <a:moveTo>
                    <a:pt x="340" y="170"/>
                  </a:moveTo>
                  <a:lnTo>
                    <a:pt x="339" y="153"/>
                  </a:lnTo>
                  <a:lnTo>
                    <a:pt x="337" y="136"/>
                  </a:lnTo>
                  <a:lnTo>
                    <a:pt x="332" y="121"/>
                  </a:lnTo>
                  <a:lnTo>
                    <a:pt x="327" y="105"/>
                  </a:lnTo>
                  <a:lnTo>
                    <a:pt x="320" y="90"/>
                  </a:lnTo>
                  <a:lnTo>
                    <a:pt x="311" y="76"/>
                  </a:lnTo>
                  <a:lnTo>
                    <a:pt x="300" y="63"/>
                  </a:lnTo>
                  <a:lnTo>
                    <a:pt x="290" y="50"/>
                  </a:lnTo>
                  <a:lnTo>
                    <a:pt x="278" y="40"/>
                  </a:lnTo>
                  <a:lnTo>
                    <a:pt x="265" y="30"/>
                  </a:lnTo>
                  <a:lnTo>
                    <a:pt x="251" y="22"/>
                  </a:lnTo>
                  <a:lnTo>
                    <a:pt x="236" y="14"/>
                  </a:lnTo>
                  <a:lnTo>
                    <a:pt x="220" y="8"/>
                  </a:lnTo>
                  <a:lnTo>
                    <a:pt x="204" y="5"/>
                  </a:lnTo>
                  <a:lnTo>
                    <a:pt x="187" y="2"/>
                  </a:lnTo>
                  <a:lnTo>
                    <a:pt x="170" y="0"/>
                  </a:lnTo>
                  <a:lnTo>
                    <a:pt x="152" y="2"/>
                  </a:lnTo>
                  <a:lnTo>
                    <a:pt x="135" y="5"/>
                  </a:lnTo>
                  <a:lnTo>
                    <a:pt x="119" y="8"/>
                  </a:lnTo>
                  <a:lnTo>
                    <a:pt x="103" y="14"/>
                  </a:lnTo>
                  <a:lnTo>
                    <a:pt x="88" y="22"/>
                  </a:lnTo>
                  <a:lnTo>
                    <a:pt x="75" y="30"/>
                  </a:lnTo>
                  <a:lnTo>
                    <a:pt x="61" y="40"/>
                  </a:lnTo>
                  <a:lnTo>
                    <a:pt x="50" y="50"/>
                  </a:lnTo>
                  <a:lnTo>
                    <a:pt x="39" y="63"/>
                  </a:lnTo>
                  <a:lnTo>
                    <a:pt x="28" y="76"/>
                  </a:lnTo>
                  <a:lnTo>
                    <a:pt x="20" y="90"/>
                  </a:lnTo>
                  <a:lnTo>
                    <a:pt x="14" y="105"/>
                  </a:lnTo>
                  <a:lnTo>
                    <a:pt x="7" y="121"/>
                  </a:lnTo>
                  <a:lnTo>
                    <a:pt x="3" y="136"/>
                  </a:lnTo>
                  <a:lnTo>
                    <a:pt x="0" y="153"/>
                  </a:lnTo>
                  <a:lnTo>
                    <a:pt x="0" y="170"/>
                  </a:lnTo>
                  <a:lnTo>
                    <a:pt x="0" y="189"/>
                  </a:lnTo>
                  <a:lnTo>
                    <a:pt x="3" y="206"/>
                  </a:lnTo>
                  <a:lnTo>
                    <a:pt x="7" y="221"/>
                  </a:lnTo>
                  <a:lnTo>
                    <a:pt x="14" y="237"/>
                  </a:lnTo>
                  <a:lnTo>
                    <a:pt x="20" y="252"/>
                  </a:lnTo>
                  <a:lnTo>
                    <a:pt x="28" y="266"/>
                  </a:lnTo>
                  <a:lnTo>
                    <a:pt x="39" y="279"/>
                  </a:lnTo>
                  <a:lnTo>
                    <a:pt x="50" y="292"/>
                  </a:lnTo>
                  <a:lnTo>
                    <a:pt x="61" y="302"/>
                  </a:lnTo>
                  <a:lnTo>
                    <a:pt x="75" y="312"/>
                  </a:lnTo>
                  <a:lnTo>
                    <a:pt x="88" y="320"/>
                  </a:lnTo>
                  <a:lnTo>
                    <a:pt x="103" y="328"/>
                  </a:lnTo>
                  <a:lnTo>
                    <a:pt x="119" y="334"/>
                  </a:lnTo>
                  <a:lnTo>
                    <a:pt x="135" y="337"/>
                  </a:lnTo>
                  <a:lnTo>
                    <a:pt x="152" y="340"/>
                  </a:lnTo>
                  <a:lnTo>
                    <a:pt x="170" y="340"/>
                  </a:lnTo>
                  <a:lnTo>
                    <a:pt x="187" y="340"/>
                  </a:lnTo>
                  <a:lnTo>
                    <a:pt x="204" y="337"/>
                  </a:lnTo>
                  <a:lnTo>
                    <a:pt x="220" y="334"/>
                  </a:lnTo>
                  <a:lnTo>
                    <a:pt x="236" y="328"/>
                  </a:lnTo>
                  <a:lnTo>
                    <a:pt x="251" y="320"/>
                  </a:lnTo>
                  <a:lnTo>
                    <a:pt x="265" y="312"/>
                  </a:lnTo>
                  <a:lnTo>
                    <a:pt x="278" y="302"/>
                  </a:lnTo>
                  <a:lnTo>
                    <a:pt x="290" y="292"/>
                  </a:lnTo>
                  <a:lnTo>
                    <a:pt x="300" y="279"/>
                  </a:lnTo>
                  <a:lnTo>
                    <a:pt x="311" y="266"/>
                  </a:lnTo>
                  <a:lnTo>
                    <a:pt x="320" y="252"/>
                  </a:lnTo>
                  <a:lnTo>
                    <a:pt x="327" y="237"/>
                  </a:lnTo>
                  <a:lnTo>
                    <a:pt x="332" y="221"/>
                  </a:lnTo>
                  <a:lnTo>
                    <a:pt x="337" y="206"/>
                  </a:lnTo>
                  <a:lnTo>
                    <a:pt x="339" y="189"/>
                  </a:lnTo>
                  <a:lnTo>
                    <a:pt x="340" y="170"/>
                  </a:lnTo>
                  <a:close/>
                </a:path>
              </a:pathLst>
            </a:custGeom>
            <a:solidFill>
              <a:srgbClr val="ffffff"/>
            </a:solidFill>
            <a:ln>
              <a:noFill/>
            </a:ln>
          </p:spPr>
          <p:style>
            <a:lnRef idx="0"/>
            <a:fillRef idx="0"/>
            <a:effectRef idx="0"/>
            <a:fontRef idx="minor"/>
          </p:style>
        </p:sp>
        <p:sp>
          <p:nvSpPr>
            <p:cNvPr id="1497" name="CustomShape 5"/>
            <p:cNvSpPr/>
            <p:nvPr/>
          </p:nvSpPr>
          <p:spPr>
            <a:xfrm>
              <a:off x="1495800" y="4029840"/>
              <a:ext cx="297360" cy="297360"/>
            </a:xfrm>
            <a:custGeom>
              <a:avLst/>
              <a:gdLst/>
              <a:ahLst/>
              <a:rect l="l" t="t" r="r" b="b"/>
              <a:pathLst>
                <a:path w="340" h="340">
                  <a:moveTo>
                    <a:pt x="340" y="170"/>
                  </a:moveTo>
                  <a:lnTo>
                    <a:pt x="339" y="153"/>
                  </a:lnTo>
                  <a:lnTo>
                    <a:pt x="337" y="136"/>
                  </a:lnTo>
                  <a:lnTo>
                    <a:pt x="332" y="121"/>
                  </a:lnTo>
                  <a:lnTo>
                    <a:pt x="327" y="105"/>
                  </a:lnTo>
                  <a:lnTo>
                    <a:pt x="320" y="90"/>
                  </a:lnTo>
                  <a:lnTo>
                    <a:pt x="311" y="76"/>
                  </a:lnTo>
                  <a:lnTo>
                    <a:pt x="300" y="63"/>
                  </a:lnTo>
                  <a:lnTo>
                    <a:pt x="290" y="50"/>
                  </a:lnTo>
                  <a:lnTo>
                    <a:pt x="278" y="40"/>
                  </a:lnTo>
                  <a:lnTo>
                    <a:pt x="265" y="30"/>
                  </a:lnTo>
                  <a:lnTo>
                    <a:pt x="251" y="22"/>
                  </a:lnTo>
                  <a:lnTo>
                    <a:pt x="236" y="14"/>
                  </a:lnTo>
                  <a:lnTo>
                    <a:pt x="220" y="8"/>
                  </a:lnTo>
                  <a:lnTo>
                    <a:pt x="204" y="5"/>
                  </a:lnTo>
                  <a:lnTo>
                    <a:pt x="187" y="2"/>
                  </a:lnTo>
                  <a:lnTo>
                    <a:pt x="170" y="0"/>
                  </a:lnTo>
                  <a:lnTo>
                    <a:pt x="152" y="2"/>
                  </a:lnTo>
                  <a:lnTo>
                    <a:pt x="135" y="5"/>
                  </a:lnTo>
                  <a:lnTo>
                    <a:pt x="119" y="8"/>
                  </a:lnTo>
                  <a:lnTo>
                    <a:pt x="103" y="14"/>
                  </a:lnTo>
                  <a:lnTo>
                    <a:pt x="88" y="22"/>
                  </a:lnTo>
                  <a:lnTo>
                    <a:pt x="75" y="30"/>
                  </a:lnTo>
                  <a:lnTo>
                    <a:pt x="61" y="40"/>
                  </a:lnTo>
                  <a:lnTo>
                    <a:pt x="50" y="50"/>
                  </a:lnTo>
                  <a:lnTo>
                    <a:pt x="39" y="63"/>
                  </a:lnTo>
                  <a:lnTo>
                    <a:pt x="28" y="76"/>
                  </a:lnTo>
                  <a:lnTo>
                    <a:pt x="20" y="90"/>
                  </a:lnTo>
                  <a:lnTo>
                    <a:pt x="14" y="105"/>
                  </a:lnTo>
                  <a:lnTo>
                    <a:pt x="7" y="121"/>
                  </a:lnTo>
                  <a:lnTo>
                    <a:pt x="3" y="136"/>
                  </a:lnTo>
                  <a:lnTo>
                    <a:pt x="0" y="153"/>
                  </a:lnTo>
                  <a:lnTo>
                    <a:pt x="0" y="170"/>
                  </a:lnTo>
                  <a:lnTo>
                    <a:pt x="0" y="189"/>
                  </a:lnTo>
                  <a:lnTo>
                    <a:pt x="3" y="206"/>
                  </a:lnTo>
                  <a:lnTo>
                    <a:pt x="7" y="221"/>
                  </a:lnTo>
                  <a:lnTo>
                    <a:pt x="14" y="237"/>
                  </a:lnTo>
                  <a:lnTo>
                    <a:pt x="20" y="252"/>
                  </a:lnTo>
                  <a:lnTo>
                    <a:pt x="28" y="266"/>
                  </a:lnTo>
                  <a:lnTo>
                    <a:pt x="39" y="279"/>
                  </a:lnTo>
                  <a:lnTo>
                    <a:pt x="50" y="292"/>
                  </a:lnTo>
                  <a:lnTo>
                    <a:pt x="61" y="302"/>
                  </a:lnTo>
                  <a:lnTo>
                    <a:pt x="75" y="312"/>
                  </a:lnTo>
                  <a:lnTo>
                    <a:pt x="88" y="320"/>
                  </a:lnTo>
                  <a:lnTo>
                    <a:pt x="103" y="328"/>
                  </a:lnTo>
                  <a:lnTo>
                    <a:pt x="119" y="334"/>
                  </a:lnTo>
                  <a:lnTo>
                    <a:pt x="135" y="337"/>
                  </a:lnTo>
                  <a:lnTo>
                    <a:pt x="152" y="340"/>
                  </a:lnTo>
                  <a:lnTo>
                    <a:pt x="170" y="340"/>
                  </a:lnTo>
                  <a:lnTo>
                    <a:pt x="187" y="340"/>
                  </a:lnTo>
                  <a:lnTo>
                    <a:pt x="204" y="337"/>
                  </a:lnTo>
                  <a:lnTo>
                    <a:pt x="220" y="334"/>
                  </a:lnTo>
                  <a:lnTo>
                    <a:pt x="236" y="328"/>
                  </a:lnTo>
                  <a:lnTo>
                    <a:pt x="251" y="320"/>
                  </a:lnTo>
                  <a:lnTo>
                    <a:pt x="265" y="312"/>
                  </a:lnTo>
                  <a:lnTo>
                    <a:pt x="278" y="302"/>
                  </a:lnTo>
                  <a:lnTo>
                    <a:pt x="290" y="292"/>
                  </a:lnTo>
                  <a:lnTo>
                    <a:pt x="300" y="279"/>
                  </a:lnTo>
                  <a:lnTo>
                    <a:pt x="311" y="266"/>
                  </a:lnTo>
                  <a:lnTo>
                    <a:pt x="320" y="252"/>
                  </a:lnTo>
                  <a:lnTo>
                    <a:pt x="327" y="237"/>
                  </a:lnTo>
                  <a:lnTo>
                    <a:pt x="332" y="221"/>
                  </a:lnTo>
                  <a:lnTo>
                    <a:pt x="337" y="206"/>
                  </a:lnTo>
                  <a:lnTo>
                    <a:pt x="339" y="189"/>
                  </a:lnTo>
                  <a:lnTo>
                    <a:pt x="340" y="170"/>
                  </a:lnTo>
                </a:path>
              </a:pathLst>
            </a:custGeom>
            <a:noFill/>
            <a:ln>
              <a:solidFill>
                <a:srgbClr val="000000"/>
              </a:solidFill>
            </a:ln>
          </p:spPr>
          <p:style>
            <a:lnRef idx="0"/>
            <a:fillRef idx="0"/>
            <a:effectRef idx="0"/>
            <a:fontRef idx="minor"/>
          </p:style>
        </p:sp>
        <p:sp>
          <p:nvSpPr>
            <p:cNvPr id="1498" name="CustomShape 6"/>
            <p:cNvSpPr/>
            <p:nvPr/>
          </p:nvSpPr>
          <p:spPr>
            <a:xfrm>
              <a:off x="3180960" y="3027240"/>
              <a:ext cx="839520" cy="619560"/>
            </a:xfrm>
            <a:custGeom>
              <a:avLst/>
              <a:gdLst/>
              <a:ahLst/>
              <a:rect l="l" t="t" r="r" b="b"/>
              <a:pathLst>
                <a:path w="960" h="709">
                  <a:moveTo>
                    <a:pt x="68" y="709"/>
                  </a:moveTo>
                  <a:lnTo>
                    <a:pt x="892" y="709"/>
                  </a:lnTo>
                  <a:lnTo>
                    <a:pt x="906" y="708"/>
                  </a:lnTo>
                  <a:lnTo>
                    <a:pt x="919" y="703"/>
                  </a:lnTo>
                  <a:lnTo>
                    <a:pt x="930" y="697"/>
                  </a:lnTo>
                  <a:lnTo>
                    <a:pt x="940" y="688"/>
                  </a:lnTo>
                  <a:lnTo>
                    <a:pt x="948" y="678"/>
                  </a:lnTo>
                  <a:lnTo>
                    <a:pt x="955" y="667"/>
                  </a:lnTo>
                  <a:lnTo>
                    <a:pt x="958" y="654"/>
                  </a:lnTo>
                  <a:lnTo>
                    <a:pt x="960" y="641"/>
                  </a:lnTo>
                  <a:lnTo>
                    <a:pt x="960" y="68"/>
                  </a:lnTo>
                  <a:lnTo>
                    <a:pt x="958" y="55"/>
                  </a:lnTo>
                  <a:lnTo>
                    <a:pt x="955" y="42"/>
                  </a:lnTo>
                  <a:lnTo>
                    <a:pt x="948" y="31"/>
                  </a:lnTo>
                  <a:lnTo>
                    <a:pt x="940" y="21"/>
                  </a:lnTo>
                  <a:lnTo>
                    <a:pt x="930" y="12"/>
                  </a:lnTo>
                  <a:lnTo>
                    <a:pt x="919" y="6"/>
                  </a:lnTo>
                  <a:lnTo>
                    <a:pt x="906" y="1"/>
                  </a:lnTo>
                  <a:lnTo>
                    <a:pt x="892" y="0"/>
                  </a:lnTo>
                  <a:lnTo>
                    <a:pt x="68" y="0"/>
                  </a:lnTo>
                  <a:lnTo>
                    <a:pt x="55" y="1"/>
                  </a:lnTo>
                  <a:lnTo>
                    <a:pt x="42" y="6"/>
                  </a:lnTo>
                  <a:lnTo>
                    <a:pt x="31" y="12"/>
                  </a:lnTo>
                  <a:lnTo>
                    <a:pt x="21" y="21"/>
                  </a:lnTo>
                  <a:lnTo>
                    <a:pt x="12" y="31"/>
                  </a:lnTo>
                  <a:lnTo>
                    <a:pt x="6" y="42"/>
                  </a:lnTo>
                  <a:lnTo>
                    <a:pt x="1" y="55"/>
                  </a:lnTo>
                  <a:lnTo>
                    <a:pt x="0" y="68"/>
                  </a:lnTo>
                  <a:lnTo>
                    <a:pt x="0" y="641"/>
                  </a:lnTo>
                  <a:lnTo>
                    <a:pt x="1" y="654"/>
                  </a:lnTo>
                  <a:lnTo>
                    <a:pt x="6" y="667"/>
                  </a:lnTo>
                  <a:lnTo>
                    <a:pt x="12" y="678"/>
                  </a:lnTo>
                  <a:lnTo>
                    <a:pt x="21" y="688"/>
                  </a:lnTo>
                  <a:lnTo>
                    <a:pt x="31" y="697"/>
                  </a:lnTo>
                  <a:lnTo>
                    <a:pt x="42" y="703"/>
                  </a:lnTo>
                  <a:lnTo>
                    <a:pt x="55" y="708"/>
                  </a:lnTo>
                  <a:lnTo>
                    <a:pt x="68" y="709"/>
                  </a:lnTo>
                  <a:close/>
                </a:path>
              </a:pathLst>
            </a:custGeom>
            <a:solidFill>
              <a:srgbClr val="ffffff"/>
            </a:solidFill>
            <a:ln>
              <a:noFill/>
            </a:ln>
          </p:spPr>
          <p:style>
            <a:lnRef idx="0"/>
            <a:fillRef idx="0"/>
            <a:effectRef idx="0"/>
            <a:fontRef idx="minor"/>
          </p:style>
        </p:sp>
        <p:sp>
          <p:nvSpPr>
            <p:cNvPr id="1499" name="CustomShape 7"/>
            <p:cNvSpPr/>
            <p:nvPr/>
          </p:nvSpPr>
          <p:spPr>
            <a:xfrm>
              <a:off x="3180960" y="3027240"/>
              <a:ext cx="839520" cy="619560"/>
            </a:xfrm>
            <a:custGeom>
              <a:avLst/>
              <a:gdLst/>
              <a:ahLst/>
              <a:rect l="l" t="t" r="r" b="b"/>
              <a:pathLst>
                <a:path w="960" h="709">
                  <a:moveTo>
                    <a:pt x="68" y="709"/>
                  </a:moveTo>
                  <a:lnTo>
                    <a:pt x="892" y="709"/>
                  </a:lnTo>
                  <a:lnTo>
                    <a:pt x="906" y="708"/>
                  </a:lnTo>
                  <a:lnTo>
                    <a:pt x="919" y="703"/>
                  </a:lnTo>
                  <a:lnTo>
                    <a:pt x="930" y="697"/>
                  </a:lnTo>
                  <a:lnTo>
                    <a:pt x="940" y="688"/>
                  </a:lnTo>
                  <a:lnTo>
                    <a:pt x="948" y="678"/>
                  </a:lnTo>
                  <a:lnTo>
                    <a:pt x="955" y="667"/>
                  </a:lnTo>
                  <a:lnTo>
                    <a:pt x="958" y="654"/>
                  </a:lnTo>
                  <a:lnTo>
                    <a:pt x="960" y="641"/>
                  </a:lnTo>
                  <a:lnTo>
                    <a:pt x="960" y="68"/>
                  </a:lnTo>
                  <a:lnTo>
                    <a:pt x="958" y="55"/>
                  </a:lnTo>
                  <a:lnTo>
                    <a:pt x="955" y="42"/>
                  </a:lnTo>
                  <a:lnTo>
                    <a:pt x="948" y="31"/>
                  </a:lnTo>
                  <a:lnTo>
                    <a:pt x="940" y="21"/>
                  </a:lnTo>
                  <a:lnTo>
                    <a:pt x="930" y="12"/>
                  </a:lnTo>
                  <a:lnTo>
                    <a:pt x="919" y="6"/>
                  </a:lnTo>
                  <a:lnTo>
                    <a:pt x="906" y="1"/>
                  </a:lnTo>
                  <a:lnTo>
                    <a:pt x="892" y="0"/>
                  </a:lnTo>
                  <a:lnTo>
                    <a:pt x="68" y="0"/>
                  </a:lnTo>
                  <a:lnTo>
                    <a:pt x="55" y="1"/>
                  </a:lnTo>
                  <a:lnTo>
                    <a:pt x="42" y="6"/>
                  </a:lnTo>
                  <a:lnTo>
                    <a:pt x="31" y="12"/>
                  </a:lnTo>
                  <a:lnTo>
                    <a:pt x="21" y="21"/>
                  </a:lnTo>
                  <a:lnTo>
                    <a:pt x="12" y="31"/>
                  </a:lnTo>
                  <a:lnTo>
                    <a:pt x="6" y="42"/>
                  </a:lnTo>
                  <a:lnTo>
                    <a:pt x="1" y="55"/>
                  </a:lnTo>
                  <a:lnTo>
                    <a:pt x="0" y="68"/>
                  </a:lnTo>
                  <a:lnTo>
                    <a:pt x="0" y="641"/>
                  </a:lnTo>
                  <a:lnTo>
                    <a:pt x="1" y="654"/>
                  </a:lnTo>
                  <a:lnTo>
                    <a:pt x="6" y="667"/>
                  </a:lnTo>
                  <a:lnTo>
                    <a:pt x="12" y="678"/>
                  </a:lnTo>
                  <a:lnTo>
                    <a:pt x="21" y="688"/>
                  </a:lnTo>
                  <a:lnTo>
                    <a:pt x="31" y="697"/>
                  </a:lnTo>
                  <a:lnTo>
                    <a:pt x="42" y="703"/>
                  </a:lnTo>
                  <a:lnTo>
                    <a:pt x="55" y="708"/>
                  </a:lnTo>
                  <a:lnTo>
                    <a:pt x="68" y="709"/>
                  </a:lnTo>
                </a:path>
              </a:pathLst>
            </a:custGeom>
            <a:noFill/>
            <a:ln>
              <a:solidFill>
                <a:srgbClr val="000000"/>
              </a:solidFill>
            </a:ln>
          </p:spPr>
          <p:style>
            <a:lnRef idx="0"/>
            <a:fillRef idx="0"/>
            <a:effectRef idx="0"/>
            <a:fontRef idx="minor"/>
          </p:style>
        </p:sp>
        <p:sp>
          <p:nvSpPr>
            <p:cNvPr id="1500" name="CustomShape 8"/>
            <p:cNvSpPr/>
            <p:nvPr/>
          </p:nvSpPr>
          <p:spPr>
            <a:xfrm>
              <a:off x="3441600" y="3098880"/>
              <a:ext cx="349200" cy="137520"/>
            </a:xfrm>
            <a:prstGeom prst="rect">
              <a:avLst/>
            </a:prstGeom>
            <a:noFill/>
            <a:ln>
              <a:noFill/>
            </a:ln>
          </p:spPr>
          <p:style>
            <a:lnRef idx="0"/>
            <a:fillRef idx="0"/>
            <a:effectRef idx="0"/>
            <a:fontRef idx="minor"/>
          </p:style>
          <p:txBody>
            <a:bodyPr wrap="none" lIns="0" rIns="0" tIns="0" bIns="0">
              <a:spAutoFit/>
            </a:bodyPr>
            <a:p>
              <a:pPr>
                <a:buClr>
                  <a:srgbClr val="000000"/>
                </a:buClr>
                <a:buSzPct val="45000"/>
                <a:buFont typeface="Wingdings" charset="2"/>
                <a:buChar char=""/>
              </a:pPr>
              <a:r>
                <a:rPr b="0" lang="en-US" sz="900" spc="-1" strike="noStrike">
                  <a:solidFill>
                    <a:srgbClr val="000000"/>
                  </a:solidFill>
                  <a:latin typeface="Arial"/>
                </a:rPr>
                <a:t>Issue </a:t>
              </a:r>
              <a:endParaRPr b="0" lang="en-US" sz="900" spc="-1" strike="noStrike">
                <a:latin typeface="Arial"/>
              </a:endParaRPr>
            </a:p>
          </p:txBody>
        </p:sp>
        <p:sp>
          <p:nvSpPr>
            <p:cNvPr id="1501" name="CustomShape 9"/>
            <p:cNvSpPr/>
            <p:nvPr/>
          </p:nvSpPr>
          <p:spPr>
            <a:xfrm>
              <a:off x="3291120" y="3258360"/>
              <a:ext cx="574920" cy="137520"/>
            </a:xfrm>
            <a:prstGeom prst="rect">
              <a:avLst/>
            </a:prstGeom>
            <a:noFill/>
            <a:ln>
              <a:noFill/>
            </a:ln>
          </p:spPr>
          <p:style>
            <a:lnRef idx="0"/>
            <a:fillRef idx="0"/>
            <a:effectRef idx="0"/>
            <a:fontRef idx="minor"/>
          </p:style>
          <p:txBody>
            <a:bodyPr wrap="none" lIns="0" rIns="0" tIns="0" bIns="0">
              <a:spAutoFit/>
            </a:bodyPr>
            <a:p>
              <a:pPr>
                <a:buClr>
                  <a:srgbClr val="000000"/>
                </a:buClr>
                <a:buSzPct val="45000"/>
                <a:buFont typeface="Wingdings" charset="2"/>
                <a:buChar char=""/>
              </a:pPr>
              <a:r>
                <a:rPr b="0" lang="en-US" sz="900" spc="-1" strike="noStrike">
                  <a:solidFill>
                    <a:srgbClr val="000000"/>
                  </a:solidFill>
                  <a:latin typeface="Arial"/>
                </a:rPr>
                <a:t>Trackpoint</a:t>
              </a:r>
              <a:endParaRPr b="0" lang="en-US" sz="900" spc="-1" strike="noStrike">
                <a:latin typeface="Arial"/>
              </a:endParaRPr>
            </a:p>
          </p:txBody>
        </p:sp>
        <p:sp>
          <p:nvSpPr>
            <p:cNvPr id="1502" name="CustomShape 10"/>
            <p:cNvSpPr/>
            <p:nvPr/>
          </p:nvSpPr>
          <p:spPr>
            <a:xfrm>
              <a:off x="3411720" y="3417480"/>
              <a:ext cx="367560" cy="137520"/>
            </a:xfrm>
            <a:prstGeom prst="rect">
              <a:avLst/>
            </a:prstGeom>
            <a:noFill/>
            <a:ln>
              <a:noFill/>
            </a:ln>
          </p:spPr>
          <p:style>
            <a:lnRef idx="0"/>
            <a:fillRef idx="0"/>
            <a:effectRef idx="0"/>
            <a:fontRef idx="minor"/>
          </p:style>
          <p:txBody>
            <a:bodyPr wrap="none" lIns="0" rIns="0" tIns="0" bIns="0">
              <a:spAutoFit/>
            </a:bodyPr>
            <a:p>
              <a:pPr>
                <a:buClr>
                  <a:srgbClr val="000000"/>
                </a:buClr>
                <a:buSzPct val="45000"/>
                <a:buFont typeface="Wingdings" charset="2"/>
                <a:buChar char=""/>
              </a:pPr>
              <a:r>
                <a:rPr b="0" lang="en-US" sz="900" spc="-1" strike="noStrike">
                  <a:solidFill>
                    <a:srgbClr val="000000"/>
                  </a:solidFill>
                  <a:latin typeface="Arial"/>
                </a:rPr>
                <a:t>Notice</a:t>
              </a:r>
              <a:endParaRPr b="0" lang="en-US" sz="900" spc="-1" strike="noStrike">
                <a:latin typeface="Arial"/>
              </a:endParaRPr>
            </a:p>
          </p:txBody>
        </p:sp>
        <p:sp>
          <p:nvSpPr>
            <p:cNvPr id="1503" name="CustomShape 11"/>
            <p:cNvSpPr/>
            <p:nvPr/>
          </p:nvSpPr>
          <p:spPr>
            <a:xfrm>
              <a:off x="4381920" y="3111120"/>
              <a:ext cx="447480" cy="449640"/>
            </a:xfrm>
            <a:custGeom>
              <a:avLst/>
              <a:gdLst/>
              <a:ahLst/>
              <a:rect l="l" t="t" r="r" b="b"/>
              <a:pathLst>
                <a:path w="514" h="514">
                  <a:moveTo>
                    <a:pt x="0" y="257"/>
                  </a:moveTo>
                  <a:lnTo>
                    <a:pt x="256" y="0"/>
                  </a:lnTo>
                  <a:lnTo>
                    <a:pt x="514" y="257"/>
                  </a:lnTo>
                  <a:lnTo>
                    <a:pt x="256" y="514"/>
                  </a:lnTo>
                  <a:lnTo>
                    <a:pt x="0" y="257"/>
                  </a:lnTo>
                  <a:close/>
                </a:path>
              </a:pathLst>
            </a:custGeom>
            <a:solidFill>
              <a:srgbClr val="ffffff"/>
            </a:solidFill>
            <a:ln>
              <a:noFill/>
            </a:ln>
          </p:spPr>
          <p:style>
            <a:lnRef idx="0"/>
            <a:fillRef idx="0"/>
            <a:effectRef idx="0"/>
            <a:fontRef idx="minor"/>
          </p:style>
        </p:sp>
        <p:sp>
          <p:nvSpPr>
            <p:cNvPr id="1504" name="CustomShape 12"/>
            <p:cNvSpPr/>
            <p:nvPr/>
          </p:nvSpPr>
          <p:spPr>
            <a:xfrm>
              <a:off x="4381920" y="3111120"/>
              <a:ext cx="447480" cy="449640"/>
            </a:xfrm>
            <a:custGeom>
              <a:avLst/>
              <a:gdLst/>
              <a:ahLst/>
              <a:rect l="l" t="t" r="r" b="b"/>
              <a:pathLst>
                <a:path w="514" h="514">
                  <a:moveTo>
                    <a:pt x="0" y="257"/>
                  </a:moveTo>
                  <a:lnTo>
                    <a:pt x="256" y="0"/>
                  </a:lnTo>
                  <a:lnTo>
                    <a:pt x="514" y="257"/>
                  </a:lnTo>
                  <a:lnTo>
                    <a:pt x="256" y="514"/>
                  </a:lnTo>
                  <a:lnTo>
                    <a:pt x="0" y="257"/>
                  </a:lnTo>
                  <a:close/>
                </a:path>
              </a:pathLst>
            </a:custGeom>
            <a:noFill/>
            <a:ln>
              <a:solidFill>
                <a:srgbClr val="000000"/>
              </a:solidFill>
            </a:ln>
          </p:spPr>
          <p:style>
            <a:lnRef idx="0"/>
            <a:fillRef idx="0"/>
            <a:effectRef idx="0"/>
            <a:fontRef idx="minor"/>
          </p:style>
        </p:sp>
        <p:sp>
          <p:nvSpPr>
            <p:cNvPr id="1505" name="Line 13"/>
            <p:cNvSpPr/>
            <p:nvPr/>
          </p:nvSpPr>
          <p:spPr>
            <a:xfrm flipV="1">
              <a:off x="4530240" y="3259440"/>
              <a:ext cx="150480" cy="151920"/>
            </a:xfrm>
            <a:prstGeom prst="line">
              <a:avLst/>
            </a:prstGeom>
            <a:ln>
              <a:solidFill>
                <a:srgbClr val="000000"/>
              </a:solidFill>
            </a:ln>
          </p:spPr>
          <p:style>
            <a:lnRef idx="0"/>
            <a:fillRef idx="0"/>
            <a:effectRef idx="0"/>
            <a:fontRef idx="minor"/>
          </p:style>
        </p:sp>
        <p:sp>
          <p:nvSpPr>
            <p:cNvPr id="1506" name="Line 14"/>
            <p:cNvSpPr/>
            <p:nvPr/>
          </p:nvSpPr>
          <p:spPr>
            <a:xfrm>
              <a:off x="4530240" y="3259800"/>
              <a:ext cx="150480" cy="151920"/>
            </a:xfrm>
            <a:prstGeom prst="line">
              <a:avLst/>
            </a:prstGeom>
            <a:ln>
              <a:solidFill>
                <a:srgbClr val="000000"/>
              </a:solidFill>
            </a:ln>
          </p:spPr>
          <p:style>
            <a:lnRef idx="0"/>
            <a:fillRef idx="0"/>
            <a:effectRef idx="0"/>
            <a:fontRef idx="minor"/>
          </p:style>
        </p:sp>
        <p:sp>
          <p:nvSpPr>
            <p:cNvPr id="1507" name="CustomShape 15"/>
            <p:cNvSpPr/>
            <p:nvPr/>
          </p:nvSpPr>
          <p:spPr>
            <a:xfrm>
              <a:off x="5216400" y="2978280"/>
              <a:ext cx="951840" cy="713880"/>
            </a:xfrm>
            <a:custGeom>
              <a:avLst/>
              <a:gdLst/>
              <a:ahLst/>
              <a:rect l="l" t="t" r="r" b="b"/>
              <a:pathLst>
                <a:path w="1088" h="816">
                  <a:moveTo>
                    <a:pt x="68" y="816"/>
                  </a:moveTo>
                  <a:lnTo>
                    <a:pt x="1020" y="816"/>
                  </a:lnTo>
                  <a:lnTo>
                    <a:pt x="1035" y="815"/>
                  </a:lnTo>
                  <a:lnTo>
                    <a:pt x="1047" y="810"/>
                  </a:lnTo>
                  <a:lnTo>
                    <a:pt x="1059" y="805"/>
                  </a:lnTo>
                  <a:lnTo>
                    <a:pt x="1069" y="797"/>
                  </a:lnTo>
                  <a:lnTo>
                    <a:pt x="1077" y="787"/>
                  </a:lnTo>
                  <a:lnTo>
                    <a:pt x="1084" y="775"/>
                  </a:lnTo>
                  <a:lnTo>
                    <a:pt x="1087" y="762"/>
                  </a:lnTo>
                  <a:lnTo>
                    <a:pt x="1088" y="748"/>
                  </a:lnTo>
                  <a:lnTo>
                    <a:pt x="1088" y="68"/>
                  </a:lnTo>
                  <a:lnTo>
                    <a:pt x="1087" y="54"/>
                  </a:lnTo>
                  <a:lnTo>
                    <a:pt x="1084" y="42"/>
                  </a:lnTo>
                  <a:lnTo>
                    <a:pt x="1077" y="30"/>
                  </a:lnTo>
                  <a:lnTo>
                    <a:pt x="1069" y="20"/>
                  </a:lnTo>
                  <a:lnTo>
                    <a:pt x="1059" y="11"/>
                  </a:lnTo>
                  <a:lnTo>
                    <a:pt x="1047" y="6"/>
                  </a:lnTo>
                  <a:lnTo>
                    <a:pt x="1035" y="1"/>
                  </a:lnTo>
                  <a:lnTo>
                    <a:pt x="1020" y="0"/>
                  </a:lnTo>
                  <a:lnTo>
                    <a:pt x="68" y="0"/>
                  </a:lnTo>
                  <a:lnTo>
                    <a:pt x="54" y="1"/>
                  </a:lnTo>
                  <a:lnTo>
                    <a:pt x="42" y="6"/>
                  </a:lnTo>
                  <a:lnTo>
                    <a:pt x="30" y="11"/>
                  </a:lnTo>
                  <a:lnTo>
                    <a:pt x="20" y="20"/>
                  </a:lnTo>
                  <a:lnTo>
                    <a:pt x="12" y="30"/>
                  </a:lnTo>
                  <a:lnTo>
                    <a:pt x="5" y="42"/>
                  </a:lnTo>
                  <a:lnTo>
                    <a:pt x="2" y="54"/>
                  </a:lnTo>
                  <a:lnTo>
                    <a:pt x="0" y="68"/>
                  </a:lnTo>
                  <a:lnTo>
                    <a:pt x="0" y="748"/>
                  </a:lnTo>
                  <a:lnTo>
                    <a:pt x="2" y="762"/>
                  </a:lnTo>
                  <a:lnTo>
                    <a:pt x="5" y="775"/>
                  </a:lnTo>
                  <a:lnTo>
                    <a:pt x="12" y="787"/>
                  </a:lnTo>
                  <a:lnTo>
                    <a:pt x="20" y="797"/>
                  </a:lnTo>
                  <a:lnTo>
                    <a:pt x="30" y="805"/>
                  </a:lnTo>
                  <a:lnTo>
                    <a:pt x="42" y="810"/>
                  </a:lnTo>
                  <a:lnTo>
                    <a:pt x="54" y="815"/>
                  </a:lnTo>
                  <a:lnTo>
                    <a:pt x="68" y="816"/>
                  </a:lnTo>
                  <a:close/>
                </a:path>
              </a:pathLst>
            </a:custGeom>
            <a:solidFill>
              <a:srgbClr val="ffffff"/>
            </a:solidFill>
            <a:ln>
              <a:noFill/>
            </a:ln>
          </p:spPr>
          <p:style>
            <a:lnRef idx="0"/>
            <a:fillRef idx="0"/>
            <a:effectRef idx="0"/>
            <a:fontRef idx="minor"/>
          </p:style>
        </p:sp>
        <p:sp>
          <p:nvSpPr>
            <p:cNvPr id="1508" name="CustomShape 16"/>
            <p:cNvSpPr/>
            <p:nvPr/>
          </p:nvSpPr>
          <p:spPr>
            <a:xfrm>
              <a:off x="5216400" y="2978280"/>
              <a:ext cx="951840" cy="713880"/>
            </a:xfrm>
            <a:custGeom>
              <a:avLst/>
              <a:gdLst/>
              <a:ahLst/>
              <a:rect l="l" t="t" r="r" b="b"/>
              <a:pathLst>
                <a:path w="1088" h="816">
                  <a:moveTo>
                    <a:pt x="68" y="816"/>
                  </a:moveTo>
                  <a:lnTo>
                    <a:pt x="1020" y="816"/>
                  </a:lnTo>
                  <a:lnTo>
                    <a:pt x="1035" y="815"/>
                  </a:lnTo>
                  <a:lnTo>
                    <a:pt x="1047" y="810"/>
                  </a:lnTo>
                  <a:lnTo>
                    <a:pt x="1059" y="805"/>
                  </a:lnTo>
                  <a:lnTo>
                    <a:pt x="1069" y="797"/>
                  </a:lnTo>
                  <a:lnTo>
                    <a:pt x="1077" y="787"/>
                  </a:lnTo>
                  <a:lnTo>
                    <a:pt x="1084" y="775"/>
                  </a:lnTo>
                  <a:lnTo>
                    <a:pt x="1087" y="762"/>
                  </a:lnTo>
                  <a:lnTo>
                    <a:pt x="1088" y="748"/>
                  </a:lnTo>
                  <a:lnTo>
                    <a:pt x="1088" y="68"/>
                  </a:lnTo>
                  <a:lnTo>
                    <a:pt x="1087" y="54"/>
                  </a:lnTo>
                  <a:lnTo>
                    <a:pt x="1084" y="42"/>
                  </a:lnTo>
                  <a:lnTo>
                    <a:pt x="1077" y="30"/>
                  </a:lnTo>
                  <a:lnTo>
                    <a:pt x="1069" y="20"/>
                  </a:lnTo>
                  <a:lnTo>
                    <a:pt x="1059" y="11"/>
                  </a:lnTo>
                  <a:lnTo>
                    <a:pt x="1047" y="6"/>
                  </a:lnTo>
                  <a:lnTo>
                    <a:pt x="1035" y="1"/>
                  </a:lnTo>
                  <a:lnTo>
                    <a:pt x="1020" y="0"/>
                  </a:lnTo>
                  <a:lnTo>
                    <a:pt x="68" y="0"/>
                  </a:lnTo>
                  <a:lnTo>
                    <a:pt x="54" y="1"/>
                  </a:lnTo>
                  <a:lnTo>
                    <a:pt x="42" y="6"/>
                  </a:lnTo>
                  <a:lnTo>
                    <a:pt x="30" y="11"/>
                  </a:lnTo>
                  <a:lnTo>
                    <a:pt x="20" y="20"/>
                  </a:lnTo>
                  <a:lnTo>
                    <a:pt x="12" y="30"/>
                  </a:lnTo>
                  <a:lnTo>
                    <a:pt x="5" y="42"/>
                  </a:lnTo>
                  <a:lnTo>
                    <a:pt x="2" y="54"/>
                  </a:lnTo>
                  <a:lnTo>
                    <a:pt x="0" y="68"/>
                  </a:lnTo>
                  <a:lnTo>
                    <a:pt x="0" y="748"/>
                  </a:lnTo>
                  <a:lnTo>
                    <a:pt x="2" y="762"/>
                  </a:lnTo>
                  <a:lnTo>
                    <a:pt x="5" y="775"/>
                  </a:lnTo>
                  <a:lnTo>
                    <a:pt x="12" y="787"/>
                  </a:lnTo>
                  <a:lnTo>
                    <a:pt x="20" y="797"/>
                  </a:lnTo>
                  <a:lnTo>
                    <a:pt x="30" y="805"/>
                  </a:lnTo>
                  <a:lnTo>
                    <a:pt x="42" y="810"/>
                  </a:lnTo>
                  <a:lnTo>
                    <a:pt x="54" y="815"/>
                  </a:lnTo>
                  <a:lnTo>
                    <a:pt x="68" y="816"/>
                  </a:lnTo>
                </a:path>
              </a:pathLst>
            </a:custGeom>
            <a:noFill/>
            <a:ln>
              <a:solidFill>
                <a:srgbClr val="000000"/>
              </a:solidFill>
            </a:ln>
          </p:spPr>
          <p:style>
            <a:lnRef idx="0"/>
            <a:fillRef idx="0"/>
            <a:effectRef idx="0"/>
            <a:fontRef idx="minor"/>
          </p:style>
        </p:sp>
        <p:sp>
          <p:nvSpPr>
            <p:cNvPr id="1509" name="CustomShape 17"/>
            <p:cNvSpPr/>
            <p:nvPr/>
          </p:nvSpPr>
          <p:spPr>
            <a:xfrm>
              <a:off x="5254920" y="3179160"/>
              <a:ext cx="797400" cy="137520"/>
            </a:xfrm>
            <a:prstGeom prst="rect">
              <a:avLst/>
            </a:prstGeom>
            <a:noFill/>
            <a:ln>
              <a:noFill/>
            </a:ln>
          </p:spPr>
          <p:style>
            <a:lnRef idx="0"/>
            <a:fillRef idx="0"/>
            <a:effectRef idx="0"/>
            <a:fontRef idx="minor"/>
          </p:style>
          <p:txBody>
            <a:bodyPr wrap="none" lIns="0" rIns="0" tIns="0" bIns="0">
              <a:spAutoFit/>
            </a:bodyPr>
            <a:p>
              <a:pPr>
                <a:buClr>
                  <a:srgbClr val="000000"/>
                </a:buClr>
                <a:buSzPct val="45000"/>
                <a:buFont typeface="Wingdings" charset="2"/>
                <a:buChar char=""/>
              </a:pPr>
              <a:r>
                <a:rPr b="0" lang="en-US" sz="900" spc="-1" strike="noStrike">
                  <a:solidFill>
                    <a:srgbClr val="000000"/>
                  </a:solidFill>
                  <a:latin typeface="Arial"/>
                </a:rPr>
                <a:t>Log Trackpoint</a:t>
              </a:r>
              <a:endParaRPr b="0" lang="en-US" sz="900" spc="-1" strike="noStrike">
                <a:latin typeface="Arial"/>
              </a:endParaRPr>
            </a:p>
          </p:txBody>
        </p:sp>
        <p:sp>
          <p:nvSpPr>
            <p:cNvPr id="1510" name="CustomShape 18"/>
            <p:cNvSpPr/>
            <p:nvPr/>
          </p:nvSpPr>
          <p:spPr>
            <a:xfrm>
              <a:off x="5351400" y="3336840"/>
              <a:ext cx="634320" cy="137520"/>
            </a:xfrm>
            <a:prstGeom prst="rect">
              <a:avLst/>
            </a:prstGeom>
            <a:noFill/>
            <a:ln>
              <a:noFill/>
            </a:ln>
          </p:spPr>
          <p:style>
            <a:lnRef idx="0"/>
            <a:fillRef idx="0"/>
            <a:effectRef idx="0"/>
            <a:fontRef idx="minor"/>
          </p:style>
          <p:txBody>
            <a:bodyPr wrap="none" lIns="0" rIns="0" tIns="0" bIns="0">
              <a:spAutoFit/>
            </a:bodyPr>
            <a:p>
              <a:pPr>
                <a:buClr>
                  <a:srgbClr val="000000"/>
                </a:buClr>
                <a:buSzPct val="45000"/>
                <a:buFont typeface="Wingdings" charset="2"/>
                <a:buChar char=""/>
              </a:pPr>
              <a:r>
                <a:rPr b="0" lang="en-US" sz="900" spc="-1" strike="noStrike">
                  <a:solidFill>
                    <a:srgbClr val="000000"/>
                  </a:solidFill>
                  <a:latin typeface="Arial"/>
                </a:rPr>
                <a:t>Order Entry</a:t>
              </a:r>
              <a:endParaRPr b="0" lang="en-US" sz="900" spc="-1" strike="noStrike">
                <a:latin typeface="Arial"/>
              </a:endParaRPr>
            </a:p>
          </p:txBody>
        </p:sp>
        <p:sp>
          <p:nvSpPr>
            <p:cNvPr id="1511" name="Line 19"/>
            <p:cNvSpPr/>
            <p:nvPr/>
          </p:nvSpPr>
          <p:spPr>
            <a:xfrm>
              <a:off x="5711760" y="3561120"/>
              <a:ext cx="1440" cy="92520"/>
            </a:xfrm>
            <a:prstGeom prst="line">
              <a:avLst/>
            </a:prstGeom>
            <a:ln>
              <a:solidFill>
                <a:srgbClr val="000000"/>
              </a:solidFill>
            </a:ln>
          </p:spPr>
          <p:style>
            <a:lnRef idx="0"/>
            <a:fillRef idx="0"/>
            <a:effectRef idx="0"/>
            <a:fontRef idx="minor"/>
          </p:style>
        </p:sp>
        <p:sp>
          <p:nvSpPr>
            <p:cNvPr id="1512" name="Line 20"/>
            <p:cNvSpPr/>
            <p:nvPr/>
          </p:nvSpPr>
          <p:spPr>
            <a:xfrm>
              <a:off x="5675040" y="3561120"/>
              <a:ext cx="1440" cy="92520"/>
            </a:xfrm>
            <a:prstGeom prst="line">
              <a:avLst/>
            </a:prstGeom>
            <a:ln>
              <a:solidFill>
                <a:srgbClr val="000000"/>
              </a:solidFill>
            </a:ln>
          </p:spPr>
          <p:style>
            <a:lnRef idx="0"/>
            <a:fillRef idx="0"/>
            <a:effectRef idx="0"/>
            <a:fontRef idx="minor"/>
          </p:style>
        </p:sp>
        <p:sp>
          <p:nvSpPr>
            <p:cNvPr id="1513" name="CustomShape 21"/>
            <p:cNvSpPr/>
            <p:nvPr/>
          </p:nvSpPr>
          <p:spPr>
            <a:xfrm>
              <a:off x="2967480" y="4178520"/>
              <a:ext cx="512640" cy="339480"/>
            </a:xfrm>
            <a:custGeom>
              <a:avLst/>
              <a:gdLst/>
              <a:ahLst/>
              <a:rect l="l" t="t" r="r" b="b"/>
              <a:pathLst>
                <a:path w="587" h="388">
                  <a:moveTo>
                    <a:pt x="0" y="388"/>
                  </a:moveTo>
                  <a:lnTo>
                    <a:pt x="0" y="68"/>
                  </a:lnTo>
                  <a:lnTo>
                    <a:pt x="3" y="55"/>
                  </a:lnTo>
                  <a:lnTo>
                    <a:pt x="6" y="42"/>
                  </a:lnTo>
                  <a:lnTo>
                    <a:pt x="13" y="31"/>
                  </a:lnTo>
                  <a:lnTo>
                    <a:pt x="21" y="21"/>
                  </a:lnTo>
                  <a:lnTo>
                    <a:pt x="31" y="13"/>
                  </a:lnTo>
                  <a:lnTo>
                    <a:pt x="42" y="6"/>
                  </a:lnTo>
                  <a:lnTo>
                    <a:pt x="55" y="3"/>
                  </a:lnTo>
                  <a:lnTo>
                    <a:pt x="68" y="0"/>
                  </a:lnTo>
                  <a:lnTo>
                    <a:pt x="587" y="0"/>
                  </a:lnTo>
                </a:path>
              </a:pathLst>
            </a:custGeom>
            <a:noFill/>
            <a:ln>
              <a:solidFill>
                <a:srgbClr val="000000"/>
              </a:solidFill>
            </a:ln>
          </p:spPr>
          <p:style>
            <a:lnRef idx="0"/>
            <a:fillRef idx="0"/>
            <a:effectRef idx="0"/>
            <a:fontRef idx="minor"/>
          </p:style>
        </p:sp>
        <p:sp>
          <p:nvSpPr>
            <p:cNvPr id="1514" name="CustomShape 22"/>
            <p:cNvSpPr/>
            <p:nvPr/>
          </p:nvSpPr>
          <p:spPr>
            <a:xfrm>
              <a:off x="3469680" y="4136400"/>
              <a:ext cx="85680" cy="85680"/>
            </a:xfrm>
            <a:custGeom>
              <a:avLst/>
              <a:gdLst/>
              <a:ahLst/>
              <a:rect l="l" t="t" r="r" b="b"/>
              <a:pathLst>
                <a:path w="98" h="98">
                  <a:moveTo>
                    <a:pt x="0" y="0"/>
                  </a:moveTo>
                  <a:lnTo>
                    <a:pt x="98" y="48"/>
                  </a:lnTo>
                  <a:lnTo>
                    <a:pt x="0" y="98"/>
                  </a:lnTo>
                  <a:lnTo>
                    <a:pt x="0" y="0"/>
                  </a:lnTo>
                  <a:close/>
                </a:path>
              </a:pathLst>
            </a:custGeom>
            <a:solidFill>
              <a:srgbClr val="000000"/>
            </a:solidFill>
            <a:ln>
              <a:noFill/>
            </a:ln>
          </p:spPr>
          <p:style>
            <a:lnRef idx="0"/>
            <a:fillRef idx="0"/>
            <a:effectRef idx="0"/>
            <a:fontRef idx="minor"/>
          </p:style>
        </p:sp>
        <p:sp>
          <p:nvSpPr>
            <p:cNvPr id="1515" name="CustomShape 23"/>
            <p:cNvSpPr/>
            <p:nvPr/>
          </p:nvSpPr>
          <p:spPr>
            <a:xfrm>
              <a:off x="2743560" y="4518360"/>
              <a:ext cx="447480" cy="449640"/>
            </a:xfrm>
            <a:custGeom>
              <a:avLst/>
              <a:gdLst/>
              <a:ahLst/>
              <a:rect l="l" t="t" r="r" b="b"/>
              <a:pathLst>
                <a:path w="514" h="514">
                  <a:moveTo>
                    <a:pt x="0" y="256"/>
                  </a:moveTo>
                  <a:lnTo>
                    <a:pt x="256" y="0"/>
                  </a:lnTo>
                  <a:lnTo>
                    <a:pt x="514" y="256"/>
                  </a:lnTo>
                  <a:lnTo>
                    <a:pt x="256" y="514"/>
                  </a:lnTo>
                  <a:lnTo>
                    <a:pt x="0" y="256"/>
                  </a:lnTo>
                  <a:close/>
                </a:path>
              </a:pathLst>
            </a:custGeom>
            <a:solidFill>
              <a:srgbClr val="ffffff"/>
            </a:solidFill>
            <a:ln>
              <a:noFill/>
            </a:ln>
          </p:spPr>
          <p:style>
            <a:lnRef idx="0"/>
            <a:fillRef idx="0"/>
            <a:effectRef idx="0"/>
            <a:fontRef idx="minor"/>
          </p:style>
        </p:sp>
        <p:sp>
          <p:nvSpPr>
            <p:cNvPr id="1516" name="CustomShape 24"/>
            <p:cNvSpPr/>
            <p:nvPr/>
          </p:nvSpPr>
          <p:spPr>
            <a:xfrm>
              <a:off x="2743560" y="4518360"/>
              <a:ext cx="447480" cy="449640"/>
            </a:xfrm>
            <a:custGeom>
              <a:avLst/>
              <a:gdLst/>
              <a:ahLst/>
              <a:rect l="l" t="t" r="r" b="b"/>
              <a:pathLst>
                <a:path w="514" h="514">
                  <a:moveTo>
                    <a:pt x="0" y="256"/>
                  </a:moveTo>
                  <a:lnTo>
                    <a:pt x="256" y="0"/>
                  </a:lnTo>
                  <a:lnTo>
                    <a:pt x="514" y="256"/>
                  </a:lnTo>
                  <a:lnTo>
                    <a:pt x="256" y="514"/>
                  </a:lnTo>
                  <a:lnTo>
                    <a:pt x="0" y="256"/>
                  </a:lnTo>
                  <a:close/>
                </a:path>
              </a:pathLst>
            </a:custGeom>
            <a:noFill/>
            <a:ln>
              <a:solidFill>
                <a:srgbClr val="000000"/>
              </a:solidFill>
            </a:ln>
          </p:spPr>
          <p:style>
            <a:lnRef idx="0"/>
            <a:fillRef idx="0"/>
            <a:effectRef idx="0"/>
            <a:fontRef idx="minor"/>
          </p:style>
        </p:sp>
        <p:sp>
          <p:nvSpPr>
            <p:cNvPr id="1517" name="CustomShape 25"/>
            <p:cNvSpPr/>
            <p:nvPr/>
          </p:nvSpPr>
          <p:spPr>
            <a:xfrm>
              <a:off x="2855520" y="4630320"/>
              <a:ext cx="223920" cy="225360"/>
            </a:xfrm>
            <a:custGeom>
              <a:avLst/>
              <a:gdLst/>
              <a:ahLst/>
              <a:rect l="l" t="t" r="r" b="b"/>
              <a:pathLst>
                <a:path w="258" h="257">
                  <a:moveTo>
                    <a:pt x="258" y="128"/>
                  </a:moveTo>
                  <a:lnTo>
                    <a:pt x="257" y="116"/>
                  </a:lnTo>
                  <a:lnTo>
                    <a:pt x="254" y="102"/>
                  </a:lnTo>
                  <a:lnTo>
                    <a:pt x="252" y="91"/>
                  </a:lnTo>
                  <a:lnTo>
                    <a:pt x="247" y="78"/>
                  </a:lnTo>
                  <a:lnTo>
                    <a:pt x="235" y="57"/>
                  </a:lnTo>
                  <a:lnTo>
                    <a:pt x="220" y="38"/>
                  </a:lnTo>
                  <a:lnTo>
                    <a:pt x="201" y="22"/>
                  </a:lnTo>
                  <a:lnTo>
                    <a:pt x="178" y="10"/>
                  </a:lnTo>
                  <a:lnTo>
                    <a:pt x="167" y="6"/>
                  </a:lnTo>
                  <a:lnTo>
                    <a:pt x="154" y="2"/>
                  </a:lnTo>
                  <a:lnTo>
                    <a:pt x="142" y="1"/>
                  </a:lnTo>
                  <a:lnTo>
                    <a:pt x="128" y="0"/>
                  </a:lnTo>
                  <a:lnTo>
                    <a:pt x="116" y="1"/>
                  </a:lnTo>
                  <a:lnTo>
                    <a:pt x="102" y="2"/>
                  </a:lnTo>
                  <a:lnTo>
                    <a:pt x="91" y="6"/>
                  </a:lnTo>
                  <a:lnTo>
                    <a:pt x="79" y="10"/>
                  </a:lnTo>
                  <a:lnTo>
                    <a:pt x="57" y="22"/>
                  </a:lnTo>
                  <a:lnTo>
                    <a:pt x="38" y="38"/>
                  </a:lnTo>
                  <a:lnTo>
                    <a:pt x="22" y="57"/>
                  </a:lnTo>
                  <a:lnTo>
                    <a:pt x="10" y="78"/>
                  </a:lnTo>
                  <a:lnTo>
                    <a:pt x="6" y="91"/>
                  </a:lnTo>
                  <a:lnTo>
                    <a:pt x="3" y="102"/>
                  </a:lnTo>
                  <a:lnTo>
                    <a:pt x="1" y="116"/>
                  </a:lnTo>
                  <a:lnTo>
                    <a:pt x="0" y="128"/>
                  </a:lnTo>
                  <a:lnTo>
                    <a:pt x="1" y="142"/>
                  </a:lnTo>
                  <a:lnTo>
                    <a:pt x="3" y="154"/>
                  </a:lnTo>
                  <a:lnTo>
                    <a:pt x="6" y="167"/>
                  </a:lnTo>
                  <a:lnTo>
                    <a:pt x="10" y="178"/>
                  </a:lnTo>
                  <a:lnTo>
                    <a:pt x="22" y="201"/>
                  </a:lnTo>
                  <a:lnTo>
                    <a:pt x="38" y="220"/>
                  </a:lnTo>
                  <a:lnTo>
                    <a:pt x="57" y="235"/>
                  </a:lnTo>
                  <a:lnTo>
                    <a:pt x="79" y="247"/>
                  </a:lnTo>
                  <a:lnTo>
                    <a:pt x="91" y="252"/>
                  </a:lnTo>
                  <a:lnTo>
                    <a:pt x="102" y="254"/>
                  </a:lnTo>
                  <a:lnTo>
                    <a:pt x="116" y="256"/>
                  </a:lnTo>
                  <a:lnTo>
                    <a:pt x="128" y="257"/>
                  </a:lnTo>
                  <a:lnTo>
                    <a:pt x="142" y="256"/>
                  </a:lnTo>
                  <a:lnTo>
                    <a:pt x="154" y="254"/>
                  </a:lnTo>
                  <a:lnTo>
                    <a:pt x="167" y="252"/>
                  </a:lnTo>
                  <a:lnTo>
                    <a:pt x="178" y="247"/>
                  </a:lnTo>
                  <a:lnTo>
                    <a:pt x="201" y="235"/>
                  </a:lnTo>
                  <a:lnTo>
                    <a:pt x="220" y="220"/>
                  </a:lnTo>
                  <a:lnTo>
                    <a:pt x="235" y="201"/>
                  </a:lnTo>
                  <a:lnTo>
                    <a:pt x="247" y="178"/>
                  </a:lnTo>
                  <a:lnTo>
                    <a:pt x="252" y="167"/>
                  </a:lnTo>
                  <a:lnTo>
                    <a:pt x="254" y="154"/>
                  </a:lnTo>
                  <a:lnTo>
                    <a:pt x="257" y="142"/>
                  </a:lnTo>
                  <a:lnTo>
                    <a:pt x="258" y="128"/>
                  </a:lnTo>
                  <a:close/>
                </a:path>
              </a:pathLst>
            </a:custGeom>
            <a:solidFill>
              <a:srgbClr val="ffffff"/>
            </a:solidFill>
            <a:ln>
              <a:noFill/>
            </a:ln>
          </p:spPr>
          <p:style>
            <a:lnRef idx="0"/>
            <a:fillRef idx="0"/>
            <a:effectRef idx="0"/>
            <a:fontRef idx="minor"/>
          </p:style>
        </p:sp>
        <p:sp>
          <p:nvSpPr>
            <p:cNvPr id="1518" name="CustomShape 26"/>
            <p:cNvSpPr/>
            <p:nvPr/>
          </p:nvSpPr>
          <p:spPr>
            <a:xfrm>
              <a:off x="2855520" y="4630320"/>
              <a:ext cx="223920" cy="225360"/>
            </a:xfrm>
            <a:custGeom>
              <a:avLst/>
              <a:gdLst/>
              <a:ahLst/>
              <a:rect l="l" t="t" r="r" b="b"/>
              <a:pathLst>
                <a:path w="258" h="257">
                  <a:moveTo>
                    <a:pt x="258" y="128"/>
                  </a:moveTo>
                  <a:lnTo>
                    <a:pt x="257" y="116"/>
                  </a:lnTo>
                  <a:lnTo>
                    <a:pt x="254" y="102"/>
                  </a:lnTo>
                  <a:lnTo>
                    <a:pt x="252" y="91"/>
                  </a:lnTo>
                  <a:lnTo>
                    <a:pt x="247" y="78"/>
                  </a:lnTo>
                  <a:lnTo>
                    <a:pt x="235" y="57"/>
                  </a:lnTo>
                  <a:lnTo>
                    <a:pt x="220" y="38"/>
                  </a:lnTo>
                  <a:lnTo>
                    <a:pt x="201" y="22"/>
                  </a:lnTo>
                  <a:lnTo>
                    <a:pt x="178" y="10"/>
                  </a:lnTo>
                  <a:lnTo>
                    <a:pt x="167" y="6"/>
                  </a:lnTo>
                  <a:lnTo>
                    <a:pt x="154" y="2"/>
                  </a:lnTo>
                  <a:lnTo>
                    <a:pt x="142" y="1"/>
                  </a:lnTo>
                  <a:lnTo>
                    <a:pt x="128" y="0"/>
                  </a:lnTo>
                  <a:lnTo>
                    <a:pt x="116" y="1"/>
                  </a:lnTo>
                  <a:lnTo>
                    <a:pt x="102" y="2"/>
                  </a:lnTo>
                  <a:lnTo>
                    <a:pt x="91" y="6"/>
                  </a:lnTo>
                  <a:lnTo>
                    <a:pt x="79" y="10"/>
                  </a:lnTo>
                  <a:lnTo>
                    <a:pt x="57" y="22"/>
                  </a:lnTo>
                  <a:lnTo>
                    <a:pt x="38" y="38"/>
                  </a:lnTo>
                  <a:lnTo>
                    <a:pt x="22" y="57"/>
                  </a:lnTo>
                  <a:lnTo>
                    <a:pt x="10" y="78"/>
                  </a:lnTo>
                  <a:lnTo>
                    <a:pt x="6" y="91"/>
                  </a:lnTo>
                  <a:lnTo>
                    <a:pt x="3" y="102"/>
                  </a:lnTo>
                  <a:lnTo>
                    <a:pt x="1" y="116"/>
                  </a:lnTo>
                  <a:lnTo>
                    <a:pt x="0" y="128"/>
                  </a:lnTo>
                  <a:lnTo>
                    <a:pt x="1" y="142"/>
                  </a:lnTo>
                  <a:lnTo>
                    <a:pt x="3" y="154"/>
                  </a:lnTo>
                  <a:lnTo>
                    <a:pt x="6" y="167"/>
                  </a:lnTo>
                  <a:lnTo>
                    <a:pt x="10" y="178"/>
                  </a:lnTo>
                  <a:lnTo>
                    <a:pt x="22" y="201"/>
                  </a:lnTo>
                  <a:lnTo>
                    <a:pt x="38" y="220"/>
                  </a:lnTo>
                  <a:lnTo>
                    <a:pt x="57" y="235"/>
                  </a:lnTo>
                  <a:lnTo>
                    <a:pt x="79" y="247"/>
                  </a:lnTo>
                  <a:lnTo>
                    <a:pt x="91" y="252"/>
                  </a:lnTo>
                  <a:lnTo>
                    <a:pt x="102" y="254"/>
                  </a:lnTo>
                  <a:lnTo>
                    <a:pt x="116" y="256"/>
                  </a:lnTo>
                  <a:lnTo>
                    <a:pt x="128" y="257"/>
                  </a:lnTo>
                  <a:lnTo>
                    <a:pt x="142" y="256"/>
                  </a:lnTo>
                  <a:lnTo>
                    <a:pt x="154" y="254"/>
                  </a:lnTo>
                  <a:lnTo>
                    <a:pt x="167" y="252"/>
                  </a:lnTo>
                  <a:lnTo>
                    <a:pt x="178" y="247"/>
                  </a:lnTo>
                  <a:lnTo>
                    <a:pt x="201" y="235"/>
                  </a:lnTo>
                  <a:lnTo>
                    <a:pt x="220" y="220"/>
                  </a:lnTo>
                  <a:lnTo>
                    <a:pt x="235" y="201"/>
                  </a:lnTo>
                  <a:lnTo>
                    <a:pt x="247" y="178"/>
                  </a:lnTo>
                  <a:lnTo>
                    <a:pt x="252" y="167"/>
                  </a:lnTo>
                  <a:lnTo>
                    <a:pt x="254" y="154"/>
                  </a:lnTo>
                  <a:lnTo>
                    <a:pt x="257" y="142"/>
                  </a:lnTo>
                  <a:lnTo>
                    <a:pt x="258" y="128"/>
                  </a:lnTo>
                </a:path>
              </a:pathLst>
            </a:custGeom>
            <a:noFill/>
            <a:ln>
              <a:solidFill>
                <a:srgbClr val="000000"/>
              </a:solidFill>
            </a:ln>
          </p:spPr>
          <p:style>
            <a:lnRef idx="0"/>
            <a:fillRef idx="0"/>
            <a:effectRef idx="0"/>
            <a:fontRef idx="minor"/>
          </p:style>
        </p:sp>
        <p:sp>
          <p:nvSpPr>
            <p:cNvPr id="1519" name="CustomShape 27"/>
            <p:cNvSpPr/>
            <p:nvPr/>
          </p:nvSpPr>
          <p:spPr>
            <a:xfrm>
              <a:off x="2878200" y="4653000"/>
              <a:ext cx="178200" cy="180000"/>
            </a:xfrm>
            <a:custGeom>
              <a:avLst/>
              <a:gdLst/>
              <a:ahLst/>
              <a:rect l="l" t="t" r="r" b="b"/>
              <a:pathLst>
                <a:path w="206" h="205">
                  <a:moveTo>
                    <a:pt x="206" y="102"/>
                  </a:moveTo>
                  <a:lnTo>
                    <a:pt x="203" y="82"/>
                  </a:lnTo>
                  <a:lnTo>
                    <a:pt x="198" y="63"/>
                  </a:lnTo>
                  <a:lnTo>
                    <a:pt x="189" y="46"/>
                  </a:lnTo>
                  <a:lnTo>
                    <a:pt x="176" y="30"/>
                  </a:lnTo>
                  <a:lnTo>
                    <a:pt x="160" y="17"/>
                  </a:lnTo>
                  <a:lnTo>
                    <a:pt x="143" y="8"/>
                  </a:lnTo>
                  <a:lnTo>
                    <a:pt x="124" y="1"/>
                  </a:lnTo>
                  <a:lnTo>
                    <a:pt x="102" y="0"/>
                  </a:lnTo>
                  <a:lnTo>
                    <a:pt x="82" y="1"/>
                  </a:lnTo>
                  <a:lnTo>
                    <a:pt x="63" y="8"/>
                  </a:lnTo>
                  <a:lnTo>
                    <a:pt x="46" y="17"/>
                  </a:lnTo>
                  <a:lnTo>
                    <a:pt x="30" y="30"/>
                  </a:lnTo>
                  <a:lnTo>
                    <a:pt x="17" y="46"/>
                  </a:lnTo>
                  <a:lnTo>
                    <a:pt x="8" y="63"/>
                  </a:lnTo>
                  <a:lnTo>
                    <a:pt x="3" y="82"/>
                  </a:lnTo>
                  <a:lnTo>
                    <a:pt x="0" y="102"/>
                  </a:lnTo>
                  <a:lnTo>
                    <a:pt x="3" y="124"/>
                  </a:lnTo>
                  <a:lnTo>
                    <a:pt x="8" y="143"/>
                  </a:lnTo>
                  <a:lnTo>
                    <a:pt x="17" y="160"/>
                  </a:lnTo>
                  <a:lnTo>
                    <a:pt x="30" y="176"/>
                  </a:lnTo>
                  <a:lnTo>
                    <a:pt x="46" y="188"/>
                  </a:lnTo>
                  <a:lnTo>
                    <a:pt x="63" y="197"/>
                  </a:lnTo>
                  <a:lnTo>
                    <a:pt x="82" y="203"/>
                  </a:lnTo>
                  <a:lnTo>
                    <a:pt x="102" y="205"/>
                  </a:lnTo>
                  <a:lnTo>
                    <a:pt x="124" y="203"/>
                  </a:lnTo>
                  <a:lnTo>
                    <a:pt x="143" y="197"/>
                  </a:lnTo>
                  <a:lnTo>
                    <a:pt x="160" y="188"/>
                  </a:lnTo>
                  <a:lnTo>
                    <a:pt x="176" y="176"/>
                  </a:lnTo>
                  <a:lnTo>
                    <a:pt x="189" y="160"/>
                  </a:lnTo>
                  <a:lnTo>
                    <a:pt x="198" y="143"/>
                  </a:lnTo>
                  <a:lnTo>
                    <a:pt x="203" y="124"/>
                  </a:lnTo>
                  <a:lnTo>
                    <a:pt x="206" y="102"/>
                  </a:lnTo>
                  <a:close/>
                </a:path>
              </a:pathLst>
            </a:custGeom>
            <a:solidFill>
              <a:srgbClr val="ffffff"/>
            </a:solidFill>
            <a:ln>
              <a:noFill/>
            </a:ln>
          </p:spPr>
          <p:style>
            <a:lnRef idx="0"/>
            <a:fillRef idx="0"/>
            <a:effectRef idx="0"/>
            <a:fontRef idx="minor"/>
          </p:style>
        </p:sp>
        <p:sp>
          <p:nvSpPr>
            <p:cNvPr id="1520" name="CustomShape 28"/>
            <p:cNvSpPr/>
            <p:nvPr/>
          </p:nvSpPr>
          <p:spPr>
            <a:xfrm>
              <a:off x="2878200" y="4653000"/>
              <a:ext cx="178200" cy="180000"/>
            </a:xfrm>
            <a:custGeom>
              <a:avLst/>
              <a:gdLst/>
              <a:ahLst/>
              <a:rect l="l" t="t" r="r" b="b"/>
              <a:pathLst>
                <a:path w="206" h="205">
                  <a:moveTo>
                    <a:pt x="206" y="102"/>
                  </a:moveTo>
                  <a:lnTo>
                    <a:pt x="203" y="82"/>
                  </a:lnTo>
                  <a:lnTo>
                    <a:pt x="198" y="63"/>
                  </a:lnTo>
                  <a:lnTo>
                    <a:pt x="189" y="46"/>
                  </a:lnTo>
                  <a:lnTo>
                    <a:pt x="176" y="30"/>
                  </a:lnTo>
                  <a:lnTo>
                    <a:pt x="160" y="17"/>
                  </a:lnTo>
                  <a:lnTo>
                    <a:pt x="143" y="8"/>
                  </a:lnTo>
                  <a:lnTo>
                    <a:pt x="124" y="1"/>
                  </a:lnTo>
                  <a:lnTo>
                    <a:pt x="102" y="0"/>
                  </a:lnTo>
                  <a:lnTo>
                    <a:pt x="82" y="1"/>
                  </a:lnTo>
                  <a:lnTo>
                    <a:pt x="63" y="8"/>
                  </a:lnTo>
                  <a:lnTo>
                    <a:pt x="46" y="17"/>
                  </a:lnTo>
                  <a:lnTo>
                    <a:pt x="30" y="30"/>
                  </a:lnTo>
                  <a:lnTo>
                    <a:pt x="17" y="46"/>
                  </a:lnTo>
                  <a:lnTo>
                    <a:pt x="8" y="63"/>
                  </a:lnTo>
                  <a:lnTo>
                    <a:pt x="3" y="82"/>
                  </a:lnTo>
                  <a:lnTo>
                    <a:pt x="0" y="102"/>
                  </a:lnTo>
                  <a:lnTo>
                    <a:pt x="3" y="124"/>
                  </a:lnTo>
                  <a:lnTo>
                    <a:pt x="8" y="143"/>
                  </a:lnTo>
                  <a:lnTo>
                    <a:pt x="17" y="160"/>
                  </a:lnTo>
                  <a:lnTo>
                    <a:pt x="30" y="176"/>
                  </a:lnTo>
                  <a:lnTo>
                    <a:pt x="46" y="188"/>
                  </a:lnTo>
                  <a:lnTo>
                    <a:pt x="63" y="197"/>
                  </a:lnTo>
                  <a:lnTo>
                    <a:pt x="82" y="203"/>
                  </a:lnTo>
                  <a:lnTo>
                    <a:pt x="102" y="205"/>
                  </a:lnTo>
                  <a:lnTo>
                    <a:pt x="124" y="203"/>
                  </a:lnTo>
                  <a:lnTo>
                    <a:pt x="143" y="197"/>
                  </a:lnTo>
                  <a:lnTo>
                    <a:pt x="160" y="188"/>
                  </a:lnTo>
                  <a:lnTo>
                    <a:pt x="176" y="176"/>
                  </a:lnTo>
                  <a:lnTo>
                    <a:pt x="189" y="160"/>
                  </a:lnTo>
                  <a:lnTo>
                    <a:pt x="198" y="143"/>
                  </a:lnTo>
                  <a:lnTo>
                    <a:pt x="203" y="124"/>
                  </a:lnTo>
                  <a:lnTo>
                    <a:pt x="206" y="102"/>
                  </a:lnTo>
                </a:path>
              </a:pathLst>
            </a:custGeom>
            <a:noFill/>
            <a:ln>
              <a:solidFill>
                <a:srgbClr val="000000"/>
              </a:solidFill>
            </a:ln>
          </p:spPr>
          <p:style>
            <a:lnRef idx="0"/>
            <a:fillRef idx="0"/>
            <a:effectRef idx="0"/>
            <a:fontRef idx="minor"/>
          </p:style>
        </p:sp>
        <p:sp>
          <p:nvSpPr>
            <p:cNvPr id="1521" name="CustomShape 29"/>
            <p:cNvSpPr/>
            <p:nvPr/>
          </p:nvSpPr>
          <p:spPr>
            <a:xfrm>
              <a:off x="2899080" y="4663440"/>
              <a:ext cx="136080" cy="157320"/>
            </a:xfrm>
            <a:custGeom>
              <a:avLst/>
              <a:gdLst/>
              <a:ahLst/>
              <a:rect l="l" t="t" r="r" b="b"/>
              <a:pathLst>
                <a:path w="157" h="180">
                  <a:moveTo>
                    <a:pt x="52" y="135"/>
                  </a:moveTo>
                  <a:lnTo>
                    <a:pt x="78" y="180"/>
                  </a:lnTo>
                  <a:lnTo>
                    <a:pt x="104" y="135"/>
                  </a:lnTo>
                  <a:lnTo>
                    <a:pt x="157" y="135"/>
                  </a:lnTo>
                  <a:lnTo>
                    <a:pt x="131" y="89"/>
                  </a:lnTo>
                  <a:lnTo>
                    <a:pt x="157" y="44"/>
                  </a:lnTo>
                  <a:lnTo>
                    <a:pt x="104" y="44"/>
                  </a:lnTo>
                  <a:lnTo>
                    <a:pt x="78" y="0"/>
                  </a:lnTo>
                  <a:lnTo>
                    <a:pt x="52" y="44"/>
                  </a:lnTo>
                  <a:lnTo>
                    <a:pt x="0" y="44"/>
                  </a:lnTo>
                  <a:lnTo>
                    <a:pt x="26" y="89"/>
                  </a:lnTo>
                  <a:lnTo>
                    <a:pt x="0" y="135"/>
                  </a:lnTo>
                  <a:lnTo>
                    <a:pt x="52" y="135"/>
                  </a:lnTo>
                  <a:close/>
                </a:path>
              </a:pathLst>
            </a:custGeom>
            <a:solidFill>
              <a:srgbClr val="000000"/>
            </a:solidFill>
            <a:ln>
              <a:noFill/>
            </a:ln>
          </p:spPr>
          <p:style>
            <a:lnRef idx="0"/>
            <a:fillRef idx="0"/>
            <a:effectRef idx="0"/>
            <a:fontRef idx="minor"/>
          </p:style>
        </p:sp>
        <p:sp>
          <p:nvSpPr>
            <p:cNvPr id="1522" name="CustomShape 30"/>
            <p:cNvSpPr/>
            <p:nvPr/>
          </p:nvSpPr>
          <p:spPr>
            <a:xfrm>
              <a:off x="2899080" y="4663440"/>
              <a:ext cx="136080" cy="157320"/>
            </a:xfrm>
            <a:custGeom>
              <a:avLst/>
              <a:gdLst/>
              <a:ahLst/>
              <a:rect l="l" t="t" r="r" b="b"/>
              <a:pathLst>
                <a:path w="157" h="180">
                  <a:moveTo>
                    <a:pt x="52" y="135"/>
                  </a:moveTo>
                  <a:lnTo>
                    <a:pt x="78" y="180"/>
                  </a:lnTo>
                  <a:lnTo>
                    <a:pt x="104" y="135"/>
                  </a:lnTo>
                  <a:lnTo>
                    <a:pt x="157" y="135"/>
                  </a:lnTo>
                  <a:lnTo>
                    <a:pt x="131" y="89"/>
                  </a:lnTo>
                  <a:lnTo>
                    <a:pt x="157" y="44"/>
                  </a:lnTo>
                  <a:lnTo>
                    <a:pt x="104" y="44"/>
                  </a:lnTo>
                  <a:lnTo>
                    <a:pt x="78" y="0"/>
                  </a:lnTo>
                  <a:lnTo>
                    <a:pt x="52" y="44"/>
                  </a:lnTo>
                  <a:lnTo>
                    <a:pt x="0" y="44"/>
                  </a:lnTo>
                  <a:lnTo>
                    <a:pt x="26" y="89"/>
                  </a:lnTo>
                  <a:lnTo>
                    <a:pt x="0" y="135"/>
                  </a:lnTo>
                  <a:lnTo>
                    <a:pt x="52" y="135"/>
                  </a:lnTo>
                  <a:close/>
                </a:path>
              </a:pathLst>
            </a:custGeom>
            <a:noFill/>
            <a:ln>
              <a:solidFill>
                <a:srgbClr val="000000"/>
              </a:solidFill>
            </a:ln>
          </p:spPr>
          <p:style>
            <a:lnRef idx="0"/>
            <a:fillRef idx="0"/>
            <a:effectRef idx="0"/>
            <a:fontRef idx="minor"/>
          </p:style>
        </p:sp>
        <p:sp>
          <p:nvSpPr>
            <p:cNvPr id="1523" name="CustomShape 31"/>
            <p:cNvSpPr/>
            <p:nvPr/>
          </p:nvSpPr>
          <p:spPr>
            <a:xfrm>
              <a:off x="3555360" y="4029840"/>
              <a:ext cx="297360" cy="297360"/>
            </a:xfrm>
            <a:custGeom>
              <a:avLst/>
              <a:gdLst/>
              <a:ahLst/>
              <a:rect l="l" t="t" r="r" b="b"/>
              <a:pathLst>
                <a:path w="340" h="340">
                  <a:moveTo>
                    <a:pt x="340" y="170"/>
                  </a:moveTo>
                  <a:lnTo>
                    <a:pt x="339" y="153"/>
                  </a:lnTo>
                  <a:lnTo>
                    <a:pt x="336" y="136"/>
                  </a:lnTo>
                  <a:lnTo>
                    <a:pt x="332" y="121"/>
                  </a:lnTo>
                  <a:lnTo>
                    <a:pt x="326" y="105"/>
                  </a:lnTo>
                  <a:lnTo>
                    <a:pt x="319" y="90"/>
                  </a:lnTo>
                  <a:lnTo>
                    <a:pt x="310" y="76"/>
                  </a:lnTo>
                  <a:lnTo>
                    <a:pt x="301" y="63"/>
                  </a:lnTo>
                  <a:lnTo>
                    <a:pt x="290" y="50"/>
                  </a:lnTo>
                  <a:lnTo>
                    <a:pt x="278" y="40"/>
                  </a:lnTo>
                  <a:lnTo>
                    <a:pt x="265" y="30"/>
                  </a:lnTo>
                  <a:lnTo>
                    <a:pt x="251" y="22"/>
                  </a:lnTo>
                  <a:lnTo>
                    <a:pt x="236" y="14"/>
                  </a:lnTo>
                  <a:lnTo>
                    <a:pt x="221" y="8"/>
                  </a:lnTo>
                  <a:lnTo>
                    <a:pt x="204" y="5"/>
                  </a:lnTo>
                  <a:lnTo>
                    <a:pt x="187" y="2"/>
                  </a:lnTo>
                  <a:lnTo>
                    <a:pt x="170" y="0"/>
                  </a:lnTo>
                  <a:lnTo>
                    <a:pt x="153" y="2"/>
                  </a:lnTo>
                  <a:lnTo>
                    <a:pt x="136" y="5"/>
                  </a:lnTo>
                  <a:lnTo>
                    <a:pt x="119" y="8"/>
                  </a:lnTo>
                  <a:lnTo>
                    <a:pt x="104" y="14"/>
                  </a:lnTo>
                  <a:lnTo>
                    <a:pt x="89" y="22"/>
                  </a:lnTo>
                  <a:lnTo>
                    <a:pt x="75" y="30"/>
                  </a:lnTo>
                  <a:lnTo>
                    <a:pt x="62" y="40"/>
                  </a:lnTo>
                  <a:lnTo>
                    <a:pt x="50" y="50"/>
                  </a:lnTo>
                  <a:lnTo>
                    <a:pt x="38" y="63"/>
                  </a:lnTo>
                  <a:lnTo>
                    <a:pt x="29" y="76"/>
                  </a:lnTo>
                  <a:lnTo>
                    <a:pt x="20" y="90"/>
                  </a:lnTo>
                  <a:lnTo>
                    <a:pt x="13" y="105"/>
                  </a:lnTo>
                  <a:lnTo>
                    <a:pt x="8" y="121"/>
                  </a:lnTo>
                  <a:lnTo>
                    <a:pt x="3" y="136"/>
                  </a:lnTo>
                  <a:lnTo>
                    <a:pt x="1" y="153"/>
                  </a:lnTo>
                  <a:lnTo>
                    <a:pt x="0" y="170"/>
                  </a:lnTo>
                  <a:lnTo>
                    <a:pt x="1" y="189"/>
                  </a:lnTo>
                  <a:lnTo>
                    <a:pt x="3" y="206"/>
                  </a:lnTo>
                  <a:lnTo>
                    <a:pt x="8" y="221"/>
                  </a:lnTo>
                  <a:lnTo>
                    <a:pt x="13" y="237"/>
                  </a:lnTo>
                  <a:lnTo>
                    <a:pt x="20" y="252"/>
                  </a:lnTo>
                  <a:lnTo>
                    <a:pt x="29" y="266"/>
                  </a:lnTo>
                  <a:lnTo>
                    <a:pt x="38" y="279"/>
                  </a:lnTo>
                  <a:lnTo>
                    <a:pt x="50" y="292"/>
                  </a:lnTo>
                  <a:lnTo>
                    <a:pt x="62" y="302"/>
                  </a:lnTo>
                  <a:lnTo>
                    <a:pt x="75" y="312"/>
                  </a:lnTo>
                  <a:lnTo>
                    <a:pt x="89" y="320"/>
                  </a:lnTo>
                  <a:lnTo>
                    <a:pt x="104" y="328"/>
                  </a:lnTo>
                  <a:lnTo>
                    <a:pt x="119" y="334"/>
                  </a:lnTo>
                  <a:lnTo>
                    <a:pt x="136" y="337"/>
                  </a:lnTo>
                  <a:lnTo>
                    <a:pt x="153" y="340"/>
                  </a:lnTo>
                  <a:lnTo>
                    <a:pt x="170" y="340"/>
                  </a:lnTo>
                  <a:lnTo>
                    <a:pt x="187" y="340"/>
                  </a:lnTo>
                  <a:lnTo>
                    <a:pt x="204" y="337"/>
                  </a:lnTo>
                  <a:lnTo>
                    <a:pt x="221" y="334"/>
                  </a:lnTo>
                  <a:lnTo>
                    <a:pt x="236" y="328"/>
                  </a:lnTo>
                  <a:lnTo>
                    <a:pt x="251" y="320"/>
                  </a:lnTo>
                  <a:lnTo>
                    <a:pt x="265" y="312"/>
                  </a:lnTo>
                  <a:lnTo>
                    <a:pt x="278" y="302"/>
                  </a:lnTo>
                  <a:lnTo>
                    <a:pt x="290" y="292"/>
                  </a:lnTo>
                  <a:lnTo>
                    <a:pt x="301" y="279"/>
                  </a:lnTo>
                  <a:lnTo>
                    <a:pt x="310" y="266"/>
                  </a:lnTo>
                  <a:lnTo>
                    <a:pt x="319" y="252"/>
                  </a:lnTo>
                  <a:lnTo>
                    <a:pt x="326" y="237"/>
                  </a:lnTo>
                  <a:lnTo>
                    <a:pt x="332" y="221"/>
                  </a:lnTo>
                  <a:lnTo>
                    <a:pt x="336" y="206"/>
                  </a:lnTo>
                  <a:lnTo>
                    <a:pt x="339" y="189"/>
                  </a:lnTo>
                  <a:lnTo>
                    <a:pt x="340" y="170"/>
                  </a:lnTo>
                  <a:close/>
                </a:path>
              </a:pathLst>
            </a:custGeom>
            <a:solidFill>
              <a:srgbClr val="ffffff"/>
            </a:solidFill>
            <a:ln>
              <a:noFill/>
            </a:ln>
          </p:spPr>
          <p:style>
            <a:lnRef idx="0"/>
            <a:fillRef idx="0"/>
            <a:effectRef idx="0"/>
            <a:fontRef idx="minor"/>
          </p:style>
        </p:sp>
        <p:sp>
          <p:nvSpPr>
            <p:cNvPr id="1524" name="CustomShape 32"/>
            <p:cNvSpPr/>
            <p:nvPr/>
          </p:nvSpPr>
          <p:spPr>
            <a:xfrm>
              <a:off x="3555360" y="4029840"/>
              <a:ext cx="297360" cy="297360"/>
            </a:xfrm>
            <a:custGeom>
              <a:avLst/>
              <a:gdLst/>
              <a:ahLst/>
              <a:rect l="l" t="t" r="r" b="b"/>
              <a:pathLst>
                <a:path w="340" h="340">
                  <a:moveTo>
                    <a:pt x="340" y="170"/>
                  </a:moveTo>
                  <a:lnTo>
                    <a:pt x="339" y="153"/>
                  </a:lnTo>
                  <a:lnTo>
                    <a:pt x="336" y="136"/>
                  </a:lnTo>
                  <a:lnTo>
                    <a:pt x="332" y="121"/>
                  </a:lnTo>
                  <a:lnTo>
                    <a:pt x="326" y="105"/>
                  </a:lnTo>
                  <a:lnTo>
                    <a:pt x="319" y="90"/>
                  </a:lnTo>
                  <a:lnTo>
                    <a:pt x="310" y="76"/>
                  </a:lnTo>
                  <a:lnTo>
                    <a:pt x="301" y="63"/>
                  </a:lnTo>
                  <a:lnTo>
                    <a:pt x="290" y="50"/>
                  </a:lnTo>
                  <a:lnTo>
                    <a:pt x="278" y="40"/>
                  </a:lnTo>
                  <a:lnTo>
                    <a:pt x="265" y="30"/>
                  </a:lnTo>
                  <a:lnTo>
                    <a:pt x="251" y="22"/>
                  </a:lnTo>
                  <a:lnTo>
                    <a:pt x="236" y="14"/>
                  </a:lnTo>
                  <a:lnTo>
                    <a:pt x="221" y="8"/>
                  </a:lnTo>
                  <a:lnTo>
                    <a:pt x="204" y="5"/>
                  </a:lnTo>
                  <a:lnTo>
                    <a:pt x="187" y="2"/>
                  </a:lnTo>
                  <a:lnTo>
                    <a:pt x="170" y="0"/>
                  </a:lnTo>
                  <a:lnTo>
                    <a:pt x="153" y="2"/>
                  </a:lnTo>
                  <a:lnTo>
                    <a:pt x="136" y="5"/>
                  </a:lnTo>
                  <a:lnTo>
                    <a:pt x="119" y="8"/>
                  </a:lnTo>
                  <a:lnTo>
                    <a:pt x="104" y="14"/>
                  </a:lnTo>
                  <a:lnTo>
                    <a:pt x="89" y="22"/>
                  </a:lnTo>
                  <a:lnTo>
                    <a:pt x="75" y="30"/>
                  </a:lnTo>
                  <a:lnTo>
                    <a:pt x="62" y="40"/>
                  </a:lnTo>
                  <a:lnTo>
                    <a:pt x="50" y="50"/>
                  </a:lnTo>
                  <a:lnTo>
                    <a:pt x="38" y="63"/>
                  </a:lnTo>
                  <a:lnTo>
                    <a:pt x="29" y="76"/>
                  </a:lnTo>
                  <a:lnTo>
                    <a:pt x="20" y="90"/>
                  </a:lnTo>
                  <a:lnTo>
                    <a:pt x="13" y="105"/>
                  </a:lnTo>
                  <a:lnTo>
                    <a:pt x="8" y="121"/>
                  </a:lnTo>
                  <a:lnTo>
                    <a:pt x="3" y="136"/>
                  </a:lnTo>
                  <a:lnTo>
                    <a:pt x="1" y="153"/>
                  </a:lnTo>
                  <a:lnTo>
                    <a:pt x="0" y="170"/>
                  </a:lnTo>
                  <a:lnTo>
                    <a:pt x="1" y="189"/>
                  </a:lnTo>
                  <a:lnTo>
                    <a:pt x="3" y="206"/>
                  </a:lnTo>
                  <a:lnTo>
                    <a:pt x="8" y="221"/>
                  </a:lnTo>
                  <a:lnTo>
                    <a:pt x="13" y="237"/>
                  </a:lnTo>
                  <a:lnTo>
                    <a:pt x="20" y="252"/>
                  </a:lnTo>
                  <a:lnTo>
                    <a:pt x="29" y="266"/>
                  </a:lnTo>
                  <a:lnTo>
                    <a:pt x="38" y="279"/>
                  </a:lnTo>
                  <a:lnTo>
                    <a:pt x="50" y="292"/>
                  </a:lnTo>
                  <a:lnTo>
                    <a:pt x="62" y="302"/>
                  </a:lnTo>
                  <a:lnTo>
                    <a:pt x="75" y="312"/>
                  </a:lnTo>
                  <a:lnTo>
                    <a:pt x="89" y="320"/>
                  </a:lnTo>
                  <a:lnTo>
                    <a:pt x="104" y="328"/>
                  </a:lnTo>
                  <a:lnTo>
                    <a:pt x="119" y="334"/>
                  </a:lnTo>
                  <a:lnTo>
                    <a:pt x="136" y="337"/>
                  </a:lnTo>
                  <a:lnTo>
                    <a:pt x="153" y="340"/>
                  </a:lnTo>
                  <a:lnTo>
                    <a:pt x="170" y="340"/>
                  </a:lnTo>
                  <a:lnTo>
                    <a:pt x="187" y="340"/>
                  </a:lnTo>
                  <a:lnTo>
                    <a:pt x="204" y="337"/>
                  </a:lnTo>
                  <a:lnTo>
                    <a:pt x="221" y="334"/>
                  </a:lnTo>
                  <a:lnTo>
                    <a:pt x="236" y="328"/>
                  </a:lnTo>
                  <a:lnTo>
                    <a:pt x="251" y="320"/>
                  </a:lnTo>
                  <a:lnTo>
                    <a:pt x="265" y="312"/>
                  </a:lnTo>
                  <a:lnTo>
                    <a:pt x="278" y="302"/>
                  </a:lnTo>
                  <a:lnTo>
                    <a:pt x="290" y="292"/>
                  </a:lnTo>
                  <a:lnTo>
                    <a:pt x="301" y="279"/>
                  </a:lnTo>
                  <a:lnTo>
                    <a:pt x="310" y="266"/>
                  </a:lnTo>
                  <a:lnTo>
                    <a:pt x="319" y="252"/>
                  </a:lnTo>
                  <a:lnTo>
                    <a:pt x="326" y="237"/>
                  </a:lnTo>
                  <a:lnTo>
                    <a:pt x="332" y="221"/>
                  </a:lnTo>
                  <a:lnTo>
                    <a:pt x="336" y="206"/>
                  </a:lnTo>
                  <a:lnTo>
                    <a:pt x="339" y="189"/>
                  </a:lnTo>
                  <a:lnTo>
                    <a:pt x="340" y="170"/>
                  </a:lnTo>
                </a:path>
              </a:pathLst>
            </a:custGeom>
            <a:noFill/>
            <a:ln>
              <a:solidFill>
                <a:srgbClr val="000000"/>
              </a:solidFill>
            </a:ln>
          </p:spPr>
          <p:style>
            <a:lnRef idx="0"/>
            <a:fillRef idx="0"/>
            <a:effectRef idx="0"/>
            <a:fontRef idx="minor"/>
          </p:style>
        </p:sp>
        <p:sp>
          <p:nvSpPr>
            <p:cNvPr id="1525" name="CustomShape 33"/>
            <p:cNvSpPr/>
            <p:nvPr/>
          </p:nvSpPr>
          <p:spPr>
            <a:xfrm>
              <a:off x="3585240" y="4059720"/>
              <a:ext cx="237600" cy="237600"/>
            </a:xfrm>
            <a:custGeom>
              <a:avLst/>
              <a:gdLst/>
              <a:ahLst/>
              <a:rect l="l" t="t" r="r" b="b"/>
              <a:pathLst>
                <a:path w="272" h="272">
                  <a:moveTo>
                    <a:pt x="272" y="136"/>
                  </a:moveTo>
                  <a:lnTo>
                    <a:pt x="271" y="123"/>
                  </a:lnTo>
                  <a:lnTo>
                    <a:pt x="270" y="109"/>
                  </a:lnTo>
                  <a:lnTo>
                    <a:pt x="266" y="97"/>
                  </a:lnTo>
                  <a:lnTo>
                    <a:pt x="262" y="84"/>
                  </a:lnTo>
                  <a:lnTo>
                    <a:pt x="256" y="72"/>
                  </a:lnTo>
                  <a:lnTo>
                    <a:pt x="249" y="60"/>
                  </a:lnTo>
                  <a:lnTo>
                    <a:pt x="232" y="41"/>
                  </a:lnTo>
                  <a:lnTo>
                    <a:pt x="212" y="24"/>
                  </a:lnTo>
                  <a:lnTo>
                    <a:pt x="200" y="17"/>
                  </a:lnTo>
                  <a:lnTo>
                    <a:pt x="189" y="12"/>
                  </a:lnTo>
                  <a:lnTo>
                    <a:pt x="177" y="7"/>
                  </a:lnTo>
                  <a:lnTo>
                    <a:pt x="163" y="4"/>
                  </a:lnTo>
                  <a:lnTo>
                    <a:pt x="149" y="2"/>
                  </a:lnTo>
                  <a:lnTo>
                    <a:pt x="136" y="0"/>
                  </a:lnTo>
                  <a:lnTo>
                    <a:pt x="122" y="2"/>
                  </a:lnTo>
                  <a:lnTo>
                    <a:pt x="109" y="4"/>
                  </a:lnTo>
                  <a:lnTo>
                    <a:pt x="95" y="7"/>
                  </a:lnTo>
                  <a:lnTo>
                    <a:pt x="83" y="12"/>
                  </a:lnTo>
                  <a:lnTo>
                    <a:pt x="71" y="17"/>
                  </a:lnTo>
                  <a:lnTo>
                    <a:pt x="60" y="24"/>
                  </a:lnTo>
                  <a:lnTo>
                    <a:pt x="39" y="41"/>
                  </a:lnTo>
                  <a:lnTo>
                    <a:pt x="24" y="60"/>
                  </a:lnTo>
                  <a:lnTo>
                    <a:pt x="17" y="72"/>
                  </a:lnTo>
                  <a:lnTo>
                    <a:pt x="11" y="84"/>
                  </a:lnTo>
                  <a:lnTo>
                    <a:pt x="5" y="97"/>
                  </a:lnTo>
                  <a:lnTo>
                    <a:pt x="3" y="109"/>
                  </a:lnTo>
                  <a:lnTo>
                    <a:pt x="1" y="123"/>
                  </a:lnTo>
                  <a:lnTo>
                    <a:pt x="0" y="136"/>
                  </a:lnTo>
                  <a:lnTo>
                    <a:pt x="1" y="151"/>
                  </a:lnTo>
                  <a:lnTo>
                    <a:pt x="3" y="165"/>
                  </a:lnTo>
                  <a:lnTo>
                    <a:pt x="5" y="177"/>
                  </a:lnTo>
                  <a:lnTo>
                    <a:pt x="11" y="190"/>
                  </a:lnTo>
                  <a:lnTo>
                    <a:pt x="17" y="202"/>
                  </a:lnTo>
                  <a:lnTo>
                    <a:pt x="24" y="213"/>
                  </a:lnTo>
                  <a:lnTo>
                    <a:pt x="39" y="233"/>
                  </a:lnTo>
                  <a:lnTo>
                    <a:pt x="60" y="250"/>
                  </a:lnTo>
                  <a:lnTo>
                    <a:pt x="71" y="257"/>
                  </a:lnTo>
                  <a:lnTo>
                    <a:pt x="83" y="262"/>
                  </a:lnTo>
                  <a:lnTo>
                    <a:pt x="95" y="267"/>
                  </a:lnTo>
                  <a:lnTo>
                    <a:pt x="109" y="270"/>
                  </a:lnTo>
                  <a:lnTo>
                    <a:pt x="122" y="272"/>
                  </a:lnTo>
                  <a:lnTo>
                    <a:pt x="136" y="272"/>
                  </a:lnTo>
                  <a:lnTo>
                    <a:pt x="149" y="272"/>
                  </a:lnTo>
                  <a:lnTo>
                    <a:pt x="163" y="270"/>
                  </a:lnTo>
                  <a:lnTo>
                    <a:pt x="177" y="267"/>
                  </a:lnTo>
                  <a:lnTo>
                    <a:pt x="189" y="262"/>
                  </a:lnTo>
                  <a:lnTo>
                    <a:pt x="200" y="257"/>
                  </a:lnTo>
                  <a:lnTo>
                    <a:pt x="212" y="250"/>
                  </a:lnTo>
                  <a:lnTo>
                    <a:pt x="232" y="233"/>
                  </a:lnTo>
                  <a:lnTo>
                    <a:pt x="249" y="213"/>
                  </a:lnTo>
                  <a:lnTo>
                    <a:pt x="256" y="202"/>
                  </a:lnTo>
                  <a:lnTo>
                    <a:pt x="262" y="190"/>
                  </a:lnTo>
                  <a:lnTo>
                    <a:pt x="266" y="177"/>
                  </a:lnTo>
                  <a:lnTo>
                    <a:pt x="270" y="165"/>
                  </a:lnTo>
                  <a:lnTo>
                    <a:pt x="271" y="151"/>
                  </a:lnTo>
                  <a:lnTo>
                    <a:pt x="272" y="136"/>
                  </a:lnTo>
                  <a:close/>
                </a:path>
              </a:pathLst>
            </a:custGeom>
            <a:solidFill>
              <a:srgbClr val="ffffff"/>
            </a:solidFill>
            <a:ln>
              <a:noFill/>
            </a:ln>
          </p:spPr>
          <p:style>
            <a:lnRef idx="0"/>
            <a:fillRef idx="0"/>
            <a:effectRef idx="0"/>
            <a:fontRef idx="minor"/>
          </p:style>
        </p:sp>
        <p:sp>
          <p:nvSpPr>
            <p:cNvPr id="1526" name="CustomShape 34"/>
            <p:cNvSpPr/>
            <p:nvPr/>
          </p:nvSpPr>
          <p:spPr>
            <a:xfrm>
              <a:off x="3585240" y="4059720"/>
              <a:ext cx="237600" cy="237600"/>
            </a:xfrm>
            <a:custGeom>
              <a:avLst/>
              <a:gdLst/>
              <a:ahLst/>
              <a:rect l="l" t="t" r="r" b="b"/>
              <a:pathLst>
                <a:path w="272" h="272">
                  <a:moveTo>
                    <a:pt x="272" y="136"/>
                  </a:moveTo>
                  <a:lnTo>
                    <a:pt x="271" y="123"/>
                  </a:lnTo>
                  <a:lnTo>
                    <a:pt x="270" y="109"/>
                  </a:lnTo>
                  <a:lnTo>
                    <a:pt x="266" y="97"/>
                  </a:lnTo>
                  <a:lnTo>
                    <a:pt x="262" y="84"/>
                  </a:lnTo>
                  <a:lnTo>
                    <a:pt x="256" y="72"/>
                  </a:lnTo>
                  <a:lnTo>
                    <a:pt x="249" y="60"/>
                  </a:lnTo>
                  <a:lnTo>
                    <a:pt x="232" y="41"/>
                  </a:lnTo>
                  <a:lnTo>
                    <a:pt x="212" y="24"/>
                  </a:lnTo>
                  <a:lnTo>
                    <a:pt x="200" y="17"/>
                  </a:lnTo>
                  <a:lnTo>
                    <a:pt x="189" y="12"/>
                  </a:lnTo>
                  <a:lnTo>
                    <a:pt x="177" y="7"/>
                  </a:lnTo>
                  <a:lnTo>
                    <a:pt x="163" y="4"/>
                  </a:lnTo>
                  <a:lnTo>
                    <a:pt x="149" y="2"/>
                  </a:lnTo>
                  <a:lnTo>
                    <a:pt x="136" y="0"/>
                  </a:lnTo>
                  <a:lnTo>
                    <a:pt x="122" y="2"/>
                  </a:lnTo>
                  <a:lnTo>
                    <a:pt x="109" y="4"/>
                  </a:lnTo>
                  <a:lnTo>
                    <a:pt x="95" y="7"/>
                  </a:lnTo>
                  <a:lnTo>
                    <a:pt x="83" y="12"/>
                  </a:lnTo>
                  <a:lnTo>
                    <a:pt x="71" y="17"/>
                  </a:lnTo>
                  <a:lnTo>
                    <a:pt x="60" y="24"/>
                  </a:lnTo>
                  <a:lnTo>
                    <a:pt x="39" y="41"/>
                  </a:lnTo>
                  <a:lnTo>
                    <a:pt x="24" y="60"/>
                  </a:lnTo>
                  <a:lnTo>
                    <a:pt x="17" y="72"/>
                  </a:lnTo>
                  <a:lnTo>
                    <a:pt x="11" y="84"/>
                  </a:lnTo>
                  <a:lnTo>
                    <a:pt x="5" y="97"/>
                  </a:lnTo>
                  <a:lnTo>
                    <a:pt x="3" y="109"/>
                  </a:lnTo>
                  <a:lnTo>
                    <a:pt x="1" y="123"/>
                  </a:lnTo>
                  <a:lnTo>
                    <a:pt x="0" y="136"/>
                  </a:lnTo>
                  <a:lnTo>
                    <a:pt x="1" y="151"/>
                  </a:lnTo>
                  <a:lnTo>
                    <a:pt x="3" y="165"/>
                  </a:lnTo>
                  <a:lnTo>
                    <a:pt x="5" y="177"/>
                  </a:lnTo>
                  <a:lnTo>
                    <a:pt x="11" y="190"/>
                  </a:lnTo>
                  <a:lnTo>
                    <a:pt x="17" y="202"/>
                  </a:lnTo>
                  <a:lnTo>
                    <a:pt x="24" y="213"/>
                  </a:lnTo>
                  <a:lnTo>
                    <a:pt x="39" y="233"/>
                  </a:lnTo>
                  <a:lnTo>
                    <a:pt x="60" y="250"/>
                  </a:lnTo>
                  <a:lnTo>
                    <a:pt x="71" y="257"/>
                  </a:lnTo>
                  <a:lnTo>
                    <a:pt x="83" y="262"/>
                  </a:lnTo>
                  <a:lnTo>
                    <a:pt x="95" y="267"/>
                  </a:lnTo>
                  <a:lnTo>
                    <a:pt x="109" y="270"/>
                  </a:lnTo>
                  <a:lnTo>
                    <a:pt x="122" y="272"/>
                  </a:lnTo>
                  <a:lnTo>
                    <a:pt x="136" y="272"/>
                  </a:lnTo>
                  <a:lnTo>
                    <a:pt x="149" y="272"/>
                  </a:lnTo>
                  <a:lnTo>
                    <a:pt x="163" y="270"/>
                  </a:lnTo>
                  <a:lnTo>
                    <a:pt x="177" y="267"/>
                  </a:lnTo>
                  <a:lnTo>
                    <a:pt x="189" y="262"/>
                  </a:lnTo>
                  <a:lnTo>
                    <a:pt x="200" y="257"/>
                  </a:lnTo>
                  <a:lnTo>
                    <a:pt x="212" y="250"/>
                  </a:lnTo>
                  <a:lnTo>
                    <a:pt x="232" y="233"/>
                  </a:lnTo>
                  <a:lnTo>
                    <a:pt x="249" y="213"/>
                  </a:lnTo>
                  <a:lnTo>
                    <a:pt x="256" y="202"/>
                  </a:lnTo>
                  <a:lnTo>
                    <a:pt x="262" y="190"/>
                  </a:lnTo>
                  <a:lnTo>
                    <a:pt x="266" y="177"/>
                  </a:lnTo>
                  <a:lnTo>
                    <a:pt x="270" y="165"/>
                  </a:lnTo>
                  <a:lnTo>
                    <a:pt x="271" y="151"/>
                  </a:lnTo>
                  <a:lnTo>
                    <a:pt x="272" y="136"/>
                  </a:lnTo>
                </a:path>
              </a:pathLst>
            </a:custGeom>
            <a:noFill/>
            <a:ln>
              <a:solidFill>
                <a:srgbClr val="000000"/>
              </a:solidFill>
            </a:ln>
          </p:spPr>
          <p:style>
            <a:lnRef idx="0"/>
            <a:fillRef idx="0"/>
            <a:effectRef idx="0"/>
            <a:fontRef idx="minor"/>
          </p:style>
        </p:sp>
        <p:sp>
          <p:nvSpPr>
            <p:cNvPr id="1527" name="CustomShape 35"/>
            <p:cNvSpPr/>
            <p:nvPr/>
          </p:nvSpPr>
          <p:spPr>
            <a:xfrm>
              <a:off x="3616560" y="4119120"/>
              <a:ext cx="174960" cy="120600"/>
            </a:xfrm>
            <a:prstGeom prst="rect">
              <a:avLst/>
            </a:prstGeom>
            <a:solidFill>
              <a:srgbClr val="ffffff"/>
            </a:solidFill>
            <a:ln>
              <a:noFill/>
            </a:ln>
          </p:spPr>
          <p:style>
            <a:lnRef idx="0"/>
            <a:fillRef idx="0"/>
            <a:effectRef idx="0"/>
            <a:fontRef idx="minor"/>
          </p:style>
        </p:sp>
        <p:sp>
          <p:nvSpPr>
            <p:cNvPr id="1528" name="CustomShape 36"/>
            <p:cNvSpPr/>
            <p:nvPr/>
          </p:nvSpPr>
          <p:spPr>
            <a:xfrm>
              <a:off x="3616560" y="4119120"/>
              <a:ext cx="174960" cy="120600"/>
            </a:xfrm>
            <a:prstGeom prst="rect">
              <a:avLst/>
            </a:prstGeom>
            <a:noFill/>
            <a:ln>
              <a:solidFill>
                <a:srgbClr val="000000"/>
              </a:solidFill>
            </a:ln>
          </p:spPr>
          <p:style>
            <a:lnRef idx="0"/>
            <a:fillRef idx="0"/>
            <a:effectRef idx="0"/>
            <a:fontRef idx="minor"/>
          </p:style>
        </p:sp>
        <p:sp>
          <p:nvSpPr>
            <p:cNvPr id="1529" name="Line 37"/>
            <p:cNvSpPr/>
            <p:nvPr/>
          </p:nvSpPr>
          <p:spPr>
            <a:xfrm>
              <a:off x="3616560" y="4119120"/>
              <a:ext cx="87480" cy="59040"/>
            </a:xfrm>
            <a:prstGeom prst="line">
              <a:avLst/>
            </a:prstGeom>
            <a:ln>
              <a:solidFill>
                <a:srgbClr val="000000"/>
              </a:solidFill>
            </a:ln>
          </p:spPr>
          <p:style>
            <a:lnRef idx="0"/>
            <a:fillRef idx="0"/>
            <a:effectRef idx="0"/>
            <a:fontRef idx="minor"/>
          </p:style>
        </p:sp>
        <p:sp>
          <p:nvSpPr>
            <p:cNvPr id="1530" name="Line 38"/>
            <p:cNvSpPr/>
            <p:nvPr/>
          </p:nvSpPr>
          <p:spPr>
            <a:xfrm flipH="1">
              <a:off x="3704400" y="4119120"/>
              <a:ext cx="87480" cy="59040"/>
            </a:xfrm>
            <a:prstGeom prst="line">
              <a:avLst/>
            </a:prstGeom>
            <a:ln>
              <a:solidFill>
                <a:srgbClr val="000000"/>
              </a:solidFill>
            </a:ln>
          </p:spPr>
          <p:style>
            <a:lnRef idx="0"/>
            <a:fillRef idx="0"/>
            <a:effectRef idx="0"/>
            <a:fontRef idx="minor"/>
          </p:style>
        </p:sp>
        <p:sp>
          <p:nvSpPr>
            <p:cNvPr id="1531" name="CustomShape 39"/>
            <p:cNvSpPr/>
            <p:nvPr/>
          </p:nvSpPr>
          <p:spPr>
            <a:xfrm>
              <a:off x="3210840" y="4357080"/>
              <a:ext cx="899280" cy="137520"/>
            </a:xfrm>
            <a:prstGeom prst="rect">
              <a:avLst/>
            </a:prstGeom>
            <a:noFill/>
            <a:ln>
              <a:noFill/>
            </a:ln>
          </p:spPr>
          <p:style>
            <a:lnRef idx="0"/>
            <a:fillRef idx="0"/>
            <a:effectRef idx="0"/>
            <a:fontRef idx="minor"/>
          </p:style>
          <p:txBody>
            <a:bodyPr wrap="none" lIns="0" rIns="0" tIns="0" bIns="0">
              <a:spAutoFit/>
            </a:bodyPr>
            <a:p>
              <a:pPr>
                <a:buClr>
                  <a:srgbClr val="000000"/>
                </a:buClr>
                <a:buSzPct val="45000"/>
                <a:buFont typeface="Wingdings" charset="2"/>
                <a:buChar char=""/>
              </a:pPr>
              <a:r>
                <a:rPr b="0" lang="en-US" sz="900" spc="-1" strike="noStrike">
                  <a:solidFill>
                    <a:srgbClr val="000000"/>
                  </a:solidFill>
                  <a:latin typeface="Arial"/>
                </a:rPr>
                <a:t>Freight delivered</a:t>
              </a:r>
              <a:endParaRPr b="0" lang="en-US" sz="900" spc="-1" strike="noStrike">
                <a:latin typeface="Arial"/>
              </a:endParaRPr>
            </a:p>
          </p:txBody>
        </p:sp>
        <p:sp>
          <p:nvSpPr>
            <p:cNvPr id="1532" name="CustomShape 40"/>
            <p:cNvSpPr/>
            <p:nvPr/>
          </p:nvSpPr>
          <p:spPr>
            <a:xfrm>
              <a:off x="3191760" y="4742280"/>
              <a:ext cx="290520" cy="1440"/>
            </a:xfrm>
            <a:custGeom>
              <a:avLst/>
              <a:gdLst/>
              <a:ahLst/>
              <a:rect l="l" t="t" r="r" b="b"/>
              <a:pathLst>
                <a:path w="332" h="1">
                  <a:moveTo>
                    <a:pt x="0" y="0"/>
                  </a:moveTo>
                  <a:lnTo>
                    <a:pt x="161" y="0"/>
                  </a:lnTo>
                  <a:lnTo>
                    <a:pt x="161" y="1"/>
                  </a:lnTo>
                  <a:lnTo>
                    <a:pt x="332" y="1"/>
                  </a:lnTo>
                </a:path>
              </a:pathLst>
            </a:custGeom>
            <a:noFill/>
            <a:ln>
              <a:solidFill>
                <a:srgbClr val="000000"/>
              </a:solidFill>
            </a:ln>
          </p:spPr>
          <p:style>
            <a:lnRef idx="0"/>
            <a:fillRef idx="0"/>
            <a:effectRef idx="0"/>
            <a:fontRef idx="minor"/>
          </p:style>
        </p:sp>
        <p:sp>
          <p:nvSpPr>
            <p:cNvPr id="1533" name="CustomShape 41"/>
            <p:cNvSpPr/>
            <p:nvPr/>
          </p:nvSpPr>
          <p:spPr>
            <a:xfrm>
              <a:off x="3471480" y="4700520"/>
              <a:ext cx="85680" cy="85680"/>
            </a:xfrm>
            <a:custGeom>
              <a:avLst/>
              <a:gdLst/>
              <a:ahLst/>
              <a:rect l="l" t="t" r="r" b="b"/>
              <a:pathLst>
                <a:path w="97" h="99">
                  <a:moveTo>
                    <a:pt x="0" y="0"/>
                  </a:moveTo>
                  <a:lnTo>
                    <a:pt x="97" y="50"/>
                  </a:lnTo>
                  <a:lnTo>
                    <a:pt x="0" y="99"/>
                  </a:lnTo>
                  <a:lnTo>
                    <a:pt x="0" y="0"/>
                  </a:lnTo>
                  <a:close/>
                </a:path>
              </a:pathLst>
            </a:custGeom>
            <a:solidFill>
              <a:srgbClr val="000000"/>
            </a:solidFill>
            <a:ln>
              <a:noFill/>
            </a:ln>
          </p:spPr>
          <p:style>
            <a:lnRef idx="0"/>
            <a:fillRef idx="0"/>
            <a:effectRef idx="0"/>
            <a:fontRef idx="minor"/>
          </p:style>
        </p:sp>
        <p:sp>
          <p:nvSpPr>
            <p:cNvPr id="1534" name="CustomShape 42"/>
            <p:cNvSpPr/>
            <p:nvPr/>
          </p:nvSpPr>
          <p:spPr>
            <a:xfrm>
              <a:off x="4304880" y="4385520"/>
              <a:ext cx="953640" cy="713880"/>
            </a:xfrm>
            <a:custGeom>
              <a:avLst/>
              <a:gdLst/>
              <a:ahLst/>
              <a:rect l="l" t="t" r="r" b="b"/>
              <a:pathLst>
                <a:path w="1088" h="816">
                  <a:moveTo>
                    <a:pt x="68" y="816"/>
                  </a:moveTo>
                  <a:lnTo>
                    <a:pt x="1020" y="816"/>
                  </a:lnTo>
                  <a:lnTo>
                    <a:pt x="1034" y="815"/>
                  </a:lnTo>
                  <a:lnTo>
                    <a:pt x="1046" y="812"/>
                  </a:lnTo>
                  <a:lnTo>
                    <a:pt x="1059" y="805"/>
                  </a:lnTo>
                  <a:lnTo>
                    <a:pt x="1068" y="797"/>
                  </a:lnTo>
                  <a:lnTo>
                    <a:pt x="1077" y="787"/>
                  </a:lnTo>
                  <a:lnTo>
                    <a:pt x="1083" y="775"/>
                  </a:lnTo>
                  <a:lnTo>
                    <a:pt x="1087" y="763"/>
                  </a:lnTo>
                  <a:lnTo>
                    <a:pt x="1088" y="748"/>
                  </a:lnTo>
                  <a:lnTo>
                    <a:pt x="1088" y="68"/>
                  </a:lnTo>
                  <a:lnTo>
                    <a:pt x="1087" y="54"/>
                  </a:lnTo>
                  <a:lnTo>
                    <a:pt x="1083" y="42"/>
                  </a:lnTo>
                  <a:lnTo>
                    <a:pt x="1077" y="31"/>
                  </a:lnTo>
                  <a:lnTo>
                    <a:pt x="1068" y="20"/>
                  </a:lnTo>
                  <a:lnTo>
                    <a:pt x="1059" y="13"/>
                  </a:lnTo>
                  <a:lnTo>
                    <a:pt x="1046" y="6"/>
                  </a:lnTo>
                  <a:lnTo>
                    <a:pt x="1034" y="2"/>
                  </a:lnTo>
                  <a:lnTo>
                    <a:pt x="1020" y="0"/>
                  </a:lnTo>
                  <a:lnTo>
                    <a:pt x="68" y="0"/>
                  </a:lnTo>
                  <a:lnTo>
                    <a:pt x="54" y="2"/>
                  </a:lnTo>
                  <a:lnTo>
                    <a:pt x="42" y="6"/>
                  </a:lnTo>
                  <a:lnTo>
                    <a:pt x="29" y="13"/>
                  </a:lnTo>
                  <a:lnTo>
                    <a:pt x="20" y="20"/>
                  </a:lnTo>
                  <a:lnTo>
                    <a:pt x="11" y="31"/>
                  </a:lnTo>
                  <a:lnTo>
                    <a:pt x="6" y="42"/>
                  </a:lnTo>
                  <a:lnTo>
                    <a:pt x="1" y="54"/>
                  </a:lnTo>
                  <a:lnTo>
                    <a:pt x="0" y="68"/>
                  </a:lnTo>
                  <a:lnTo>
                    <a:pt x="0" y="748"/>
                  </a:lnTo>
                  <a:lnTo>
                    <a:pt x="1" y="763"/>
                  </a:lnTo>
                  <a:lnTo>
                    <a:pt x="6" y="775"/>
                  </a:lnTo>
                  <a:lnTo>
                    <a:pt x="11" y="787"/>
                  </a:lnTo>
                  <a:lnTo>
                    <a:pt x="20" y="797"/>
                  </a:lnTo>
                  <a:lnTo>
                    <a:pt x="29" y="805"/>
                  </a:lnTo>
                  <a:lnTo>
                    <a:pt x="42" y="812"/>
                  </a:lnTo>
                  <a:lnTo>
                    <a:pt x="54" y="815"/>
                  </a:lnTo>
                  <a:lnTo>
                    <a:pt x="68" y="816"/>
                  </a:lnTo>
                  <a:close/>
                </a:path>
              </a:pathLst>
            </a:custGeom>
            <a:solidFill>
              <a:srgbClr val="ffffff"/>
            </a:solidFill>
            <a:ln>
              <a:noFill/>
            </a:ln>
          </p:spPr>
          <p:style>
            <a:lnRef idx="0"/>
            <a:fillRef idx="0"/>
            <a:effectRef idx="0"/>
            <a:fontRef idx="minor"/>
          </p:style>
        </p:sp>
        <p:sp>
          <p:nvSpPr>
            <p:cNvPr id="1535" name="CustomShape 43"/>
            <p:cNvSpPr/>
            <p:nvPr/>
          </p:nvSpPr>
          <p:spPr>
            <a:xfrm>
              <a:off x="4304880" y="4385520"/>
              <a:ext cx="953640" cy="713880"/>
            </a:xfrm>
            <a:custGeom>
              <a:avLst/>
              <a:gdLst/>
              <a:ahLst/>
              <a:rect l="l" t="t" r="r" b="b"/>
              <a:pathLst>
                <a:path w="1088" h="816">
                  <a:moveTo>
                    <a:pt x="68" y="816"/>
                  </a:moveTo>
                  <a:lnTo>
                    <a:pt x="1020" y="816"/>
                  </a:lnTo>
                  <a:lnTo>
                    <a:pt x="1034" y="815"/>
                  </a:lnTo>
                  <a:lnTo>
                    <a:pt x="1046" y="812"/>
                  </a:lnTo>
                  <a:lnTo>
                    <a:pt x="1059" y="805"/>
                  </a:lnTo>
                  <a:lnTo>
                    <a:pt x="1068" y="797"/>
                  </a:lnTo>
                  <a:lnTo>
                    <a:pt x="1077" y="787"/>
                  </a:lnTo>
                  <a:lnTo>
                    <a:pt x="1083" y="775"/>
                  </a:lnTo>
                  <a:lnTo>
                    <a:pt x="1087" y="763"/>
                  </a:lnTo>
                  <a:lnTo>
                    <a:pt x="1088" y="748"/>
                  </a:lnTo>
                  <a:lnTo>
                    <a:pt x="1088" y="68"/>
                  </a:lnTo>
                  <a:lnTo>
                    <a:pt x="1087" y="54"/>
                  </a:lnTo>
                  <a:lnTo>
                    <a:pt x="1083" y="42"/>
                  </a:lnTo>
                  <a:lnTo>
                    <a:pt x="1077" y="31"/>
                  </a:lnTo>
                  <a:lnTo>
                    <a:pt x="1068" y="20"/>
                  </a:lnTo>
                  <a:lnTo>
                    <a:pt x="1059" y="13"/>
                  </a:lnTo>
                  <a:lnTo>
                    <a:pt x="1046" y="6"/>
                  </a:lnTo>
                  <a:lnTo>
                    <a:pt x="1034" y="2"/>
                  </a:lnTo>
                  <a:lnTo>
                    <a:pt x="1020" y="0"/>
                  </a:lnTo>
                  <a:lnTo>
                    <a:pt x="68" y="0"/>
                  </a:lnTo>
                  <a:lnTo>
                    <a:pt x="54" y="2"/>
                  </a:lnTo>
                  <a:lnTo>
                    <a:pt x="42" y="6"/>
                  </a:lnTo>
                  <a:lnTo>
                    <a:pt x="29" y="13"/>
                  </a:lnTo>
                  <a:lnTo>
                    <a:pt x="20" y="20"/>
                  </a:lnTo>
                  <a:lnTo>
                    <a:pt x="11" y="31"/>
                  </a:lnTo>
                  <a:lnTo>
                    <a:pt x="6" y="42"/>
                  </a:lnTo>
                  <a:lnTo>
                    <a:pt x="1" y="54"/>
                  </a:lnTo>
                  <a:lnTo>
                    <a:pt x="0" y="68"/>
                  </a:lnTo>
                  <a:lnTo>
                    <a:pt x="0" y="748"/>
                  </a:lnTo>
                  <a:lnTo>
                    <a:pt x="1" y="763"/>
                  </a:lnTo>
                  <a:lnTo>
                    <a:pt x="6" y="775"/>
                  </a:lnTo>
                  <a:lnTo>
                    <a:pt x="11" y="787"/>
                  </a:lnTo>
                  <a:lnTo>
                    <a:pt x="20" y="797"/>
                  </a:lnTo>
                  <a:lnTo>
                    <a:pt x="29" y="805"/>
                  </a:lnTo>
                  <a:lnTo>
                    <a:pt x="42" y="812"/>
                  </a:lnTo>
                  <a:lnTo>
                    <a:pt x="54" y="815"/>
                  </a:lnTo>
                  <a:lnTo>
                    <a:pt x="68" y="816"/>
                  </a:lnTo>
                </a:path>
              </a:pathLst>
            </a:custGeom>
            <a:noFill/>
            <a:ln>
              <a:solidFill>
                <a:srgbClr val="000000"/>
              </a:solidFill>
            </a:ln>
          </p:spPr>
          <p:style>
            <a:lnRef idx="0"/>
            <a:fillRef idx="0"/>
            <a:effectRef idx="0"/>
            <a:fontRef idx="minor"/>
          </p:style>
        </p:sp>
        <p:sp>
          <p:nvSpPr>
            <p:cNvPr id="1536" name="CustomShape 44"/>
            <p:cNvSpPr/>
            <p:nvPr/>
          </p:nvSpPr>
          <p:spPr>
            <a:xfrm>
              <a:off x="4586400" y="4506120"/>
              <a:ext cx="413280" cy="137520"/>
            </a:xfrm>
            <a:prstGeom prst="rect">
              <a:avLst/>
            </a:prstGeom>
            <a:noFill/>
            <a:ln>
              <a:noFill/>
            </a:ln>
          </p:spPr>
          <p:style>
            <a:lnRef idx="0"/>
            <a:fillRef idx="0"/>
            <a:effectRef idx="0"/>
            <a:fontRef idx="minor"/>
          </p:style>
          <p:txBody>
            <a:bodyPr wrap="none" lIns="0" rIns="0" tIns="0" bIns="0">
              <a:spAutoFit/>
            </a:bodyPr>
            <a:p>
              <a:pPr>
                <a:buClr>
                  <a:srgbClr val="000000"/>
                </a:buClr>
                <a:buSzPct val="45000"/>
                <a:buFont typeface="Wingdings" charset="2"/>
                <a:buChar char=""/>
              </a:pPr>
              <a:r>
                <a:rPr b="0" lang="en-US" sz="900" spc="-1" strike="noStrike">
                  <a:solidFill>
                    <a:srgbClr val="000000"/>
                  </a:solidFill>
                  <a:latin typeface="Arial"/>
                </a:rPr>
                <a:t>Initiate </a:t>
              </a:r>
              <a:endParaRPr b="0" lang="en-US" sz="900" spc="-1" strike="noStrike">
                <a:latin typeface="Arial"/>
              </a:endParaRPr>
            </a:p>
          </p:txBody>
        </p:sp>
        <p:sp>
          <p:nvSpPr>
            <p:cNvPr id="1537" name="CustomShape 45"/>
            <p:cNvSpPr/>
            <p:nvPr/>
          </p:nvSpPr>
          <p:spPr>
            <a:xfrm>
              <a:off x="4502520" y="4663440"/>
              <a:ext cx="525960" cy="137520"/>
            </a:xfrm>
            <a:prstGeom prst="rect">
              <a:avLst/>
            </a:prstGeom>
            <a:noFill/>
            <a:ln>
              <a:noFill/>
            </a:ln>
          </p:spPr>
          <p:style>
            <a:lnRef idx="0"/>
            <a:fillRef idx="0"/>
            <a:effectRef idx="0"/>
            <a:fontRef idx="minor"/>
          </p:style>
          <p:txBody>
            <a:bodyPr wrap="none" lIns="0" rIns="0" tIns="0" bIns="0">
              <a:spAutoFit/>
            </a:bodyPr>
            <a:p>
              <a:pPr>
                <a:buClr>
                  <a:srgbClr val="000000"/>
                </a:buClr>
                <a:buSzPct val="45000"/>
                <a:buFont typeface="Wingdings" charset="2"/>
                <a:buChar char=""/>
              </a:pPr>
              <a:r>
                <a:rPr b="0" lang="en-US" sz="900" spc="-1" strike="noStrike">
                  <a:solidFill>
                    <a:srgbClr val="000000"/>
                  </a:solidFill>
                  <a:latin typeface="Arial"/>
                </a:rPr>
                <a:t>Shipment</a:t>
              </a:r>
              <a:endParaRPr b="0" lang="en-US" sz="900" spc="-1" strike="noStrike">
                <a:latin typeface="Arial"/>
              </a:endParaRPr>
            </a:p>
          </p:txBody>
        </p:sp>
        <p:sp>
          <p:nvSpPr>
            <p:cNvPr id="1538" name="CustomShape 46"/>
            <p:cNvSpPr/>
            <p:nvPr/>
          </p:nvSpPr>
          <p:spPr>
            <a:xfrm>
              <a:off x="4376160" y="4822560"/>
              <a:ext cx="745560" cy="137520"/>
            </a:xfrm>
            <a:prstGeom prst="rect">
              <a:avLst/>
            </a:prstGeom>
            <a:noFill/>
            <a:ln>
              <a:noFill/>
            </a:ln>
          </p:spPr>
          <p:style>
            <a:lnRef idx="0"/>
            <a:fillRef idx="0"/>
            <a:effectRef idx="0"/>
            <a:fontRef idx="minor"/>
          </p:style>
          <p:txBody>
            <a:bodyPr wrap="none" lIns="0" rIns="0" tIns="0" bIns="0">
              <a:spAutoFit/>
            </a:bodyPr>
            <a:p>
              <a:pPr>
                <a:buClr>
                  <a:srgbClr val="000000"/>
                </a:buClr>
                <a:buSzPct val="45000"/>
                <a:buFont typeface="Wingdings" charset="2"/>
                <a:buChar char=""/>
              </a:pPr>
              <a:r>
                <a:rPr b="0" lang="en-US" sz="900" spc="-1" strike="noStrike">
                  <a:solidFill>
                    <a:srgbClr val="000000"/>
                  </a:solidFill>
                  <a:latin typeface="Arial"/>
                </a:rPr>
                <a:t>Status Inquiry</a:t>
              </a:r>
              <a:endParaRPr b="0" lang="en-US" sz="900" spc="-1" strike="noStrike">
                <a:latin typeface="Arial"/>
              </a:endParaRPr>
            </a:p>
          </p:txBody>
        </p:sp>
        <p:sp>
          <p:nvSpPr>
            <p:cNvPr id="1539" name="CustomShape 47"/>
            <p:cNvSpPr/>
            <p:nvPr/>
          </p:nvSpPr>
          <p:spPr>
            <a:xfrm>
              <a:off x="3854880" y="4742280"/>
              <a:ext cx="374040" cy="1440"/>
            </a:xfrm>
            <a:custGeom>
              <a:avLst/>
              <a:gdLst/>
              <a:ahLst/>
              <a:rect l="l" t="t" r="r" b="b"/>
              <a:pathLst>
                <a:path w="429" h="2">
                  <a:moveTo>
                    <a:pt x="0" y="2"/>
                  </a:moveTo>
                  <a:lnTo>
                    <a:pt x="161" y="2"/>
                  </a:lnTo>
                  <a:lnTo>
                    <a:pt x="161" y="1"/>
                  </a:lnTo>
                  <a:lnTo>
                    <a:pt x="162" y="0"/>
                  </a:lnTo>
                  <a:lnTo>
                    <a:pt x="429" y="0"/>
                  </a:lnTo>
                </a:path>
              </a:pathLst>
            </a:custGeom>
            <a:noFill/>
            <a:ln>
              <a:solidFill>
                <a:srgbClr val="000000"/>
              </a:solidFill>
            </a:ln>
          </p:spPr>
          <p:style>
            <a:lnRef idx="0"/>
            <a:fillRef idx="0"/>
            <a:effectRef idx="0"/>
            <a:fontRef idx="minor"/>
          </p:style>
        </p:sp>
        <p:sp>
          <p:nvSpPr>
            <p:cNvPr id="1540" name="CustomShape 48"/>
            <p:cNvSpPr/>
            <p:nvPr/>
          </p:nvSpPr>
          <p:spPr>
            <a:xfrm>
              <a:off x="4220640" y="4698360"/>
              <a:ext cx="83880" cy="85680"/>
            </a:xfrm>
            <a:custGeom>
              <a:avLst/>
              <a:gdLst/>
              <a:ahLst/>
              <a:rect l="l" t="t" r="r" b="b"/>
              <a:pathLst>
                <a:path w="98" h="99">
                  <a:moveTo>
                    <a:pt x="0" y="0"/>
                  </a:moveTo>
                  <a:lnTo>
                    <a:pt x="98" y="49"/>
                  </a:lnTo>
                  <a:lnTo>
                    <a:pt x="0" y="99"/>
                  </a:lnTo>
                  <a:lnTo>
                    <a:pt x="0" y="0"/>
                  </a:lnTo>
                  <a:close/>
                </a:path>
              </a:pathLst>
            </a:custGeom>
            <a:solidFill>
              <a:srgbClr val="000000"/>
            </a:solidFill>
            <a:ln>
              <a:noFill/>
            </a:ln>
          </p:spPr>
          <p:style>
            <a:lnRef idx="0"/>
            <a:fillRef idx="0"/>
            <a:effectRef idx="0"/>
            <a:fontRef idx="minor"/>
          </p:style>
        </p:sp>
        <p:sp>
          <p:nvSpPr>
            <p:cNvPr id="1541" name="CustomShape 49"/>
            <p:cNvSpPr/>
            <p:nvPr/>
          </p:nvSpPr>
          <p:spPr>
            <a:xfrm>
              <a:off x="2391480" y="4404240"/>
              <a:ext cx="274680" cy="338040"/>
            </a:xfrm>
            <a:custGeom>
              <a:avLst/>
              <a:gdLst/>
              <a:ahLst/>
              <a:rect l="l" t="t" r="r" b="b"/>
              <a:pathLst>
                <a:path w="314" h="386">
                  <a:moveTo>
                    <a:pt x="0" y="0"/>
                  </a:moveTo>
                  <a:lnTo>
                    <a:pt x="0" y="318"/>
                  </a:lnTo>
                  <a:lnTo>
                    <a:pt x="2" y="332"/>
                  </a:lnTo>
                  <a:lnTo>
                    <a:pt x="6" y="345"/>
                  </a:lnTo>
                  <a:lnTo>
                    <a:pt x="12" y="357"/>
                  </a:lnTo>
                  <a:lnTo>
                    <a:pt x="20" y="367"/>
                  </a:lnTo>
                  <a:lnTo>
                    <a:pt x="31" y="375"/>
                  </a:lnTo>
                  <a:lnTo>
                    <a:pt x="42" y="382"/>
                  </a:lnTo>
                  <a:lnTo>
                    <a:pt x="54" y="385"/>
                  </a:lnTo>
                  <a:lnTo>
                    <a:pt x="68" y="386"/>
                  </a:lnTo>
                  <a:lnTo>
                    <a:pt x="314" y="386"/>
                  </a:lnTo>
                </a:path>
              </a:pathLst>
            </a:custGeom>
            <a:noFill/>
            <a:ln>
              <a:solidFill>
                <a:srgbClr val="000000"/>
              </a:solidFill>
            </a:ln>
          </p:spPr>
          <p:style>
            <a:lnRef idx="0"/>
            <a:fillRef idx="0"/>
            <a:effectRef idx="0"/>
            <a:fontRef idx="minor"/>
          </p:style>
        </p:sp>
        <p:sp>
          <p:nvSpPr>
            <p:cNvPr id="1542" name="CustomShape 50"/>
            <p:cNvSpPr/>
            <p:nvPr/>
          </p:nvSpPr>
          <p:spPr>
            <a:xfrm>
              <a:off x="2655720" y="4700520"/>
              <a:ext cx="87480" cy="85680"/>
            </a:xfrm>
            <a:custGeom>
              <a:avLst/>
              <a:gdLst/>
              <a:ahLst/>
              <a:rect l="l" t="t" r="r" b="b"/>
              <a:pathLst>
                <a:path w="98" h="99">
                  <a:moveTo>
                    <a:pt x="0" y="0"/>
                  </a:moveTo>
                  <a:lnTo>
                    <a:pt x="98" y="49"/>
                  </a:lnTo>
                  <a:lnTo>
                    <a:pt x="0" y="99"/>
                  </a:lnTo>
                  <a:lnTo>
                    <a:pt x="0" y="0"/>
                  </a:lnTo>
                  <a:close/>
                </a:path>
              </a:pathLst>
            </a:custGeom>
            <a:solidFill>
              <a:srgbClr val="000000"/>
            </a:solidFill>
            <a:ln>
              <a:noFill/>
            </a:ln>
          </p:spPr>
          <p:style>
            <a:lnRef idx="0"/>
            <a:fillRef idx="0"/>
            <a:effectRef idx="0"/>
            <a:fontRef idx="minor"/>
          </p:style>
        </p:sp>
        <p:sp>
          <p:nvSpPr>
            <p:cNvPr id="1543" name="CustomShape 51"/>
            <p:cNvSpPr/>
            <p:nvPr/>
          </p:nvSpPr>
          <p:spPr>
            <a:xfrm>
              <a:off x="2967480" y="4742280"/>
              <a:ext cx="2528640" cy="580680"/>
            </a:xfrm>
            <a:custGeom>
              <a:avLst/>
              <a:gdLst/>
              <a:ahLst/>
              <a:rect l="l" t="t" r="r" b="b"/>
              <a:pathLst>
                <a:path w="2890" h="663">
                  <a:moveTo>
                    <a:pt x="2618" y="0"/>
                  </a:moveTo>
                  <a:lnTo>
                    <a:pt x="2822" y="0"/>
                  </a:lnTo>
                  <a:lnTo>
                    <a:pt x="2836" y="1"/>
                  </a:lnTo>
                  <a:lnTo>
                    <a:pt x="2848" y="5"/>
                  </a:lnTo>
                  <a:lnTo>
                    <a:pt x="2861" y="12"/>
                  </a:lnTo>
                  <a:lnTo>
                    <a:pt x="2871" y="19"/>
                  </a:lnTo>
                  <a:lnTo>
                    <a:pt x="2879" y="30"/>
                  </a:lnTo>
                  <a:lnTo>
                    <a:pt x="2885" y="41"/>
                  </a:lnTo>
                  <a:lnTo>
                    <a:pt x="2889" y="55"/>
                  </a:lnTo>
                  <a:lnTo>
                    <a:pt x="2890" y="68"/>
                  </a:lnTo>
                  <a:lnTo>
                    <a:pt x="2890" y="595"/>
                  </a:lnTo>
                  <a:lnTo>
                    <a:pt x="2889" y="609"/>
                  </a:lnTo>
                  <a:lnTo>
                    <a:pt x="2885" y="623"/>
                  </a:lnTo>
                  <a:lnTo>
                    <a:pt x="2879" y="634"/>
                  </a:lnTo>
                  <a:lnTo>
                    <a:pt x="2871" y="644"/>
                  </a:lnTo>
                  <a:lnTo>
                    <a:pt x="2861" y="652"/>
                  </a:lnTo>
                  <a:lnTo>
                    <a:pt x="2848" y="659"/>
                  </a:lnTo>
                  <a:lnTo>
                    <a:pt x="2836" y="662"/>
                  </a:lnTo>
                  <a:lnTo>
                    <a:pt x="2822" y="663"/>
                  </a:lnTo>
                  <a:lnTo>
                    <a:pt x="68" y="663"/>
                  </a:lnTo>
                  <a:lnTo>
                    <a:pt x="55" y="662"/>
                  </a:lnTo>
                  <a:lnTo>
                    <a:pt x="42" y="659"/>
                  </a:lnTo>
                  <a:lnTo>
                    <a:pt x="31" y="652"/>
                  </a:lnTo>
                  <a:lnTo>
                    <a:pt x="21" y="644"/>
                  </a:lnTo>
                  <a:lnTo>
                    <a:pt x="13" y="634"/>
                  </a:lnTo>
                  <a:lnTo>
                    <a:pt x="6" y="623"/>
                  </a:lnTo>
                  <a:lnTo>
                    <a:pt x="3" y="609"/>
                  </a:lnTo>
                  <a:lnTo>
                    <a:pt x="0" y="595"/>
                  </a:lnTo>
                  <a:lnTo>
                    <a:pt x="0" y="344"/>
                  </a:lnTo>
                </a:path>
              </a:pathLst>
            </a:custGeom>
            <a:noFill/>
            <a:ln>
              <a:solidFill>
                <a:srgbClr val="000000"/>
              </a:solidFill>
            </a:ln>
          </p:spPr>
          <p:style>
            <a:lnRef idx="0"/>
            <a:fillRef idx="0"/>
            <a:effectRef idx="0"/>
            <a:fontRef idx="minor"/>
          </p:style>
        </p:sp>
        <p:sp>
          <p:nvSpPr>
            <p:cNvPr id="1544" name="CustomShape 52"/>
            <p:cNvSpPr/>
            <p:nvPr/>
          </p:nvSpPr>
          <p:spPr>
            <a:xfrm>
              <a:off x="2923920" y="4968000"/>
              <a:ext cx="87120" cy="85680"/>
            </a:xfrm>
            <a:custGeom>
              <a:avLst/>
              <a:gdLst/>
              <a:ahLst/>
              <a:rect l="l" t="t" r="r" b="b"/>
              <a:pathLst>
                <a:path w="98" h="98">
                  <a:moveTo>
                    <a:pt x="0" y="98"/>
                  </a:moveTo>
                  <a:lnTo>
                    <a:pt x="48" y="0"/>
                  </a:lnTo>
                  <a:lnTo>
                    <a:pt x="98" y="98"/>
                  </a:lnTo>
                  <a:lnTo>
                    <a:pt x="0" y="98"/>
                  </a:lnTo>
                  <a:close/>
                </a:path>
              </a:pathLst>
            </a:custGeom>
            <a:solidFill>
              <a:srgbClr val="000000"/>
            </a:solidFill>
            <a:ln>
              <a:noFill/>
            </a:ln>
          </p:spPr>
          <p:style>
            <a:lnRef idx="0"/>
            <a:fillRef idx="0"/>
            <a:effectRef idx="0"/>
            <a:fontRef idx="minor"/>
          </p:style>
        </p:sp>
        <p:sp>
          <p:nvSpPr>
            <p:cNvPr id="1545" name="Line 53"/>
            <p:cNvSpPr/>
            <p:nvPr/>
          </p:nvSpPr>
          <p:spPr>
            <a:xfrm>
              <a:off x="1793160" y="4178520"/>
              <a:ext cx="299160" cy="1440"/>
            </a:xfrm>
            <a:prstGeom prst="line">
              <a:avLst/>
            </a:prstGeom>
            <a:ln>
              <a:solidFill>
                <a:srgbClr val="000000"/>
              </a:solidFill>
            </a:ln>
          </p:spPr>
          <p:style>
            <a:lnRef idx="0"/>
            <a:fillRef idx="0"/>
            <a:effectRef idx="0"/>
            <a:fontRef idx="minor"/>
          </p:style>
        </p:sp>
        <p:sp>
          <p:nvSpPr>
            <p:cNvPr id="1546" name="CustomShape 54"/>
            <p:cNvSpPr/>
            <p:nvPr/>
          </p:nvSpPr>
          <p:spPr>
            <a:xfrm>
              <a:off x="2081880" y="4136400"/>
              <a:ext cx="86040" cy="85680"/>
            </a:xfrm>
            <a:custGeom>
              <a:avLst/>
              <a:gdLst/>
              <a:ahLst/>
              <a:rect l="l" t="t" r="r" b="b"/>
              <a:pathLst>
                <a:path w="99" h="98">
                  <a:moveTo>
                    <a:pt x="0" y="0"/>
                  </a:moveTo>
                  <a:lnTo>
                    <a:pt x="99" y="48"/>
                  </a:lnTo>
                  <a:lnTo>
                    <a:pt x="0" y="98"/>
                  </a:lnTo>
                  <a:lnTo>
                    <a:pt x="0" y="0"/>
                  </a:lnTo>
                  <a:close/>
                </a:path>
              </a:pathLst>
            </a:custGeom>
            <a:solidFill>
              <a:srgbClr val="000000"/>
            </a:solidFill>
            <a:ln>
              <a:noFill/>
            </a:ln>
          </p:spPr>
          <p:style>
            <a:lnRef idx="0"/>
            <a:fillRef idx="0"/>
            <a:effectRef idx="0"/>
            <a:fontRef idx="minor"/>
          </p:style>
        </p:sp>
        <p:sp>
          <p:nvSpPr>
            <p:cNvPr id="1547" name="CustomShape 55"/>
            <p:cNvSpPr/>
            <p:nvPr/>
          </p:nvSpPr>
          <p:spPr>
            <a:xfrm>
              <a:off x="2391480" y="3489120"/>
              <a:ext cx="271080" cy="465840"/>
            </a:xfrm>
            <a:custGeom>
              <a:avLst/>
              <a:gdLst/>
              <a:ahLst/>
              <a:rect l="l" t="t" r="r" b="b"/>
              <a:pathLst>
                <a:path w="308" h="533">
                  <a:moveTo>
                    <a:pt x="0" y="533"/>
                  </a:moveTo>
                  <a:lnTo>
                    <a:pt x="0" y="68"/>
                  </a:lnTo>
                  <a:lnTo>
                    <a:pt x="2" y="55"/>
                  </a:lnTo>
                  <a:lnTo>
                    <a:pt x="6" y="42"/>
                  </a:lnTo>
                  <a:lnTo>
                    <a:pt x="12" y="30"/>
                  </a:lnTo>
                  <a:lnTo>
                    <a:pt x="20" y="21"/>
                  </a:lnTo>
                  <a:lnTo>
                    <a:pt x="31" y="12"/>
                  </a:lnTo>
                  <a:lnTo>
                    <a:pt x="42" y="6"/>
                  </a:lnTo>
                  <a:lnTo>
                    <a:pt x="54" y="2"/>
                  </a:lnTo>
                  <a:lnTo>
                    <a:pt x="68" y="0"/>
                  </a:lnTo>
                  <a:lnTo>
                    <a:pt x="308" y="0"/>
                  </a:lnTo>
                </a:path>
              </a:pathLst>
            </a:custGeom>
            <a:noFill/>
            <a:ln>
              <a:solidFill>
                <a:srgbClr val="000000"/>
              </a:solidFill>
            </a:ln>
          </p:spPr>
          <p:style>
            <a:lnRef idx="0"/>
            <a:fillRef idx="0"/>
            <a:effectRef idx="0"/>
            <a:fontRef idx="minor"/>
          </p:style>
        </p:sp>
        <p:sp>
          <p:nvSpPr>
            <p:cNvPr id="1548" name="CustomShape 56"/>
            <p:cNvSpPr/>
            <p:nvPr/>
          </p:nvSpPr>
          <p:spPr>
            <a:xfrm>
              <a:off x="2650680" y="3445560"/>
              <a:ext cx="85680" cy="85680"/>
            </a:xfrm>
            <a:custGeom>
              <a:avLst/>
              <a:gdLst/>
              <a:ahLst/>
              <a:rect l="l" t="t" r="r" b="b"/>
              <a:pathLst>
                <a:path w="97" h="97">
                  <a:moveTo>
                    <a:pt x="0" y="0"/>
                  </a:moveTo>
                  <a:lnTo>
                    <a:pt x="97" y="48"/>
                  </a:lnTo>
                  <a:lnTo>
                    <a:pt x="0" y="97"/>
                  </a:lnTo>
                  <a:lnTo>
                    <a:pt x="0" y="0"/>
                  </a:lnTo>
                  <a:close/>
                </a:path>
              </a:pathLst>
            </a:custGeom>
            <a:solidFill>
              <a:srgbClr val="000000"/>
            </a:solidFill>
            <a:ln>
              <a:noFill/>
            </a:ln>
          </p:spPr>
          <p:style>
            <a:lnRef idx="0"/>
            <a:fillRef idx="0"/>
            <a:effectRef idx="0"/>
            <a:fontRef idx="minor"/>
          </p:style>
        </p:sp>
        <p:sp>
          <p:nvSpPr>
            <p:cNvPr id="1549" name="CustomShape 57"/>
            <p:cNvSpPr/>
            <p:nvPr/>
          </p:nvSpPr>
          <p:spPr>
            <a:xfrm>
              <a:off x="4021200" y="3335400"/>
              <a:ext cx="283320" cy="1440"/>
            </a:xfrm>
            <a:custGeom>
              <a:avLst/>
              <a:gdLst/>
              <a:ahLst/>
              <a:rect l="l" t="t" r="r" b="b"/>
              <a:pathLst>
                <a:path w="326" h="1">
                  <a:moveTo>
                    <a:pt x="0" y="1"/>
                  </a:moveTo>
                  <a:lnTo>
                    <a:pt x="160" y="1"/>
                  </a:lnTo>
                  <a:lnTo>
                    <a:pt x="160" y="0"/>
                  </a:lnTo>
                  <a:lnTo>
                    <a:pt x="161" y="0"/>
                  </a:lnTo>
                  <a:lnTo>
                    <a:pt x="326" y="0"/>
                  </a:lnTo>
                </a:path>
              </a:pathLst>
            </a:custGeom>
            <a:noFill/>
            <a:ln>
              <a:solidFill>
                <a:srgbClr val="000000"/>
              </a:solidFill>
            </a:ln>
          </p:spPr>
          <p:style>
            <a:lnRef idx="0"/>
            <a:fillRef idx="0"/>
            <a:effectRef idx="0"/>
            <a:fontRef idx="minor"/>
          </p:style>
        </p:sp>
        <p:sp>
          <p:nvSpPr>
            <p:cNvPr id="1550" name="CustomShape 58"/>
            <p:cNvSpPr/>
            <p:nvPr/>
          </p:nvSpPr>
          <p:spPr>
            <a:xfrm>
              <a:off x="4294080" y="3293280"/>
              <a:ext cx="87120" cy="85680"/>
            </a:xfrm>
            <a:custGeom>
              <a:avLst/>
              <a:gdLst/>
              <a:ahLst/>
              <a:rect l="l" t="t" r="r" b="b"/>
              <a:pathLst>
                <a:path w="99" h="98">
                  <a:moveTo>
                    <a:pt x="0" y="0"/>
                  </a:moveTo>
                  <a:lnTo>
                    <a:pt x="99" y="49"/>
                  </a:lnTo>
                  <a:lnTo>
                    <a:pt x="0" y="98"/>
                  </a:lnTo>
                  <a:lnTo>
                    <a:pt x="0" y="0"/>
                  </a:lnTo>
                  <a:close/>
                </a:path>
              </a:pathLst>
            </a:custGeom>
            <a:solidFill>
              <a:srgbClr val="000000"/>
            </a:solidFill>
            <a:ln>
              <a:noFill/>
            </a:ln>
          </p:spPr>
          <p:style>
            <a:lnRef idx="0"/>
            <a:fillRef idx="0"/>
            <a:effectRef idx="0"/>
            <a:fontRef idx="minor"/>
          </p:style>
        </p:sp>
        <p:sp>
          <p:nvSpPr>
            <p:cNvPr id="1551" name="CustomShape 59"/>
            <p:cNvSpPr/>
            <p:nvPr/>
          </p:nvSpPr>
          <p:spPr>
            <a:xfrm>
              <a:off x="2365200" y="2817000"/>
              <a:ext cx="2239920" cy="514440"/>
            </a:xfrm>
            <a:custGeom>
              <a:avLst/>
              <a:gdLst/>
              <a:ahLst/>
              <a:rect l="l" t="t" r="r" b="b"/>
              <a:pathLst>
                <a:path w="2559" h="588">
                  <a:moveTo>
                    <a:pt x="2559" y="336"/>
                  </a:moveTo>
                  <a:lnTo>
                    <a:pt x="2559" y="104"/>
                  </a:lnTo>
                  <a:lnTo>
                    <a:pt x="2558" y="91"/>
                  </a:lnTo>
                  <a:lnTo>
                    <a:pt x="2555" y="77"/>
                  </a:lnTo>
                  <a:lnTo>
                    <a:pt x="2548" y="66"/>
                  </a:lnTo>
                  <a:lnTo>
                    <a:pt x="2540" y="56"/>
                  </a:lnTo>
                  <a:lnTo>
                    <a:pt x="2530" y="48"/>
                  </a:lnTo>
                  <a:lnTo>
                    <a:pt x="2518" y="41"/>
                  </a:lnTo>
                  <a:lnTo>
                    <a:pt x="2505" y="38"/>
                  </a:lnTo>
                  <a:lnTo>
                    <a:pt x="2491" y="36"/>
                  </a:lnTo>
                  <a:lnTo>
                    <a:pt x="1729" y="36"/>
                  </a:lnTo>
                  <a:lnTo>
                    <a:pt x="1715" y="34"/>
                  </a:lnTo>
                  <a:lnTo>
                    <a:pt x="1701" y="30"/>
                  </a:lnTo>
                  <a:lnTo>
                    <a:pt x="1689" y="23"/>
                  </a:lnTo>
                  <a:lnTo>
                    <a:pt x="1678" y="13"/>
                  </a:lnTo>
                  <a:lnTo>
                    <a:pt x="1673" y="8"/>
                  </a:lnTo>
                  <a:lnTo>
                    <a:pt x="1667" y="3"/>
                  </a:lnTo>
                  <a:lnTo>
                    <a:pt x="1660" y="1"/>
                  </a:lnTo>
                  <a:lnTo>
                    <a:pt x="1653" y="0"/>
                  </a:lnTo>
                  <a:lnTo>
                    <a:pt x="1647" y="0"/>
                  </a:lnTo>
                  <a:lnTo>
                    <a:pt x="1640" y="2"/>
                  </a:lnTo>
                  <a:lnTo>
                    <a:pt x="1634" y="5"/>
                  </a:lnTo>
                  <a:lnTo>
                    <a:pt x="1627" y="9"/>
                  </a:lnTo>
                  <a:lnTo>
                    <a:pt x="1624" y="13"/>
                  </a:lnTo>
                  <a:lnTo>
                    <a:pt x="1614" y="23"/>
                  </a:lnTo>
                  <a:lnTo>
                    <a:pt x="1601" y="30"/>
                  </a:lnTo>
                  <a:lnTo>
                    <a:pt x="1588" y="34"/>
                  </a:lnTo>
                  <a:lnTo>
                    <a:pt x="1573" y="36"/>
                  </a:lnTo>
                  <a:lnTo>
                    <a:pt x="1139" y="36"/>
                  </a:lnTo>
                  <a:lnTo>
                    <a:pt x="1124" y="34"/>
                  </a:lnTo>
                  <a:lnTo>
                    <a:pt x="1110" y="30"/>
                  </a:lnTo>
                  <a:lnTo>
                    <a:pt x="1098" y="23"/>
                  </a:lnTo>
                  <a:lnTo>
                    <a:pt x="1086" y="13"/>
                  </a:lnTo>
                  <a:lnTo>
                    <a:pt x="1082" y="8"/>
                  </a:lnTo>
                  <a:lnTo>
                    <a:pt x="1075" y="3"/>
                  </a:lnTo>
                  <a:lnTo>
                    <a:pt x="1069" y="1"/>
                  </a:lnTo>
                  <a:lnTo>
                    <a:pt x="1063" y="0"/>
                  </a:lnTo>
                  <a:lnTo>
                    <a:pt x="1056" y="0"/>
                  </a:lnTo>
                  <a:lnTo>
                    <a:pt x="1049" y="2"/>
                  </a:lnTo>
                  <a:lnTo>
                    <a:pt x="1042" y="5"/>
                  </a:lnTo>
                  <a:lnTo>
                    <a:pt x="1037" y="9"/>
                  </a:lnTo>
                  <a:lnTo>
                    <a:pt x="1033" y="13"/>
                  </a:lnTo>
                  <a:lnTo>
                    <a:pt x="1022" y="23"/>
                  </a:lnTo>
                  <a:lnTo>
                    <a:pt x="1009" y="30"/>
                  </a:lnTo>
                  <a:lnTo>
                    <a:pt x="996" y="34"/>
                  </a:lnTo>
                  <a:lnTo>
                    <a:pt x="981" y="36"/>
                  </a:lnTo>
                  <a:lnTo>
                    <a:pt x="68" y="36"/>
                  </a:lnTo>
                  <a:lnTo>
                    <a:pt x="55" y="38"/>
                  </a:lnTo>
                  <a:lnTo>
                    <a:pt x="41" y="41"/>
                  </a:lnTo>
                  <a:lnTo>
                    <a:pt x="30" y="48"/>
                  </a:lnTo>
                  <a:lnTo>
                    <a:pt x="20" y="56"/>
                  </a:lnTo>
                  <a:lnTo>
                    <a:pt x="12" y="66"/>
                  </a:lnTo>
                  <a:lnTo>
                    <a:pt x="5" y="77"/>
                  </a:lnTo>
                  <a:lnTo>
                    <a:pt x="1" y="91"/>
                  </a:lnTo>
                  <a:lnTo>
                    <a:pt x="0" y="104"/>
                  </a:lnTo>
                  <a:lnTo>
                    <a:pt x="0" y="520"/>
                  </a:lnTo>
                  <a:lnTo>
                    <a:pt x="1" y="534"/>
                  </a:lnTo>
                  <a:lnTo>
                    <a:pt x="5" y="546"/>
                  </a:lnTo>
                  <a:lnTo>
                    <a:pt x="12" y="559"/>
                  </a:lnTo>
                  <a:lnTo>
                    <a:pt x="20" y="568"/>
                  </a:lnTo>
                  <a:lnTo>
                    <a:pt x="30" y="577"/>
                  </a:lnTo>
                  <a:lnTo>
                    <a:pt x="41" y="583"/>
                  </a:lnTo>
                  <a:lnTo>
                    <a:pt x="55" y="587"/>
                  </a:lnTo>
                  <a:lnTo>
                    <a:pt x="68" y="588"/>
                  </a:lnTo>
                  <a:lnTo>
                    <a:pt x="160" y="588"/>
                  </a:lnTo>
                </a:path>
              </a:pathLst>
            </a:custGeom>
            <a:noFill/>
            <a:ln>
              <a:solidFill>
                <a:srgbClr val="000000"/>
              </a:solidFill>
            </a:ln>
          </p:spPr>
          <p:style>
            <a:lnRef idx="0"/>
            <a:fillRef idx="0"/>
            <a:effectRef idx="0"/>
            <a:fontRef idx="minor"/>
          </p:style>
        </p:sp>
        <p:sp>
          <p:nvSpPr>
            <p:cNvPr id="1552" name="CustomShape 60"/>
            <p:cNvSpPr/>
            <p:nvPr/>
          </p:nvSpPr>
          <p:spPr>
            <a:xfrm>
              <a:off x="2495160" y="3289680"/>
              <a:ext cx="85680" cy="85680"/>
            </a:xfrm>
            <a:custGeom>
              <a:avLst/>
              <a:gdLst/>
              <a:ahLst/>
              <a:rect l="l" t="t" r="r" b="b"/>
              <a:pathLst>
                <a:path w="97" h="97">
                  <a:moveTo>
                    <a:pt x="0" y="0"/>
                  </a:moveTo>
                  <a:lnTo>
                    <a:pt x="97" y="48"/>
                  </a:lnTo>
                  <a:lnTo>
                    <a:pt x="0" y="97"/>
                  </a:lnTo>
                  <a:lnTo>
                    <a:pt x="0" y="0"/>
                  </a:lnTo>
                  <a:close/>
                </a:path>
              </a:pathLst>
            </a:custGeom>
            <a:solidFill>
              <a:srgbClr val="000000"/>
            </a:solidFill>
            <a:ln>
              <a:noFill/>
            </a:ln>
          </p:spPr>
          <p:style>
            <a:lnRef idx="0"/>
            <a:fillRef idx="0"/>
            <a:effectRef idx="0"/>
            <a:fontRef idx="minor"/>
          </p:style>
        </p:sp>
        <p:sp>
          <p:nvSpPr>
            <p:cNvPr id="1553" name="CustomShape 61"/>
            <p:cNvSpPr/>
            <p:nvPr/>
          </p:nvSpPr>
          <p:spPr>
            <a:xfrm>
              <a:off x="3517200" y="2677320"/>
              <a:ext cx="923760" cy="137520"/>
            </a:xfrm>
            <a:prstGeom prst="rect">
              <a:avLst/>
            </a:prstGeom>
            <a:noFill/>
            <a:ln>
              <a:noFill/>
            </a:ln>
          </p:spPr>
          <p:style>
            <a:lnRef idx="0"/>
            <a:fillRef idx="0"/>
            <a:effectRef idx="0"/>
            <a:fontRef idx="minor"/>
          </p:style>
          <p:txBody>
            <a:bodyPr wrap="none" lIns="0" rIns="0" tIns="0" bIns="0">
              <a:spAutoFit/>
            </a:bodyPr>
            <a:p>
              <a:pPr>
                <a:buClr>
                  <a:srgbClr val="000000"/>
                </a:buClr>
                <a:buSzPct val="45000"/>
                <a:buFont typeface="Wingdings" charset="2"/>
                <a:buChar char=""/>
              </a:pPr>
              <a:r>
                <a:rPr b="0" lang="en-US" sz="900" spc="-1" strike="noStrike">
                  <a:solidFill>
                    <a:srgbClr val="000000"/>
                  </a:solidFill>
                  <a:latin typeface="Arial"/>
                </a:rPr>
                <a:t>more Trackpoints</a:t>
              </a:r>
              <a:endParaRPr b="0" lang="en-US" sz="900" spc="-1" strike="noStrike">
                <a:latin typeface="Arial"/>
              </a:endParaRPr>
            </a:p>
          </p:txBody>
        </p:sp>
        <p:sp>
          <p:nvSpPr>
            <p:cNvPr id="1554" name="Line 62"/>
            <p:cNvSpPr/>
            <p:nvPr/>
          </p:nvSpPr>
          <p:spPr>
            <a:xfrm>
              <a:off x="4829760" y="3335400"/>
              <a:ext cx="311040" cy="1440"/>
            </a:xfrm>
            <a:prstGeom prst="line">
              <a:avLst/>
            </a:prstGeom>
            <a:ln>
              <a:solidFill>
                <a:srgbClr val="000000"/>
              </a:solidFill>
            </a:ln>
          </p:spPr>
          <p:style>
            <a:lnRef idx="0"/>
            <a:fillRef idx="0"/>
            <a:effectRef idx="0"/>
            <a:fontRef idx="minor"/>
          </p:style>
        </p:sp>
        <p:sp>
          <p:nvSpPr>
            <p:cNvPr id="1555" name="CustomShape 63"/>
            <p:cNvSpPr/>
            <p:nvPr/>
          </p:nvSpPr>
          <p:spPr>
            <a:xfrm>
              <a:off x="5130720" y="3293280"/>
              <a:ext cx="85680" cy="85680"/>
            </a:xfrm>
            <a:custGeom>
              <a:avLst/>
              <a:gdLst/>
              <a:ahLst/>
              <a:rect l="l" t="t" r="r" b="b"/>
              <a:pathLst>
                <a:path w="98" h="98">
                  <a:moveTo>
                    <a:pt x="0" y="0"/>
                  </a:moveTo>
                  <a:lnTo>
                    <a:pt x="98" y="49"/>
                  </a:lnTo>
                  <a:lnTo>
                    <a:pt x="0" y="98"/>
                  </a:lnTo>
                  <a:lnTo>
                    <a:pt x="0" y="0"/>
                  </a:lnTo>
                  <a:close/>
                </a:path>
              </a:pathLst>
            </a:custGeom>
            <a:solidFill>
              <a:srgbClr val="000000"/>
            </a:solidFill>
            <a:ln>
              <a:noFill/>
            </a:ln>
          </p:spPr>
          <p:style>
            <a:lnRef idx="0"/>
            <a:fillRef idx="0"/>
            <a:effectRef idx="0"/>
            <a:fontRef idx="minor"/>
          </p:style>
        </p:sp>
        <p:sp>
          <p:nvSpPr>
            <p:cNvPr id="1556" name="CustomShape 64"/>
            <p:cNvSpPr/>
            <p:nvPr/>
          </p:nvSpPr>
          <p:spPr>
            <a:xfrm>
              <a:off x="6254280" y="3954960"/>
              <a:ext cx="451080" cy="449280"/>
            </a:xfrm>
            <a:custGeom>
              <a:avLst/>
              <a:gdLst/>
              <a:ahLst/>
              <a:rect l="l" t="t" r="r" b="b"/>
              <a:pathLst>
                <a:path w="515" h="514">
                  <a:moveTo>
                    <a:pt x="0" y="258"/>
                  </a:moveTo>
                  <a:lnTo>
                    <a:pt x="257" y="0"/>
                  </a:lnTo>
                  <a:lnTo>
                    <a:pt x="515" y="258"/>
                  </a:lnTo>
                  <a:lnTo>
                    <a:pt x="257" y="514"/>
                  </a:lnTo>
                  <a:lnTo>
                    <a:pt x="0" y="258"/>
                  </a:lnTo>
                  <a:close/>
                </a:path>
              </a:pathLst>
            </a:custGeom>
            <a:solidFill>
              <a:srgbClr val="ffffff"/>
            </a:solidFill>
            <a:ln>
              <a:noFill/>
            </a:ln>
          </p:spPr>
          <p:style>
            <a:lnRef idx="0"/>
            <a:fillRef idx="0"/>
            <a:effectRef idx="0"/>
            <a:fontRef idx="minor"/>
          </p:style>
        </p:sp>
        <p:sp>
          <p:nvSpPr>
            <p:cNvPr id="1557" name="CustomShape 65"/>
            <p:cNvSpPr/>
            <p:nvPr/>
          </p:nvSpPr>
          <p:spPr>
            <a:xfrm>
              <a:off x="6254280" y="3954960"/>
              <a:ext cx="451080" cy="449280"/>
            </a:xfrm>
            <a:custGeom>
              <a:avLst/>
              <a:gdLst/>
              <a:ahLst/>
              <a:rect l="l" t="t" r="r" b="b"/>
              <a:pathLst>
                <a:path w="515" h="514">
                  <a:moveTo>
                    <a:pt x="0" y="258"/>
                  </a:moveTo>
                  <a:lnTo>
                    <a:pt x="257" y="0"/>
                  </a:lnTo>
                  <a:lnTo>
                    <a:pt x="515" y="258"/>
                  </a:lnTo>
                  <a:lnTo>
                    <a:pt x="257" y="514"/>
                  </a:lnTo>
                  <a:lnTo>
                    <a:pt x="0" y="258"/>
                  </a:lnTo>
                  <a:close/>
                </a:path>
              </a:pathLst>
            </a:custGeom>
            <a:noFill/>
            <a:ln>
              <a:solidFill>
                <a:srgbClr val="000000"/>
              </a:solidFill>
            </a:ln>
          </p:spPr>
          <p:style>
            <a:lnRef idx="0"/>
            <a:fillRef idx="0"/>
            <a:effectRef idx="0"/>
            <a:fontRef idx="minor"/>
          </p:style>
        </p:sp>
        <p:sp>
          <p:nvSpPr>
            <p:cNvPr id="1558" name="Line 66"/>
            <p:cNvSpPr/>
            <p:nvPr/>
          </p:nvSpPr>
          <p:spPr>
            <a:xfrm>
              <a:off x="6480000" y="4066560"/>
              <a:ext cx="1440" cy="225360"/>
            </a:xfrm>
            <a:prstGeom prst="line">
              <a:avLst/>
            </a:prstGeom>
            <a:ln>
              <a:solidFill>
                <a:srgbClr val="000000"/>
              </a:solidFill>
            </a:ln>
          </p:spPr>
          <p:style>
            <a:lnRef idx="0"/>
            <a:fillRef idx="0"/>
            <a:effectRef idx="0"/>
            <a:fontRef idx="minor"/>
          </p:style>
        </p:sp>
        <p:sp>
          <p:nvSpPr>
            <p:cNvPr id="1559" name="Line 67"/>
            <p:cNvSpPr/>
            <p:nvPr/>
          </p:nvSpPr>
          <p:spPr>
            <a:xfrm>
              <a:off x="6368040" y="4180680"/>
              <a:ext cx="225360" cy="1440"/>
            </a:xfrm>
            <a:prstGeom prst="line">
              <a:avLst/>
            </a:prstGeom>
            <a:ln>
              <a:solidFill>
                <a:srgbClr val="000000"/>
              </a:solidFill>
            </a:ln>
          </p:spPr>
          <p:style>
            <a:lnRef idx="0"/>
            <a:fillRef idx="0"/>
            <a:effectRef idx="0"/>
            <a:fontRef idx="minor"/>
          </p:style>
        </p:sp>
        <p:sp>
          <p:nvSpPr>
            <p:cNvPr id="1560" name="CustomShape 68"/>
            <p:cNvSpPr/>
            <p:nvPr/>
          </p:nvSpPr>
          <p:spPr>
            <a:xfrm>
              <a:off x="6168240" y="3335400"/>
              <a:ext cx="311400" cy="543960"/>
            </a:xfrm>
            <a:custGeom>
              <a:avLst/>
              <a:gdLst/>
              <a:ahLst/>
              <a:rect l="l" t="t" r="r" b="b"/>
              <a:pathLst>
                <a:path w="356" h="621">
                  <a:moveTo>
                    <a:pt x="0" y="0"/>
                  </a:moveTo>
                  <a:lnTo>
                    <a:pt x="288" y="0"/>
                  </a:lnTo>
                  <a:lnTo>
                    <a:pt x="302" y="1"/>
                  </a:lnTo>
                  <a:lnTo>
                    <a:pt x="315" y="6"/>
                  </a:lnTo>
                  <a:lnTo>
                    <a:pt x="327" y="11"/>
                  </a:lnTo>
                  <a:lnTo>
                    <a:pt x="337" y="20"/>
                  </a:lnTo>
                  <a:lnTo>
                    <a:pt x="345" y="31"/>
                  </a:lnTo>
                  <a:lnTo>
                    <a:pt x="350" y="42"/>
                  </a:lnTo>
                  <a:lnTo>
                    <a:pt x="355" y="54"/>
                  </a:lnTo>
                  <a:lnTo>
                    <a:pt x="356" y="68"/>
                  </a:lnTo>
                  <a:lnTo>
                    <a:pt x="356" y="621"/>
                  </a:lnTo>
                </a:path>
              </a:pathLst>
            </a:custGeom>
            <a:noFill/>
            <a:ln>
              <a:solidFill>
                <a:srgbClr val="000000"/>
              </a:solidFill>
            </a:ln>
          </p:spPr>
          <p:style>
            <a:lnRef idx="0"/>
            <a:fillRef idx="0"/>
            <a:effectRef idx="0"/>
            <a:fontRef idx="minor"/>
          </p:style>
        </p:sp>
        <p:sp>
          <p:nvSpPr>
            <p:cNvPr id="1561" name="CustomShape 69"/>
            <p:cNvSpPr/>
            <p:nvPr/>
          </p:nvSpPr>
          <p:spPr>
            <a:xfrm>
              <a:off x="6437880" y="3868920"/>
              <a:ext cx="83880" cy="86040"/>
            </a:xfrm>
            <a:custGeom>
              <a:avLst/>
              <a:gdLst/>
              <a:ahLst/>
              <a:rect l="l" t="t" r="r" b="b"/>
              <a:pathLst>
                <a:path w="98" h="98">
                  <a:moveTo>
                    <a:pt x="98" y="0"/>
                  </a:moveTo>
                  <a:lnTo>
                    <a:pt x="49" y="98"/>
                  </a:lnTo>
                  <a:lnTo>
                    <a:pt x="0" y="0"/>
                  </a:lnTo>
                  <a:lnTo>
                    <a:pt x="98" y="0"/>
                  </a:lnTo>
                  <a:close/>
                </a:path>
              </a:pathLst>
            </a:custGeom>
            <a:solidFill>
              <a:srgbClr val="000000"/>
            </a:solidFill>
            <a:ln>
              <a:noFill/>
            </a:ln>
          </p:spPr>
          <p:style>
            <a:lnRef idx="0"/>
            <a:fillRef idx="0"/>
            <a:effectRef idx="0"/>
            <a:fontRef idx="minor"/>
          </p:style>
        </p:sp>
        <p:sp>
          <p:nvSpPr>
            <p:cNvPr id="1562" name="Line 70"/>
            <p:cNvSpPr/>
            <p:nvPr/>
          </p:nvSpPr>
          <p:spPr>
            <a:xfrm>
              <a:off x="3853080" y="4180680"/>
              <a:ext cx="2327400" cy="1440"/>
            </a:xfrm>
            <a:prstGeom prst="line">
              <a:avLst/>
            </a:prstGeom>
            <a:ln>
              <a:solidFill>
                <a:srgbClr val="000000"/>
              </a:solidFill>
            </a:ln>
          </p:spPr>
          <p:style>
            <a:lnRef idx="0"/>
            <a:fillRef idx="0"/>
            <a:effectRef idx="0"/>
            <a:fontRef idx="minor"/>
          </p:style>
        </p:sp>
        <p:sp>
          <p:nvSpPr>
            <p:cNvPr id="1563" name="CustomShape 71"/>
            <p:cNvSpPr/>
            <p:nvPr/>
          </p:nvSpPr>
          <p:spPr>
            <a:xfrm>
              <a:off x="6170400" y="4136400"/>
              <a:ext cx="83880" cy="85680"/>
            </a:xfrm>
            <a:custGeom>
              <a:avLst/>
              <a:gdLst/>
              <a:ahLst/>
              <a:rect l="l" t="t" r="r" b="b"/>
              <a:pathLst>
                <a:path w="98" h="98">
                  <a:moveTo>
                    <a:pt x="0" y="0"/>
                  </a:moveTo>
                  <a:lnTo>
                    <a:pt x="98" y="50"/>
                  </a:lnTo>
                  <a:lnTo>
                    <a:pt x="0" y="98"/>
                  </a:lnTo>
                  <a:lnTo>
                    <a:pt x="0" y="0"/>
                  </a:lnTo>
                  <a:close/>
                </a:path>
              </a:pathLst>
            </a:custGeom>
            <a:solidFill>
              <a:srgbClr val="000000"/>
            </a:solidFill>
            <a:ln>
              <a:noFill/>
            </a:ln>
          </p:spPr>
          <p:style>
            <a:lnRef idx="0"/>
            <a:fillRef idx="0"/>
            <a:effectRef idx="0"/>
            <a:fontRef idx="minor"/>
          </p:style>
        </p:sp>
        <p:sp>
          <p:nvSpPr>
            <p:cNvPr id="1564" name="CustomShape 72"/>
            <p:cNvSpPr/>
            <p:nvPr/>
          </p:nvSpPr>
          <p:spPr>
            <a:xfrm>
              <a:off x="7129080" y="3823560"/>
              <a:ext cx="952200" cy="713880"/>
            </a:xfrm>
            <a:custGeom>
              <a:avLst/>
              <a:gdLst/>
              <a:ahLst/>
              <a:rect l="l" t="t" r="r" b="b"/>
              <a:pathLst>
                <a:path w="1088" h="817">
                  <a:moveTo>
                    <a:pt x="68" y="817"/>
                  </a:moveTo>
                  <a:lnTo>
                    <a:pt x="1020" y="817"/>
                  </a:lnTo>
                  <a:lnTo>
                    <a:pt x="1034" y="814"/>
                  </a:lnTo>
                  <a:lnTo>
                    <a:pt x="1046" y="811"/>
                  </a:lnTo>
                  <a:lnTo>
                    <a:pt x="1059" y="804"/>
                  </a:lnTo>
                  <a:lnTo>
                    <a:pt x="1069" y="796"/>
                  </a:lnTo>
                  <a:lnTo>
                    <a:pt x="1077" y="786"/>
                  </a:lnTo>
                  <a:lnTo>
                    <a:pt x="1082" y="775"/>
                  </a:lnTo>
                  <a:lnTo>
                    <a:pt x="1087" y="762"/>
                  </a:lnTo>
                  <a:lnTo>
                    <a:pt x="1088" y="749"/>
                  </a:lnTo>
                  <a:lnTo>
                    <a:pt x="1088" y="68"/>
                  </a:lnTo>
                  <a:lnTo>
                    <a:pt x="1087" y="55"/>
                  </a:lnTo>
                  <a:lnTo>
                    <a:pt x="1082" y="41"/>
                  </a:lnTo>
                  <a:lnTo>
                    <a:pt x="1077" y="30"/>
                  </a:lnTo>
                  <a:lnTo>
                    <a:pt x="1069" y="20"/>
                  </a:lnTo>
                  <a:lnTo>
                    <a:pt x="1059" y="12"/>
                  </a:lnTo>
                  <a:lnTo>
                    <a:pt x="1046" y="5"/>
                  </a:lnTo>
                  <a:lnTo>
                    <a:pt x="1034" y="2"/>
                  </a:lnTo>
                  <a:lnTo>
                    <a:pt x="1020" y="0"/>
                  </a:lnTo>
                  <a:lnTo>
                    <a:pt x="68" y="0"/>
                  </a:lnTo>
                  <a:lnTo>
                    <a:pt x="54" y="2"/>
                  </a:lnTo>
                  <a:lnTo>
                    <a:pt x="42" y="5"/>
                  </a:lnTo>
                  <a:lnTo>
                    <a:pt x="30" y="12"/>
                  </a:lnTo>
                  <a:lnTo>
                    <a:pt x="20" y="20"/>
                  </a:lnTo>
                  <a:lnTo>
                    <a:pt x="11" y="30"/>
                  </a:lnTo>
                  <a:lnTo>
                    <a:pt x="5" y="41"/>
                  </a:lnTo>
                  <a:lnTo>
                    <a:pt x="1" y="55"/>
                  </a:lnTo>
                  <a:lnTo>
                    <a:pt x="0" y="68"/>
                  </a:lnTo>
                  <a:lnTo>
                    <a:pt x="0" y="749"/>
                  </a:lnTo>
                  <a:lnTo>
                    <a:pt x="1" y="762"/>
                  </a:lnTo>
                  <a:lnTo>
                    <a:pt x="5" y="775"/>
                  </a:lnTo>
                  <a:lnTo>
                    <a:pt x="11" y="786"/>
                  </a:lnTo>
                  <a:lnTo>
                    <a:pt x="20" y="796"/>
                  </a:lnTo>
                  <a:lnTo>
                    <a:pt x="30" y="804"/>
                  </a:lnTo>
                  <a:lnTo>
                    <a:pt x="42" y="811"/>
                  </a:lnTo>
                  <a:lnTo>
                    <a:pt x="54" y="814"/>
                  </a:lnTo>
                  <a:lnTo>
                    <a:pt x="68" y="817"/>
                  </a:lnTo>
                  <a:close/>
                </a:path>
              </a:pathLst>
            </a:custGeom>
            <a:solidFill>
              <a:srgbClr val="ffffff"/>
            </a:solidFill>
            <a:ln>
              <a:noFill/>
            </a:ln>
          </p:spPr>
          <p:style>
            <a:lnRef idx="0"/>
            <a:fillRef idx="0"/>
            <a:effectRef idx="0"/>
            <a:fontRef idx="minor"/>
          </p:style>
        </p:sp>
        <p:sp>
          <p:nvSpPr>
            <p:cNvPr id="1565" name="CustomShape 73"/>
            <p:cNvSpPr/>
            <p:nvPr/>
          </p:nvSpPr>
          <p:spPr>
            <a:xfrm>
              <a:off x="7129080" y="3823560"/>
              <a:ext cx="952200" cy="713880"/>
            </a:xfrm>
            <a:custGeom>
              <a:avLst/>
              <a:gdLst/>
              <a:ahLst/>
              <a:rect l="l" t="t" r="r" b="b"/>
              <a:pathLst>
                <a:path w="1088" h="817">
                  <a:moveTo>
                    <a:pt x="68" y="817"/>
                  </a:moveTo>
                  <a:lnTo>
                    <a:pt x="1020" y="817"/>
                  </a:lnTo>
                  <a:lnTo>
                    <a:pt x="1034" y="814"/>
                  </a:lnTo>
                  <a:lnTo>
                    <a:pt x="1046" y="811"/>
                  </a:lnTo>
                  <a:lnTo>
                    <a:pt x="1059" y="804"/>
                  </a:lnTo>
                  <a:lnTo>
                    <a:pt x="1069" y="796"/>
                  </a:lnTo>
                  <a:lnTo>
                    <a:pt x="1077" y="786"/>
                  </a:lnTo>
                  <a:lnTo>
                    <a:pt x="1082" y="775"/>
                  </a:lnTo>
                  <a:lnTo>
                    <a:pt x="1087" y="762"/>
                  </a:lnTo>
                  <a:lnTo>
                    <a:pt x="1088" y="749"/>
                  </a:lnTo>
                  <a:lnTo>
                    <a:pt x="1088" y="68"/>
                  </a:lnTo>
                  <a:lnTo>
                    <a:pt x="1087" y="55"/>
                  </a:lnTo>
                  <a:lnTo>
                    <a:pt x="1082" y="41"/>
                  </a:lnTo>
                  <a:lnTo>
                    <a:pt x="1077" y="30"/>
                  </a:lnTo>
                  <a:lnTo>
                    <a:pt x="1069" y="20"/>
                  </a:lnTo>
                  <a:lnTo>
                    <a:pt x="1059" y="12"/>
                  </a:lnTo>
                  <a:lnTo>
                    <a:pt x="1046" y="5"/>
                  </a:lnTo>
                  <a:lnTo>
                    <a:pt x="1034" y="2"/>
                  </a:lnTo>
                  <a:lnTo>
                    <a:pt x="1020" y="0"/>
                  </a:lnTo>
                  <a:lnTo>
                    <a:pt x="68" y="0"/>
                  </a:lnTo>
                  <a:lnTo>
                    <a:pt x="54" y="2"/>
                  </a:lnTo>
                  <a:lnTo>
                    <a:pt x="42" y="5"/>
                  </a:lnTo>
                  <a:lnTo>
                    <a:pt x="30" y="12"/>
                  </a:lnTo>
                  <a:lnTo>
                    <a:pt x="20" y="20"/>
                  </a:lnTo>
                  <a:lnTo>
                    <a:pt x="11" y="30"/>
                  </a:lnTo>
                  <a:lnTo>
                    <a:pt x="5" y="41"/>
                  </a:lnTo>
                  <a:lnTo>
                    <a:pt x="1" y="55"/>
                  </a:lnTo>
                  <a:lnTo>
                    <a:pt x="0" y="68"/>
                  </a:lnTo>
                  <a:lnTo>
                    <a:pt x="0" y="749"/>
                  </a:lnTo>
                  <a:lnTo>
                    <a:pt x="1" y="762"/>
                  </a:lnTo>
                  <a:lnTo>
                    <a:pt x="5" y="775"/>
                  </a:lnTo>
                  <a:lnTo>
                    <a:pt x="11" y="786"/>
                  </a:lnTo>
                  <a:lnTo>
                    <a:pt x="20" y="796"/>
                  </a:lnTo>
                  <a:lnTo>
                    <a:pt x="30" y="804"/>
                  </a:lnTo>
                  <a:lnTo>
                    <a:pt x="42" y="811"/>
                  </a:lnTo>
                  <a:lnTo>
                    <a:pt x="54" y="814"/>
                  </a:lnTo>
                  <a:lnTo>
                    <a:pt x="68" y="817"/>
                  </a:lnTo>
                </a:path>
              </a:pathLst>
            </a:custGeom>
            <a:noFill/>
            <a:ln>
              <a:solidFill>
                <a:srgbClr val="000000"/>
              </a:solidFill>
            </a:ln>
          </p:spPr>
          <p:style>
            <a:lnRef idx="0"/>
            <a:fillRef idx="0"/>
            <a:effectRef idx="0"/>
            <a:fontRef idx="minor"/>
          </p:style>
        </p:sp>
        <p:sp>
          <p:nvSpPr>
            <p:cNvPr id="1566" name="CustomShape 74"/>
            <p:cNvSpPr/>
            <p:nvPr/>
          </p:nvSpPr>
          <p:spPr>
            <a:xfrm>
              <a:off x="7407720" y="3942360"/>
              <a:ext cx="417960" cy="137520"/>
            </a:xfrm>
            <a:prstGeom prst="rect">
              <a:avLst/>
            </a:prstGeom>
            <a:noFill/>
            <a:ln>
              <a:noFill/>
            </a:ln>
          </p:spPr>
          <p:style>
            <a:lnRef idx="0"/>
            <a:fillRef idx="0"/>
            <a:effectRef idx="0"/>
            <a:fontRef idx="minor"/>
          </p:style>
          <p:txBody>
            <a:bodyPr wrap="none" lIns="0" rIns="0" tIns="0" bIns="0">
              <a:spAutoFit/>
            </a:bodyPr>
            <a:p>
              <a:pPr>
                <a:buClr>
                  <a:srgbClr val="000000"/>
                </a:buClr>
                <a:buSzPct val="45000"/>
                <a:buFont typeface="Wingdings" charset="2"/>
                <a:buChar char=""/>
              </a:pPr>
              <a:r>
                <a:rPr b="0" lang="en-US" sz="900" spc="-1" strike="noStrike">
                  <a:solidFill>
                    <a:srgbClr val="000000"/>
                  </a:solidFill>
                  <a:latin typeface="Arial"/>
                </a:rPr>
                <a:t>Create </a:t>
              </a:r>
              <a:endParaRPr b="0" lang="en-US" sz="900" spc="-1" strike="noStrike">
                <a:latin typeface="Arial"/>
              </a:endParaRPr>
            </a:p>
          </p:txBody>
        </p:sp>
        <p:sp>
          <p:nvSpPr>
            <p:cNvPr id="1567" name="CustomShape 75"/>
            <p:cNvSpPr/>
            <p:nvPr/>
          </p:nvSpPr>
          <p:spPr>
            <a:xfrm>
              <a:off x="7259040" y="4101480"/>
              <a:ext cx="643320" cy="137520"/>
            </a:xfrm>
            <a:prstGeom prst="rect">
              <a:avLst/>
            </a:prstGeom>
            <a:noFill/>
            <a:ln>
              <a:noFill/>
            </a:ln>
          </p:spPr>
          <p:style>
            <a:lnRef idx="0"/>
            <a:fillRef idx="0"/>
            <a:effectRef idx="0"/>
            <a:fontRef idx="minor"/>
          </p:style>
          <p:txBody>
            <a:bodyPr wrap="none" lIns="0" rIns="0" tIns="0" bIns="0">
              <a:spAutoFit/>
            </a:bodyPr>
            <a:p>
              <a:pPr>
                <a:buClr>
                  <a:srgbClr val="000000"/>
                </a:buClr>
                <a:buSzPct val="45000"/>
                <a:buFont typeface="Wingdings" charset="2"/>
                <a:buChar char=""/>
              </a:pPr>
              <a:r>
                <a:rPr b="0" lang="en-US" sz="900" spc="-1" strike="noStrike">
                  <a:solidFill>
                    <a:srgbClr val="000000"/>
                  </a:solidFill>
                  <a:latin typeface="Arial"/>
                </a:rPr>
                <a:t>Acceptance</a:t>
              </a:r>
              <a:endParaRPr b="0" lang="en-US" sz="900" spc="-1" strike="noStrike">
                <a:latin typeface="Arial"/>
              </a:endParaRPr>
            </a:p>
          </p:txBody>
        </p:sp>
        <p:sp>
          <p:nvSpPr>
            <p:cNvPr id="1568" name="CustomShape 76"/>
            <p:cNvSpPr/>
            <p:nvPr/>
          </p:nvSpPr>
          <p:spPr>
            <a:xfrm>
              <a:off x="7307640" y="4261320"/>
              <a:ext cx="559440" cy="137520"/>
            </a:xfrm>
            <a:prstGeom prst="rect">
              <a:avLst/>
            </a:prstGeom>
            <a:noFill/>
            <a:ln>
              <a:noFill/>
            </a:ln>
          </p:spPr>
          <p:style>
            <a:lnRef idx="0"/>
            <a:fillRef idx="0"/>
            <a:effectRef idx="0"/>
            <a:fontRef idx="minor"/>
          </p:style>
          <p:txBody>
            <a:bodyPr wrap="none" lIns="0" rIns="0" tIns="0" bIns="0">
              <a:spAutoFit/>
            </a:bodyPr>
            <a:p>
              <a:pPr>
                <a:buClr>
                  <a:srgbClr val="000000"/>
                </a:buClr>
                <a:buSzPct val="45000"/>
                <a:buFont typeface="Wingdings" charset="2"/>
                <a:buChar char=""/>
              </a:pPr>
              <a:r>
                <a:rPr b="0" lang="en-US" sz="900" spc="-1" strike="noStrike">
                  <a:solidFill>
                    <a:srgbClr val="000000"/>
                  </a:solidFill>
                  <a:latin typeface="Arial"/>
                </a:rPr>
                <a:t>Certificate</a:t>
              </a:r>
              <a:endParaRPr b="0" lang="en-US" sz="900" spc="-1" strike="noStrike">
                <a:latin typeface="Arial"/>
              </a:endParaRPr>
            </a:p>
          </p:txBody>
        </p:sp>
        <p:sp>
          <p:nvSpPr>
            <p:cNvPr id="1569" name="Line 77"/>
            <p:cNvSpPr/>
            <p:nvPr/>
          </p:nvSpPr>
          <p:spPr>
            <a:xfrm>
              <a:off x="6705720" y="4180680"/>
              <a:ext cx="348120" cy="1440"/>
            </a:xfrm>
            <a:prstGeom prst="line">
              <a:avLst/>
            </a:prstGeom>
            <a:ln>
              <a:solidFill>
                <a:srgbClr val="000000"/>
              </a:solidFill>
            </a:ln>
          </p:spPr>
          <p:style>
            <a:lnRef idx="0"/>
            <a:fillRef idx="0"/>
            <a:effectRef idx="0"/>
            <a:fontRef idx="minor"/>
          </p:style>
        </p:sp>
        <p:sp>
          <p:nvSpPr>
            <p:cNvPr id="1570" name="CustomShape 78"/>
            <p:cNvSpPr/>
            <p:nvPr/>
          </p:nvSpPr>
          <p:spPr>
            <a:xfrm>
              <a:off x="7043400" y="4136400"/>
              <a:ext cx="85680" cy="85680"/>
            </a:xfrm>
            <a:custGeom>
              <a:avLst/>
              <a:gdLst/>
              <a:ahLst/>
              <a:rect l="l" t="t" r="r" b="b"/>
              <a:pathLst>
                <a:path w="98" h="98">
                  <a:moveTo>
                    <a:pt x="0" y="0"/>
                  </a:moveTo>
                  <a:lnTo>
                    <a:pt x="98" y="50"/>
                  </a:lnTo>
                  <a:lnTo>
                    <a:pt x="0" y="98"/>
                  </a:lnTo>
                  <a:lnTo>
                    <a:pt x="0" y="0"/>
                  </a:lnTo>
                  <a:close/>
                </a:path>
              </a:pathLst>
            </a:custGeom>
            <a:solidFill>
              <a:srgbClr val="000000"/>
            </a:solidFill>
            <a:ln>
              <a:noFill/>
            </a:ln>
          </p:spPr>
          <p:style>
            <a:lnRef idx="0"/>
            <a:fillRef idx="0"/>
            <a:effectRef idx="0"/>
            <a:fontRef idx="minor"/>
          </p:style>
        </p:sp>
        <p:sp>
          <p:nvSpPr>
            <p:cNvPr id="1571" name="CustomShape 79"/>
            <p:cNvSpPr/>
            <p:nvPr/>
          </p:nvSpPr>
          <p:spPr>
            <a:xfrm>
              <a:off x="8394840" y="4031640"/>
              <a:ext cx="297000" cy="297360"/>
            </a:xfrm>
            <a:custGeom>
              <a:avLst/>
              <a:gdLst/>
              <a:ahLst/>
              <a:rect l="l" t="t" r="r" b="b"/>
              <a:pathLst>
                <a:path w="340" h="340">
                  <a:moveTo>
                    <a:pt x="340" y="170"/>
                  </a:moveTo>
                  <a:lnTo>
                    <a:pt x="339" y="151"/>
                  </a:lnTo>
                  <a:lnTo>
                    <a:pt x="337" y="134"/>
                  </a:lnTo>
                  <a:lnTo>
                    <a:pt x="332" y="119"/>
                  </a:lnTo>
                  <a:lnTo>
                    <a:pt x="327" y="103"/>
                  </a:lnTo>
                  <a:lnTo>
                    <a:pt x="320" y="88"/>
                  </a:lnTo>
                  <a:lnTo>
                    <a:pt x="311" y="74"/>
                  </a:lnTo>
                  <a:lnTo>
                    <a:pt x="302" y="61"/>
                  </a:lnTo>
                  <a:lnTo>
                    <a:pt x="290" y="49"/>
                  </a:lnTo>
                  <a:lnTo>
                    <a:pt x="278" y="38"/>
                  </a:lnTo>
                  <a:lnTo>
                    <a:pt x="266" y="28"/>
                  </a:lnTo>
                  <a:lnTo>
                    <a:pt x="251" y="20"/>
                  </a:lnTo>
                  <a:lnTo>
                    <a:pt x="236" y="12"/>
                  </a:lnTo>
                  <a:lnTo>
                    <a:pt x="221" y="6"/>
                  </a:lnTo>
                  <a:lnTo>
                    <a:pt x="204" y="3"/>
                  </a:lnTo>
                  <a:lnTo>
                    <a:pt x="187" y="0"/>
                  </a:lnTo>
                  <a:lnTo>
                    <a:pt x="170" y="0"/>
                  </a:lnTo>
                  <a:lnTo>
                    <a:pt x="153" y="0"/>
                  </a:lnTo>
                  <a:lnTo>
                    <a:pt x="136" y="3"/>
                  </a:lnTo>
                  <a:lnTo>
                    <a:pt x="119" y="6"/>
                  </a:lnTo>
                  <a:lnTo>
                    <a:pt x="105" y="12"/>
                  </a:lnTo>
                  <a:lnTo>
                    <a:pt x="89" y="20"/>
                  </a:lnTo>
                  <a:lnTo>
                    <a:pt x="75" y="28"/>
                  </a:lnTo>
                  <a:lnTo>
                    <a:pt x="63" y="38"/>
                  </a:lnTo>
                  <a:lnTo>
                    <a:pt x="50" y="49"/>
                  </a:lnTo>
                  <a:lnTo>
                    <a:pt x="39" y="61"/>
                  </a:lnTo>
                  <a:lnTo>
                    <a:pt x="30" y="74"/>
                  </a:lnTo>
                  <a:lnTo>
                    <a:pt x="21" y="88"/>
                  </a:lnTo>
                  <a:lnTo>
                    <a:pt x="14" y="103"/>
                  </a:lnTo>
                  <a:lnTo>
                    <a:pt x="8" y="119"/>
                  </a:lnTo>
                  <a:lnTo>
                    <a:pt x="4" y="134"/>
                  </a:lnTo>
                  <a:lnTo>
                    <a:pt x="1" y="151"/>
                  </a:lnTo>
                  <a:lnTo>
                    <a:pt x="0" y="170"/>
                  </a:lnTo>
                  <a:lnTo>
                    <a:pt x="1" y="187"/>
                  </a:lnTo>
                  <a:lnTo>
                    <a:pt x="4" y="204"/>
                  </a:lnTo>
                  <a:lnTo>
                    <a:pt x="8" y="219"/>
                  </a:lnTo>
                  <a:lnTo>
                    <a:pt x="14" y="235"/>
                  </a:lnTo>
                  <a:lnTo>
                    <a:pt x="21" y="250"/>
                  </a:lnTo>
                  <a:lnTo>
                    <a:pt x="30" y="264"/>
                  </a:lnTo>
                  <a:lnTo>
                    <a:pt x="39" y="277"/>
                  </a:lnTo>
                  <a:lnTo>
                    <a:pt x="50" y="290"/>
                  </a:lnTo>
                  <a:lnTo>
                    <a:pt x="63" y="300"/>
                  </a:lnTo>
                  <a:lnTo>
                    <a:pt x="75" y="310"/>
                  </a:lnTo>
                  <a:lnTo>
                    <a:pt x="89" y="319"/>
                  </a:lnTo>
                  <a:lnTo>
                    <a:pt x="105" y="326"/>
                  </a:lnTo>
                  <a:lnTo>
                    <a:pt x="119" y="332"/>
                  </a:lnTo>
                  <a:lnTo>
                    <a:pt x="136" y="336"/>
                  </a:lnTo>
                  <a:lnTo>
                    <a:pt x="153" y="338"/>
                  </a:lnTo>
                  <a:lnTo>
                    <a:pt x="170" y="340"/>
                  </a:lnTo>
                  <a:lnTo>
                    <a:pt x="187" y="338"/>
                  </a:lnTo>
                  <a:lnTo>
                    <a:pt x="204" y="336"/>
                  </a:lnTo>
                  <a:lnTo>
                    <a:pt x="221" y="332"/>
                  </a:lnTo>
                  <a:lnTo>
                    <a:pt x="236" y="326"/>
                  </a:lnTo>
                  <a:lnTo>
                    <a:pt x="251" y="319"/>
                  </a:lnTo>
                  <a:lnTo>
                    <a:pt x="266" y="310"/>
                  </a:lnTo>
                  <a:lnTo>
                    <a:pt x="278" y="300"/>
                  </a:lnTo>
                  <a:lnTo>
                    <a:pt x="290" y="290"/>
                  </a:lnTo>
                  <a:lnTo>
                    <a:pt x="302" y="277"/>
                  </a:lnTo>
                  <a:lnTo>
                    <a:pt x="311" y="264"/>
                  </a:lnTo>
                  <a:lnTo>
                    <a:pt x="320" y="250"/>
                  </a:lnTo>
                  <a:lnTo>
                    <a:pt x="327" y="235"/>
                  </a:lnTo>
                  <a:lnTo>
                    <a:pt x="332" y="219"/>
                  </a:lnTo>
                  <a:lnTo>
                    <a:pt x="337" y="204"/>
                  </a:lnTo>
                  <a:lnTo>
                    <a:pt x="339" y="187"/>
                  </a:lnTo>
                  <a:lnTo>
                    <a:pt x="340" y="170"/>
                  </a:lnTo>
                  <a:close/>
                </a:path>
              </a:pathLst>
            </a:custGeom>
            <a:solidFill>
              <a:srgbClr val="ffffff"/>
            </a:solidFill>
            <a:ln>
              <a:noFill/>
            </a:ln>
          </p:spPr>
          <p:style>
            <a:lnRef idx="0"/>
            <a:fillRef idx="0"/>
            <a:effectRef idx="0"/>
            <a:fontRef idx="minor"/>
          </p:style>
        </p:sp>
        <p:sp>
          <p:nvSpPr>
            <p:cNvPr id="1572" name="CustomShape 80"/>
            <p:cNvSpPr/>
            <p:nvPr/>
          </p:nvSpPr>
          <p:spPr>
            <a:xfrm>
              <a:off x="8394840" y="4031640"/>
              <a:ext cx="297000" cy="297360"/>
            </a:xfrm>
            <a:custGeom>
              <a:avLst/>
              <a:gdLst/>
              <a:ahLst/>
              <a:rect l="l" t="t" r="r" b="b"/>
              <a:pathLst>
                <a:path w="340" h="340">
                  <a:moveTo>
                    <a:pt x="340" y="170"/>
                  </a:moveTo>
                  <a:lnTo>
                    <a:pt x="339" y="151"/>
                  </a:lnTo>
                  <a:lnTo>
                    <a:pt x="337" y="134"/>
                  </a:lnTo>
                  <a:lnTo>
                    <a:pt x="332" y="119"/>
                  </a:lnTo>
                  <a:lnTo>
                    <a:pt x="327" y="103"/>
                  </a:lnTo>
                  <a:lnTo>
                    <a:pt x="320" y="88"/>
                  </a:lnTo>
                  <a:lnTo>
                    <a:pt x="311" y="74"/>
                  </a:lnTo>
                  <a:lnTo>
                    <a:pt x="302" y="61"/>
                  </a:lnTo>
                  <a:lnTo>
                    <a:pt x="290" y="49"/>
                  </a:lnTo>
                  <a:lnTo>
                    <a:pt x="278" y="38"/>
                  </a:lnTo>
                  <a:lnTo>
                    <a:pt x="266" y="28"/>
                  </a:lnTo>
                  <a:lnTo>
                    <a:pt x="251" y="20"/>
                  </a:lnTo>
                  <a:lnTo>
                    <a:pt x="236" y="12"/>
                  </a:lnTo>
                  <a:lnTo>
                    <a:pt x="221" y="6"/>
                  </a:lnTo>
                  <a:lnTo>
                    <a:pt x="204" y="3"/>
                  </a:lnTo>
                  <a:lnTo>
                    <a:pt x="187" y="0"/>
                  </a:lnTo>
                  <a:lnTo>
                    <a:pt x="170" y="0"/>
                  </a:lnTo>
                  <a:lnTo>
                    <a:pt x="153" y="0"/>
                  </a:lnTo>
                  <a:lnTo>
                    <a:pt x="136" y="3"/>
                  </a:lnTo>
                  <a:lnTo>
                    <a:pt x="119" y="6"/>
                  </a:lnTo>
                  <a:lnTo>
                    <a:pt x="105" y="12"/>
                  </a:lnTo>
                  <a:lnTo>
                    <a:pt x="89" y="20"/>
                  </a:lnTo>
                  <a:lnTo>
                    <a:pt x="75" y="28"/>
                  </a:lnTo>
                  <a:lnTo>
                    <a:pt x="63" y="38"/>
                  </a:lnTo>
                  <a:lnTo>
                    <a:pt x="50" y="49"/>
                  </a:lnTo>
                  <a:lnTo>
                    <a:pt x="39" y="61"/>
                  </a:lnTo>
                  <a:lnTo>
                    <a:pt x="30" y="74"/>
                  </a:lnTo>
                  <a:lnTo>
                    <a:pt x="21" y="88"/>
                  </a:lnTo>
                  <a:lnTo>
                    <a:pt x="14" y="103"/>
                  </a:lnTo>
                  <a:lnTo>
                    <a:pt x="8" y="119"/>
                  </a:lnTo>
                  <a:lnTo>
                    <a:pt x="4" y="134"/>
                  </a:lnTo>
                  <a:lnTo>
                    <a:pt x="1" y="151"/>
                  </a:lnTo>
                  <a:lnTo>
                    <a:pt x="0" y="170"/>
                  </a:lnTo>
                  <a:lnTo>
                    <a:pt x="1" y="187"/>
                  </a:lnTo>
                  <a:lnTo>
                    <a:pt x="4" y="204"/>
                  </a:lnTo>
                  <a:lnTo>
                    <a:pt x="8" y="219"/>
                  </a:lnTo>
                  <a:lnTo>
                    <a:pt x="14" y="235"/>
                  </a:lnTo>
                  <a:lnTo>
                    <a:pt x="21" y="250"/>
                  </a:lnTo>
                  <a:lnTo>
                    <a:pt x="30" y="264"/>
                  </a:lnTo>
                  <a:lnTo>
                    <a:pt x="39" y="277"/>
                  </a:lnTo>
                  <a:lnTo>
                    <a:pt x="50" y="290"/>
                  </a:lnTo>
                  <a:lnTo>
                    <a:pt x="63" y="300"/>
                  </a:lnTo>
                  <a:lnTo>
                    <a:pt x="75" y="310"/>
                  </a:lnTo>
                  <a:lnTo>
                    <a:pt x="89" y="319"/>
                  </a:lnTo>
                  <a:lnTo>
                    <a:pt x="105" y="326"/>
                  </a:lnTo>
                  <a:lnTo>
                    <a:pt x="119" y="332"/>
                  </a:lnTo>
                  <a:lnTo>
                    <a:pt x="136" y="336"/>
                  </a:lnTo>
                  <a:lnTo>
                    <a:pt x="153" y="338"/>
                  </a:lnTo>
                  <a:lnTo>
                    <a:pt x="170" y="340"/>
                  </a:lnTo>
                  <a:lnTo>
                    <a:pt x="187" y="338"/>
                  </a:lnTo>
                  <a:lnTo>
                    <a:pt x="204" y="336"/>
                  </a:lnTo>
                  <a:lnTo>
                    <a:pt x="221" y="332"/>
                  </a:lnTo>
                  <a:lnTo>
                    <a:pt x="236" y="326"/>
                  </a:lnTo>
                  <a:lnTo>
                    <a:pt x="251" y="319"/>
                  </a:lnTo>
                  <a:lnTo>
                    <a:pt x="266" y="310"/>
                  </a:lnTo>
                  <a:lnTo>
                    <a:pt x="278" y="300"/>
                  </a:lnTo>
                  <a:lnTo>
                    <a:pt x="290" y="290"/>
                  </a:lnTo>
                  <a:lnTo>
                    <a:pt x="302" y="277"/>
                  </a:lnTo>
                  <a:lnTo>
                    <a:pt x="311" y="264"/>
                  </a:lnTo>
                  <a:lnTo>
                    <a:pt x="320" y="250"/>
                  </a:lnTo>
                  <a:lnTo>
                    <a:pt x="327" y="235"/>
                  </a:lnTo>
                  <a:lnTo>
                    <a:pt x="332" y="219"/>
                  </a:lnTo>
                  <a:lnTo>
                    <a:pt x="337" y="204"/>
                  </a:lnTo>
                  <a:lnTo>
                    <a:pt x="339" y="187"/>
                  </a:lnTo>
                  <a:lnTo>
                    <a:pt x="340" y="170"/>
                  </a:lnTo>
                </a:path>
              </a:pathLst>
            </a:custGeom>
            <a:noFill/>
            <a:ln>
              <a:solidFill>
                <a:srgbClr val="000000"/>
              </a:solidFill>
            </a:ln>
          </p:spPr>
          <p:style>
            <a:lnRef idx="0"/>
            <a:fillRef idx="0"/>
            <a:effectRef idx="0"/>
            <a:fontRef idx="minor"/>
          </p:style>
        </p:sp>
        <p:sp>
          <p:nvSpPr>
            <p:cNvPr id="1573" name="CustomShape 81"/>
            <p:cNvSpPr/>
            <p:nvPr/>
          </p:nvSpPr>
          <p:spPr>
            <a:xfrm>
              <a:off x="8394840" y="4031640"/>
              <a:ext cx="297000" cy="297360"/>
            </a:xfrm>
            <a:custGeom>
              <a:avLst/>
              <a:gdLst/>
              <a:ahLst/>
              <a:rect l="l" t="t" r="r" b="b"/>
              <a:pathLst>
                <a:path w="340" h="340">
                  <a:moveTo>
                    <a:pt x="340" y="170"/>
                  </a:moveTo>
                  <a:lnTo>
                    <a:pt x="339" y="151"/>
                  </a:lnTo>
                  <a:lnTo>
                    <a:pt x="337" y="134"/>
                  </a:lnTo>
                  <a:lnTo>
                    <a:pt x="332" y="119"/>
                  </a:lnTo>
                  <a:lnTo>
                    <a:pt x="327" y="103"/>
                  </a:lnTo>
                  <a:lnTo>
                    <a:pt x="320" y="88"/>
                  </a:lnTo>
                  <a:lnTo>
                    <a:pt x="311" y="74"/>
                  </a:lnTo>
                  <a:lnTo>
                    <a:pt x="302" y="61"/>
                  </a:lnTo>
                  <a:lnTo>
                    <a:pt x="290" y="49"/>
                  </a:lnTo>
                  <a:lnTo>
                    <a:pt x="278" y="38"/>
                  </a:lnTo>
                  <a:lnTo>
                    <a:pt x="266" y="28"/>
                  </a:lnTo>
                  <a:lnTo>
                    <a:pt x="251" y="20"/>
                  </a:lnTo>
                  <a:lnTo>
                    <a:pt x="236" y="12"/>
                  </a:lnTo>
                  <a:lnTo>
                    <a:pt x="221" y="6"/>
                  </a:lnTo>
                  <a:lnTo>
                    <a:pt x="204" y="3"/>
                  </a:lnTo>
                  <a:lnTo>
                    <a:pt x="187" y="0"/>
                  </a:lnTo>
                  <a:lnTo>
                    <a:pt x="170" y="0"/>
                  </a:lnTo>
                  <a:lnTo>
                    <a:pt x="153" y="0"/>
                  </a:lnTo>
                  <a:lnTo>
                    <a:pt x="136" y="3"/>
                  </a:lnTo>
                  <a:lnTo>
                    <a:pt x="119" y="6"/>
                  </a:lnTo>
                  <a:lnTo>
                    <a:pt x="105" y="12"/>
                  </a:lnTo>
                  <a:lnTo>
                    <a:pt x="89" y="20"/>
                  </a:lnTo>
                  <a:lnTo>
                    <a:pt x="75" y="28"/>
                  </a:lnTo>
                  <a:lnTo>
                    <a:pt x="63" y="38"/>
                  </a:lnTo>
                  <a:lnTo>
                    <a:pt x="50" y="49"/>
                  </a:lnTo>
                  <a:lnTo>
                    <a:pt x="39" y="61"/>
                  </a:lnTo>
                  <a:lnTo>
                    <a:pt x="30" y="74"/>
                  </a:lnTo>
                  <a:lnTo>
                    <a:pt x="21" y="88"/>
                  </a:lnTo>
                  <a:lnTo>
                    <a:pt x="14" y="103"/>
                  </a:lnTo>
                  <a:lnTo>
                    <a:pt x="8" y="119"/>
                  </a:lnTo>
                  <a:lnTo>
                    <a:pt x="4" y="134"/>
                  </a:lnTo>
                  <a:lnTo>
                    <a:pt x="1" y="151"/>
                  </a:lnTo>
                  <a:lnTo>
                    <a:pt x="0" y="170"/>
                  </a:lnTo>
                  <a:lnTo>
                    <a:pt x="1" y="187"/>
                  </a:lnTo>
                  <a:lnTo>
                    <a:pt x="4" y="204"/>
                  </a:lnTo>
                  <a:lnTo>
                    <a:pt x="8" y="219"/>
                  </a:lnTo>
                  <a:lnTo>
                    <a:pt x="14" y="235"/>
                  </a:lnTo>
                  <a:lnTo>
                    <a:pt x="21" y="250"/>
                  </a:lnTo>
                  <a:lnTo>
                    <a:pt x="30" y="264"/>
                  </a:lnTo>
                  <a:lnTo>
                    <a:pt x="39" y="277"/>
                  </a:lnTo>
                  <a:lnTo>
                    <a:pt x="50" y="290"/>
                  </a:lnTo>
                  <a:lnTo>
                    <a:pt x="63" y="300"/>
                  </a:lnTo>
                  <a:lnTo>
                    <a:pt x="75" y="310"/>
                  </a:lnTo>
                  <a:lnTo>
                    <a:pt x="89" y="319"/>
                  </a:lnTo>
                  <a:lnTo>
                    <a:pt x="105" y="326"/>
                  </a:lnTo>
                  <a:lnTo>
                    <a:pt x="119" y="332"/>
                  </a:lnTo>
                  <a:lnTo>
                    <a:pt x="136" y="336"/>
                  </a:lnTo>
                  <a:lnTo>
                    <a:pt x="153" y="338"/>
                  </a:lnTo>
                  <a:lnTo>
                    <a:pt x="170" y="340"/>
                  </a:lnTo>
                  <a:lnTo>
                    <a:pt x="187" y="338"/>
                  </a:lnTo>
                  <a:lnTo>
                    <a:pt x="204" y="336"/>
                  </a:lnTo>
                  <a:lnTo>
                    <a:pt x="221" y="332"/>
                  </a:lnTo>
                  <a:lnTo>
                    <a:pt x="236" y="326"/>
                  </a:lnTo>
                  <a:lnTo>
                    <a:pt x="251" y="319"/>
                  </a:lnTo>
                  <a:lnTo>
                    <a:pt x="266" y="310"/>
                  </a:lnTo>
                  <a:lnTo>
                    <a:pt x="278" y="300"/>
                  </a:lnTo>
                  <a:lnTo>
                    <a:pt x="290" y="290"/>
                  </a:lnTo>
                  <a:lnTo>
                    <a:pt x="302" y="277"/>
                  </a:lnTo>
                  <a:lnTo>
                    <a:pt x="311" y="264"/>
                  </a:lnTo>
                  <a:lnTo>
                    <a:pt x="320" y="250"/>
                  </a:lnTo>
                  <a:lnTo>
                    <a:pt x="327" y="235"/>
                  </a:lnTo>
                  <a:lnTo>
                    <a:pt x="332" y="219"/>
                  </a:lnTo>
                  <a:lnTo>
                    <a:pt x="337" y="204"/>
                  </a:lnTo>
                  <a:lnTo>
                    <a:pt x="339" y="187"/>
                  </a:lnTo>
                  <a:lnTo>
                    <a:pt x="340" y="170"/>
                  </a:lnTo>
                  <a:close/>
                  <a:moveTo>
                    <a:pt x="306" y="170"/>
                  </a:moveTo>
                  <a:lnTo>
                    <a:pt x="305" y="155"/>
                  </a:lnTo>
                  <a:lnTo>
                    <a:pt x="303" y="141"/>
                  </a:lnTo>
                  <a:lnTo>
                    <a:pt x="301" y="129"/>
                  </a:lnTo>
                  <a:lnTo>
                    <a:pt x="295" y="116"/>
                  </a:lnTo>
                  <a:lnTo>
                    <a:pt x="289" y="104"/>
                  </a:lnTo>
                  <a:lnTo>
                    <a:pt x="283" y="94"/>
                  </a:lnTo>
                  <a:lnTo>
                    <a:pt x="267" y="73"/>
                  </a:lnTo>
                  <a:lnTo>
                    <a:pt x="246" y="56"/>
                  </a:lnTo>
                  <a:lnTo>
                    <a:pt x="235" y="49"/>
                  </a:lnTo>
                  <a:lnTo>
                    <a:pt x="224" y="44"/>
                  </a:lnTo>
                  <a:lnTo>
                    <a:pt x="211" y="39"/>
                  </a:lnTo>
                  <a:lnTo>
                    <a:pt x="197" y="36"/>
                  </a:lnTo>
                  <a:lnTo>
                    <a:pt x="184" y="34"/>
                  </a:lnTo>
                  <a:lnTo>
                    <a:pt x="170" y="34"/>
                  </a:lnTo>
                  <a:lnTo>
                    <a:pt x="157" y="34"/>
                  </a:lnTo>
                  <a:lnTo>
                    <a:pt x="143" y="36"/>
                  </a:lnTo>
                  <a:lnTo>
                    <a:pt x="129" y="39"/>
                  </a:lnTo>
                  <a:lnTo>
                    <a:pt x="117" y="44"/>
                  </a:lnTo>
                  <a:lnTo>
                    <a:pt x="106" y="49"/>
                  </a:lnTo>
                  <a:lnTo>
                    <a:pt x="94" y="56"/>
                  </a:lnTo>
                  <a:lnTo>
                    <a:pt x="74" y="73"/>
                  </a:lnTo>
                  <a:lnTo>
                    <a:pt x="57" y="94"/>
                  </a:lnTo>
                  <a:lnTo>
                    <a:pt x="50" y="104"/>
                  </a:lnTo>
                  <a:lnTo>
                    <a:pt x="44" y="116"/>
                  </a:lnTo>
                  <a:lnTo>
                    <a:pt x="40" y="129"/>
                  </a:lnTo>
                  <a:lnTo>
                    <a:pt x="37" y="141"/>
                  </a:lnTo>
                  <a:lnTo>
                    <a:pt x="35" y="155"/>
                  </a:lnTo>
                  <a:lnTo>
                    <a:pt x="34" y="170"/>
                  </a:lnTo>
                  <a:lnTo>
                    <a:pt x="35" y="183"/>
                  </a:lnTo>
                  <a:lnTo>
                    <a:pt x="37" y="197"/>
                  </a:lnTo>
                  <a:lnTo>
                    <a:pt x="40" y="209"/>
                  </a:lnTo>
                  <a:lnTo>
                    <a:pt x="44" y="222"/>
                  </a:lnTo>
                  <a:lnTo>
                    <a:pt x="50" y="234"/>
                  </a:lnTo>
                  <a:lnTo>
                    <a:pt x="57" y="245"/>
                  </a:lnTo>
                  <a:lnTo>
                    <a:pt x="74" y="266"/>
                  </a:lnTo>
                  <a:lnTo>
                    <a:pt x="94" y="282"/>
                  </a:lnTo>
                  <a:lnTo>
                    <a:pt x="106" y="289"/>
                  </a:lnTo>
                  <a:lnTo>
                    <a:pt x="117" y="294"/>
                  </a:lnTo>
                  <a:lnTo>
                    <a:pt x="129" y="299"/>
                  </a:lnTo>
                  <a:lnTo>
                    <a:pt x="143" y="302"/>
                  </a:lnTo>
                  <a:lnTo>
                    <a:pt x="157" y="304"/>
                  </a:lnTo>
                  <a:lnTo>
                    <a:pt x="170" y="306"/>
                  </a:lnTo>
                  <a:lnTo>
                    <a:pt x="184" y="304"/>
                  </a:lnTo>
                  <a:lnTo>
                    <a:pt x="197" y="302"/>
                  </a:lnTo>
                  <a:lnTo>
                    <a:pt x="211" y="299"/>
                  </a:lnTo>
                  <a:lnTo>
                    <a:pt x="224" y="294"/>
                  </a:lnTo>
                  <a:lnTo>
                    <a:pt x="235" y="289"/>
                  </a:lnTo>
                  <a:lnTo>
                    <a:pt x="246" y="282"/>
                  </a:lnTo>
                  <a:lnTo>
                    <a:pt x="267" y="266"/>
                  </a:lnTo>
                  <a:lnTo>
                    <a:pt x="283" y="245"/>
                  </a:lnTo>
                  <a:lnTo>
                    <a:pt x="289" y="234"/>
                  </a:lnTo>
                  <a:lnTo>
                    <a:pt x="295" y="222"/>
                  </a:lnTo>
                  <a:lnTo>
                    <a:pt x="301" y="209"/>
                  </a:lnTo>
                  <a:lnTo>
                    <a:pt x="303" y="197"/>
                  </a:lnTo>
                  <a:lnTo>
                    <a:pt x="305" y="183"/>
                  </a:lnTo>
                  <a:lnTo>
                    <a:pt x="306" y="170"/>
                  </a:lnTo>
                  <a:close/>
                </a:path>
              </a:pathLst>
            </a:custGeom>
            <a:solidFill>
              <a:srgbClr val="000000"/>
            </a:solidFill>
            <a:ln>
              <a:noFill/>
            </a:ln>
          </p:spPr>
          <p:style>
            <a:lnRef idx="0"/>
            <a:fillRef idx="0"/>
            <a:effectRef idx="0"/>
            <a:fontRef idx="minor"/>
          </p:style>
        </p:sp>
        <p:sp>
          <p:nvSpPr>
            <p:cNvPr id="1574" name="CustomShape 82"/>
            <p:cNvSpPr/>
            <p:nvPr/>
          </p:nvSpPr>
          <p:spPr>
            <a:xfrm>
              <a:off x="8394840" y="4031640"/>
              <a:ext cx="297000" cy="297360"/>
            </a:xfrm>
            <a:custGeom>
              <a:avLst/>
              <a:gdLst/>
              <a:ahLst/>
              <a:rect l="l" t="t" r="r" b="b"/>
              <a:pathLst>
                <a:path w="340" h="340">
                  <a:moveTo>
                    <a:pt x="340" y="170"/>
                  </a:moveTo>
                  <a:lnTo>
                    <a:pt x="339" y="151"/>
                  </a:lnTo>
                  <a:lnTo>
                    <a:pt x="337" y="134"/>
                  </a:lnTo>
                  <a:lnTo>
                    <a:pt x="332" y="119"/>
                  </a:lnTo>
                  <a:lnTo>
                    <a:pt x="327" y="103"/>
                  </a:lnTo>
                  <a:lnTo>
                    <a:pt x="320" y="88"/>
                  </a:lnTo>
                  <a:lnTo>
                    <a:pt x="311" y="74"/>
                  </a:lnTo>
                  <a:lnTo>
                    <a:pt x="302" y="61"/>
                  </a:lnTo>
                  <a:lnTo>
                    <a:pt x="290" y="49"/>
                  </a:lnTo>
                  <a:lnTo>
                    <a:pt x="278" y="38"/>
                  </a:lnTo>
                  <a:lnTo>
                    <a:pt x="266" y="28"/>
                  </a:lnTo>
                  <a:lnTo>
                    <a:pt x="251" y="20"/>
                  </a:lnTo>
                  <a:lnTo>
                    <a:pt x="236" y="12"/>
                  </a:lnTo>
                  <a:lnTo>
                    <a:pt x="221" y="6"/>
                  </a:lnTo>
                  <a:lnTo>
                    <a:pt x="204" y="3"/>
                  </a:lnTo>
                  <a:lnTo>
                    <a:pt x="187" y="0"/>
                  </a:lnTo>
                  <a:lnTo>
                    <a:pt x="170" y="0"/>
                  </a:lnTo>
                  <a:lnTo>
                    <a:pt x="153" y="0"/>
                  </a:lnTo>
                  <a:lnTo>
                    <a:pt x="136" y="3"/>
                  </a:lnTo>
                  <a:lnTo>
                    <a:pt x="119" y="6"/>
                  </a:lnTo>
                  <a:lnTo>
                    <a:pt x="105" y="12"/>
                  </a:lnTo>
                  <a:lnTo>
                    <a:pt x="89" y="20"/>
                  </a:lnTo>
                  <a:lnTo>
                    <a:pt x="75" y="28"/>
                  </a:lnTo>
                  <a:lnTo>
                    <a:pt x="63" y="38"/>
                  </a:lnTo>
                  <a:lnTo>
                    <a:pt x="50" y="49"/>
                  </a:lnTo>
                  <a:lnTo>
                    <a:pt x="39" y="61"/>
                  </a:lnTo>
                  <a:lnTo>
                    <a:pt x="30" y="74"/>
                  </a:lnTo>
                  <a:lnTo>
                    <a:pt x="21" y="88"/>
                  </a:lnTo>
                  <a:lnTo>
                    <a:pt x="14" y="103"/>
                  </a:lnTo>
                  <a:lnTo>
                    <a:pt x="8" y="119"/>
                  </a:lnTo>
                  <a:lnTo>
                    <a:pt x="4" y="134"/>
                  </a:lnTo>
                  <a:lnTo>
                    <a:pt x="1" y="151"/>
                  </a:lnTo>
                  <a:lnTo>
                    <a:pt x="0" y="170"/>
                  </a:lnTo>
                  <a:lnTo>
                    <a:pt x="1" y="187"/>
                  </a:lnTo>
                  <a:lnTo>
                    <a:pt x="4" y="204"/>
                  </a:lnTo>
                  <a:lnTo>
                    <a:pt x="8" y="219"/>
                  </a:lnTo>
                  <a:lnTo>
                    <a:pt x="14" y="235"/>
                  </a:lnTo>
                  <a:lnTo>
                    <a:pt x="21" y="250"/>
                  </a:lnTo>
                  <a:lnTo>
                    <a:pt x="30" y="264"/>
                  </a:lnTo>
                  <a:lnTo>
                    <a:pt x="39" y="277"/>
                  </a:lnTo>
                  <a:lnTo>
                    <a:pt x="50" y="290"/>
                  </a:lnTo>
                  <a:lnTo>
                    <a:pt x="63" y="300"/>
                  </a:lnTo>
                  <a:lnTo>
                    <a:pt x="75" y="310"/>
                  </a:lnTo>
                  <a:lnTo>
                    <a:pt x="89" y="319"/>
                  </a:lnTo>
                  <a:lnTo>
                    <a:pt x="105" y="326"/>
                  </a:lnTo>
                  <a:lnTo>
                    <a:pt x="119" y="332"/>
                  </a:lnTo>
                  <a:lnTo>
                    <a:pt x="136" y="336"/>
                  </a:lnTo>
                  <a:lnTo>
                    <a:pt x="153" y="338"/>
                  </a:lnTo>
                  <a:lnTo>
                    <a:pt x="170" y="340"/>
                  </a:lnTo>
                  <a:lnTo>
                    <a:pt x="187" y="338"/>
                  </a:lnTo>
                  <a:lnTo>
                    <a:pt x="204" y="336"/>
                  </a:lnTo>
                  <a:lnTo>
                    <a:pt x="221" y="332"/>
                  </a:lnTo>
                  <a:lnTo>
                    <a:pt x="236" y="326"/>
                  </a:lnTo>
                  <a:lnTo>
                    <a:pt x="251" y="319"/>
                  </a:lnTo>
                  <a:lnTo>
                    <a:pt x="266" y="310"/>
                  </a:lnTo>
                  <a:lnTo>
                    <a:pt x="278" y="300"/>
                  </a:lnTo>
                  <a:lnTo>
                    <a:pt x="290" y="290"/>
                  </a:lnTo>
                  <a:lnTo>
                    <a:pt x="302" y="277"/>
                  </a:lnTo>
                  <a:lnTo>
                    <a:pt x="311" y="264"/>
                  </a:lnTo>
                  <a:lnTo>
                    <a:pt x="320" y="250"/>
                  </a:lnTo>
                  <a:lnTo>
                    <a:pt x="327" y="235"/>
                  </a:lnTo>
                  <a:lnTo>
                    <a:pt x="332" y="219"/>
                  </a:lnTo>
                  <a:lnTo>
                    <a:pt x="337" y="204"/>
                  </a:lnTo>
                  <a:lnTo>
                    <a:pt x="339" y="187"/>
                  </a:lnTo>
                  <a:lnTo>
                    <a:pt x="340" y="170"/>
                  </a:lnTo>
                </a:path>
              </a:pathLst>
            </a:custGeom>
            <a:noFill/>
            <a:ln>
              <a:solidFill>
                <a:srgbClr val="000000"/>
              </a:solidFill>
            </a:ln>
          </p:spPr>
          <p:style>
            <a:lnRef idx="0"/>
            <a:fillRef idx="0"/>
            <a:effectRef idx="0"/>
            <a:fontRef idx="minor"/>
          </p:style>
        </p:sp>
        <p:sp>
          <p:nvSpPr>
            <p:cNvPr id="1575" name="Line 83"/>
            <p:cNvSpPr/>
            <p:nvPr/>
          </p:nvSpPr>
          <p:spPr>
            <a:xfrm>
              <a:off x="8081280" y="4180680"/>
              <a:ext cx="237600" cy="1440"/>
            </a:xfrm>
            <a:prstGeom prst="line">
              <a:avLst/>
            </a:prstGeom>
            <a:ln>
              <a:solidFill>
                <a:srgbClr val="000000"/>
              </a:solidFill>
            </a:ln>
          </p:spPr>
          <p:style>
            <a:lnRef idx="0"/>
            <a:fillRef idx="0"/>
            <a:effectRef idx="0"/>
            <a:fontRef idx="minor"/>
          </p:style>
        </p:sp>
        <p:sp>
          <p:nvSpPr>
            <p:cNvPr id="1576" name="CustomShape 84"/>
            <p:cNvSpPr/>
            <p:nvPr/>
          </p:nvSpPr>
          <p:spPr>
            <a:xfrm>
              <a:off x="8309160" y="4136400"/>
              <a:ext cx="85680" cy="85680"/>
            </a:xfrm>
            <a:custGeom>
              <a:avLst/>
              <a:gdLst/>
              <a:ahLst/>
              <a:rect l="l" t="t" r="r" b="b"/>
              <a:pathLst>
                <a:path w="97" h="98">
                  <a:moveTo>
                    <a:pt x="0" y="0"/>
                  </a:moveTo>
                  <a:lnTo>
                    <a:pt x="97" y="50"/>
                  </a:lnTo>
                  <a:lnTo>
                    <a:pt x="0" y="98"/>
                  </a:lnTo>
                  <a:lnTo>
                    <a:pt x="0" y="0"/>
                  </a:lnTo>
                  <a:close/>
                </a:path>
              </a:pathLst>
            </a:custGeom>
            <a:solidFill>
              <a:srgbClr val="000000"/>
            </a:solidFill>
            <a:ln>
              <a:noFill/>
            </a:ln>
          </p:spPr>
          <p:style>
            <a:lnRef idx="0"/>
            <a:fillRef idx="0"/>
            <a:effectRef idx="0"/>
            <a:fontRef idx="minor"/>
          </p:style>
        </p:sp>
        <p:sp>
          <p:nvSpPr>
            <p:cNvPr id="1577" name="CustomShape 85"/>
            <p:cNvSpPr/>
            <p:nvPr/>
          </p:nvSpPr>
          <p:spPr>
            <a:xfrm>
              <a:off x="2167920" y="3954960"/>
              <a:ext cx="449280" cy="449280"/>
            </a:xfrm>
            <a:custGeom>
              <a:avLst/>
              <a:gdLst/>
              <a:ahLst/>
              <a:rect l="l" t="t" r="r" b="b"/>
              <a:pathLst>
                <a:path w="513" h="514">
                  <a:moveTo>
                    <a:pt x="0" y="256"/>
                  </a:moveTo>
                  <a:lnTo>
                    <a:pt x="256" y="0"/>
                  </a:lnTo>
                  <a:lnTo>
                    <a:pt x="513" y="256"/>
                  </a:lnTo>
                  <a:lnTo>
                    <a:pt x="256" y="514"/>
                  </a:lnTo>
                  <a:lnTo>
                    <a:pt x="0" y="256"/>
                  </a:lnTo>
                  <a:close/>
                </a:path>
              </a:pathLst>
            </a:custGeom>
            <a:solidFill>
              <a:srgbClr val="ffffff"/>
            </a:solidFill>
            <a:ln>
              <a:noFill/>
            </a:ln>
          </p:spPr>
          <p:style>
            <a:lnRef idx="0"/>
            <a:fillRef idx="0"/>
            <a:effectRef idx="0"/>
            <a:fontRef idx="minor"/>
          </p:style>
        </p:sp>
        <p:sp>
          <p:nvSpPr>
            <p:cNvPr id="1578" name="CustomShape 86"/>
            <p:cNvSpPr/>
            <p:nvPr/>
          </p:nvSpPr>
          <p:spPr>
            <a:xfrm>
              <a:off x="2167920" y="3954960"/>
              <a:ext cx="449280" cy="449280"/>
            </a:xfrm>
            <a:custGeom>
              <a:avLst/>
              <a:gdLst/>
              <a:ahLst/>
              <a:rect l="l" t="t" r="r" b="b"/>
              <a:pathLst>
                <a:path w="513" h="514">
                  <a:moveTo>
                    <a:pt x="0" y="256"/>
                  </a:moveTo>
                  <a:lnTo>
                    <a:pt x="256" y="0"/>
                  </a:lnTo>
                  <a:lnTo>
                    <a:pt x="513" y="256"/>
                  </a:lnTo>
                  <a:lnTo>
                    <a:pt x="256" y="514"/>
                  </a:lnTo>
                  <a:lnTo>
                    <a:pt x="0" y="256"/>
                  </a:lnTo>
                  <a:close/>
                </a:path>
              </a:pathLst>
            </a:custGeom>
            <a:noFill/>
            <a:ln>
              <a:solidFill>
                <a:srgbClr val="000000"/>
              </a:solidFill>
            </a:ln>
          </p:spPr>
          <p:style>
            <a:lnRef idx="0"/>
            <a:fillRef idx="0"/>
            <a:effectRef idx="0"/>
            <a:fontRef idx="minor"/>
          </p:style>
        </p:sp>
        <p:sp>
          <p:nvSpPr>
            <p:cNvPr id="1579" name="Line 87"/>
            <p:cNvSpPr/>
            <p:nvPr/>
          </p:nvSpPr>
          <p:spPr>
            <a:xfrm>
              <a:off x="2391480" y="4066560"/>
              <a:ext cx="1440" cy="225360"/>
            </a:xfrm>
            <a:prstGeom prst="line">
              <a:avLst/>
            </a:prstGeom>
            <a:ln>
              <a:solidFill>
                <a:srgbClr val="000000"/>
              </a:solidFill>
            </a:ln>
          </p:spPr>
          <p:style>
            <a:lnRef idx="0"/>
            <a:fillRef idx="0"/>
            <a:effectRef idx="0"/>
            <a:fontRef idx="minor"/>
          </p:style>
        </p:sp>
        <p:sp>
          <p:nvSpPr>
            <p:cNvPr id="1580" name="Line 88"/>
            <p:cNvSpPr/>
            <p:nvPr/>
          </p:nvSpPr>
          <p:spPr>
            <a:xfrm>
              <a:off x="2279520" y="4178520"/>
              <a:ext cx="225360" cy="1440"/>
            </a:xfrm>
            <a:prstGeom prst="line">
              <a:avLst/>
            </a:prstGeom>
            <a:ln>
              <a:solidFill>
                <a:srgbClr val="000000"/>
              </a:solidFill>
            </a:ln>
          </p:spPr>
          <p:style>
            <a:lnRef idx="0"/>
            <a:fillRef idx="0"/>
            <a:effectRef idx="0"/>
            <a:fontRef idx="minor"/>
          </p:style>
        </p:sp>
        <p:sp>
          <p:nvSpPr>
            <p:cNvPr id="1581" name="CustomShape 89"/>
            <p:cNvSpPr/>
            <p:nvPr/>
          </p:nvSpPr>
          <p:spPr>
            <a:xfrm>
              <a:off x="3557520" y="4595400"/>
              <a:ext cx="297360" cy="297000"/>
            </a:xfrm>
            <a:custGeom>
              <a:avLst/>
              <a:gdLst/>
              <a:ahLst/>
              <a:rect l="l" t="t" r="r" b="b"/>
              <a:pathLst>
                <a:path w="340" h="340">
                  <a:moveTo>
                    <a:pt x="340" y="170"/>
                  </a:moveTo>
                  <a:lnTo>
                    <a:pt x="340" y="152"/>
                  </a:lnTo>
                  <a:lnTo>
                    <a:pt x="337" y="135"/>
                  </a:lnTo>
                  <a:lnTo>
                    <a:pt x="333" y="119"/>
                  </a:lnTo>
                  <a:lnTo>
                    <a:pt x="328" y="103"/>
                  </a:lnTo>
                  <a:lnTo>
                    <a:pt x="320" y="89"/>
                  </a:lnTo>
                  <a:lnTo>
                    <a:pt x="312" y="75"/>
                  </a:lnTo>
                  <a:lnTo>
                    <a:pt x="302" y="62"/>
                  </a:lnTo>
                  <a:lnTo>
                    <a:pt x="291" y="50"/>
                  </a:lnTo>
                  <a:lnTo>
                    <a:pt x="279" y="39"/>
                  </a:lnTo>
                  <a:lnTo>
                    <a:pt x="265" y="29"/>
                  </a:lnTo>
                  <a:lnTo>
                    <a:pt x="252" y="21"/>
                  </a:lnTo>
                  <a:lnTo>
                    <a:pt x="237" y="13"/>
                  </a:lnTo>
                  <a:lnTo>
                    <a:pt x="221" y="7"/>
                  </a:lnTo>
                  <a:lnTo>
                    <a:pt x="205" y="4"/>
                  </a:lnTo>
                  <a:lnTo>
                    <a:pt x="188" y="0"/>
                  </a:lnTo>
                  <a:lnTo>
                    <a:pt x="170" y="0"/>
                  </a:lnTo>
                  <a:lnTo>
                    <a:pt x="153" y="0"/>
                  </a:lnTo>
                  <a:lnTo>
                    <a:pt x="136" y="4"/>
                  </a:lnTo>
                  <a:lnTo>
                    <a:pt x="120" y="7"/>
                  </a:lnTo>
                  <a:lnTo>
                    <a:pt x="104" y="13"/>
                  </a:lnTo>
                  <a:lnTo>
                    <a:pt x="90" y="21"/>
                  </a:lnTo>
                  <a:lnTo>
                    <a:pt x="76" y="29"/>
                  </a:lnTo>
                  <a:lnTo>
                    <a:pt x="62" y="39"/>
                  </a:lnTo>
                  <a:lnTo>
                    <a:pt x="50" y="50"/>
                  </a:lnTo>
                  <a:lnTo>
                    <a:pt x="40" y="62"/>
                  </a:lnTo>
                  <a:lnTo>
                    <a:pt x="29" y="75"/>
                  </a:lnTo>
                  <a:lnTo>
                    <a:pt x="22" y="89"/>
                  </a:lnTo>
                  <a:lnTo>
                    <a:pt x="14" y="103"/>
                  </a:lnTo>
                  <a:lnTo>
                    <a:pt x="8" y="119"/>
                  </a:lnTo>
                  <a:lnTo>
                    <a:pt x="5" y="135"/>
                  </a:lnTo>
                  <a:lnTo>
                    <a:pt x="1" y="152"/>
                  </a:lnTo>
                  <a:lnTo>
                    <a:pt x="0" y="170"/>
                  </a:lnTo>
                  <a:lnTo>
                    <a:pt x="1" y="187"/>
                  </a:lnTo>
                  <a:lnTo>
                    <a:pt x="5" y="204"/>
                  </a:lnTo>
                  <a:lnTo>
                    <a:pt x="8" y="220"/>
                  </a:lnTo>
                  <a:lnTo>
                    <a:pt x="14" y="236"/>
                  </a:lnTo>
                  <a:lnTo>
                    <a:pt x="22" y="251"/>
                  </a:lnTo>
                  <a:lnTo>
                    <a:pt x="29" y="264"/>
                  </a:lnTo>
                  <a:lnTo>
                    <a:pt x="40" y="278"/>
                  </a:lnTo>
                  <a:lnTo>
                    <a:pt x="50" y="291"/>
                  </a:lnTo>
                  <a:lnTo>
                    <a:pt x="62" y="301"/>
                  </a:lnTo>
                  <a:lnTo>
                    <a:pt x="76" y="311"/>
                  </a:lnTo>
                  <a:lnTo>
                    <a:pt x="90" y="319"/>
                  </a:lnTo>
                  <a:lnTo>
                    <a:pt x="104" y="327"/>
                  </a:lnTo>
                  <a:lnTo>
                    <a:pt x="120" y="332"/>
                  </a:lnTo>
                  <a:lnTo>
                    <a:pt x="136" y="337"/>
                  </a:lnTo>
                  <a:lnTo>
                    <a:pt x="153" y="339"/>
                  </a:lnTo>
                  <a:lnTo>
                    <a:pt x="170" y="340"/>
                  </a:lnTo>
                  <a:lnTo>
                    <a:pt x="188" y="339"/>
                  </a:lnTo>
                  <a:lnTo>
                    <a:pt x="205" y="337"/>
                  </a:lnTo>
                  <a:lnTo>
                    <a:pt x="221" y="332"/>
                  </a:lnTo>
                  <a:lnTo>
                    <a:pt x="237" y="327"/>
                  </a:lnTo>
                  <a:lnTo>
                    <a:pt x="252" y="319"/>
                  </a:lnTo>
                  <a:lnTo>
                    <a:pt x="265" y="311"/>
                  </a:lnTo>
                  <a:lnTo>
                    <a:pt x="279" y="301"/>
                  </a:lnTo>
                  <a:lnTo>
                    <a:pt x="291" y="291"/>
                  </a:lnTo>
                  <a:lnTo>
                    <a:pt x="302" y="278"/>
                  </a:lnTo>
                  <a:lnTo>
                    <a:pt x="312" y="264"/>
                  </a:lnTo>
                  <a:lnTo>
                    <a:pt x="320" y="251"/>
                  </a:lnTo>
                  <a:lnTo>
                    <a:pt x="328" y="236"/>
                  </a:lnTo>
                  <a:lnTo>
                    <a:pt x="333" y="220"/>
                  </a:lnTo>
                  <a:lnTo>
                    <a:pt x="337" y="204"/>
                  </a:lnTo>
                  <a:lnTo>
                    <a:pt x="340" y="187"/>
                  </a:lnTo>
                  <a:lnTo>
                    <a:pt x="340" y="170"/>
                  </a:lnTo>
                  <a:close/>
                </a:path>
              </a:pathLst>
            </a:custGeom>
            <a:solidFill>
              <a:srgbClr val="ffffff"/>
            </a:solidFill>
            <a:ln>
              <a:noFill/>
            </a:ln>
          </p:spPr>
          <p:style>
            <a:lnRef idx="0"/>
            <a:fillRef idx="0"/>
            <a:effectRef idx="0"/>
            <a:fontRef idx="minor"/>
          </p:style>
        </p:sp>
        <p:sp>
          <p:nvSpPr>
            <p:cNvPr id="1582" name="CustomShape 90"/>
            <p:cNvSpPr/>
            <p:nvPr/>
          </p:nvSpPr>
          <p:spPr>
            <a:xfrm>
              <a:off x="3557520" y="4595400"/>
              <a:ext cx="297360" cy="297000"/>
            </a:xfrm>
            <a:custGeom>
              <a:avLst/>
              <a:gdLst/>
              <a:ahLst/>
              <a:rect l="l" t="t" r="r" b="b"/>
              <a:pathLst>
                <a:path w="340" h="340">
                  <a:moveTo>
                    <a:pt x="340" y="170"/>
                  </a:moveTo>
                  <a:lnTo>
                    <a:pt x="340" y="152"/>
                  </a:lnTo>
                  <a:lnTo>
                    <a:pt x="337" y="135"/>
                  </a:lnTo>
                  <a:lnTo>
                    <a:pt x="333" y="119"/>
                  </a:lnTo>
                  <a:lnTo>
                    <a:pt x="328" y="103"/>
                  </a:lnTo>
                  <a:lnTo>
                    <a:pt x="320" y="89"/>
                  </a:lnTo>
                  <a:lnTo>
                    <a:pt x="312" y="75"/>
                  </a:lnTo>
                  <a:lnTo>
                    <a:pt x="302" y="62"/>
                  </a:lnTo>
                  <a:lnTo>
                    <a:pt x="291" y="50"/>
                  </a:lnTo>
                  <a:lnTo>
                    <a:pt x="279" y="39"/>
                  </a:lnTo>
                  <a:lnTo>
                    <a:pt x="265" y="29"/>
                  </a:lnTo>
                  <a:lnTo>
                    <a:pt x="252" y="21"/>
                  </a:lnTo>
                  <a:lnTo>
                    <a:pt x="237" y="13"/>
                  </a:lnTo>
                  <a:lnTo>
                    <a:pt x="221" y="7"/>
                  </a:lnTo>
                  <a:lnTo>
                    <a:pt x="205" y="4"/>
                  </a:lnTo>
                  <a:lnTo>
                    <a:pt x="188" y="0"/>
                  </a:lnTo>
                  <a:lnTo>
                    <a:pt x="170" y="0"/>
                  </a:lnTo>
                  <a:lnTo>
                    <a:pt x="153" y="0"/>
                  </a:lnTo>
                  <a:lnTo>
                    <a:pt x="136" y="4"/>
                  </a:lnTo>
                  <a:lnTo>
                    <a:pt x="120" y="7"/>
                  </a:lnTo>
                  <a:lnTo>
                    <a:pt x="104" y="13"/>
                  </a:lnTo>
                  <a:lnTo>
                    <a:pt x="90" y="21"/>
                  </a:lnTo>
                  <a:lnTo>
                    <a:pt x="76" y="29"/>
                  </a:lnTo>
                  <a:lnTo>
                    <a:pt x="62" y="39"/>
                  </a:lnTo>
                  <a:lnTo>
                    <a:pt x="50" y="50"/>
                  </a:lnTo>
                  <a:lnTo>
                    <a:pt x="40" y="62"/>
                  </a:lnTo>
                  <a:lnTo>
                    <a:pt x="29" y="75"/>
                  </a:lnTo>
                  <a:lnTo>
                    <a:pt x="22" y="89"/>
                  </a:lnTo>
                  <a:lnTo>
                    <a:pt x="14" y="103"/>
                  </a:lnTo>
                  <a:lnTo>
                    <a:pt x="8" y="119"/>
                  </a:lnTo>
                  <a:lnTo>
                    <a:pt x="5" y="135"/>
                  </a:lnTo>
                  <a:lnTo>
                    <a:pt x="1" y="152"/>
                  </a:lnTo>
                  <a:lnTo>
                    <a:pt x="0" y="170"/>
                  </a:lnTo>
                  <a:lnTo>
                    <a:pt x="1" y="187"/>
                  </a:lnTo>
                  <a:lnTo>
                    <a:pt x="5" y="204"/>
                  </a:lnTo>
                  <a:lnTo>
                    <a:pt x="8" y="220"/>
                  </a:lnTo>
                  <a:lnTo>
                    <a:pt x="14" y="236"/>
                  </a:lnTo>
                  <a:lnTo>
                    <a:pt x="22" y="251"/>
                  </a:lnTo>
                  <a:lnTo>
                    <a:pt x="29" y="264"/>
                  </a:lnTo>
                  <a:lnTo>
                    <a:pt x="40" y="278"/>
                  </a:lnTo>
                  <a:lnTo>
                    <a:pt x="50" y="291"/>
                  </a:lnTo>
                  <a:lnTo>
                    <a:pt x="62" y="301"/>
                  </a:lnTo>
                  <a:lnTo>
                    <a:pt x="76" y="311"/>
                  </a:lnTo>
                  <a:lnTo>
                    <a:pt x="90" y="319"/>
                  </a:lnTo>
                  <a:lnTo>
                    <a:pt x="104" y="327"/>
                  </a:lnTo>
                  <a:lnTo>
                    <a:pt x="120" y="332"/>
                  </a:lnTo>
                  <a:lnTo>
                    <a:pt x="136" y="337"/>
                  </a:lnTo>
                  <a:lnTo>
                    <a:pt x="153" y="339"/>
                  </a:lnTo>
                  <a:lnTo>
                    <a:pt x="170" y="340"/>
                  </a:lnTo>
                  <a:lnTo>
                    <a:pt x="188" y="339"/>
                  </a:lnTo>
                  <a:lnTo>
                    <a:pt x="205" y="337"/>
                  </a:lnTo>
                  <a:lnTo>
                    <a:pt x="221" y="332"/>
                  </a:lnTo>
                  <a:lnTo>
                    <a:pt x="237" y="327"/>
                  </a:lnTo>
                  <a:lnTo>
                    <a:pt x="252" y="319"/>
                  </a:lnTo>
                  <a:lnTo>
                    <a:pt x="265" y="311"/>
                  </a:lnTo>
                  <a:lnTo>
                    <a:pt x="279" y="301"/>
                  </a:lnTo>
                  <a:lnTo>
                    <a:pt x="291" y="291"/>
                  </a:lnTo>
                  <a:lnTo>
                    <a:pt x="302" y="278"/>
                  </a:lnTo>
                  <a:lnTo>
                    <a:pt x="312" y="264"/>
                  </a:lnTo>
                  <a:lnTo>
                    <a:pt x="320" y="251"/>
                  </a:lnTo>
                  <a:lnTo>
                    <a:pt x="328" y="236"/>
                  </a:lnTo>
                  <a:lnTo>
                    <a:pt x="333" y="220"/>
                  </a:lnTo>
                  <a:lnTo>
                    <a:pt x="337" y="204"/>
                  </a:lnTo>
                  <a:lnTo>
                    <a:pt x="340" y="187"/>
                  </a:lnTo>
                  <a:lnTo>
                    <a:pt x="340" y="170"/>
                  </a:lnTo>
                </a:path>
              </a:pathLst>
            </a:custGeom>
            <a:noFill/>
            <a:ln>
              <a:solidFill>
                <a:srgbClr val="000000"/>
              </a:solidFill>
            </a:ln>
          </p:spPr>
          <p:style>
            <a:lnRef idx="0"/>
            <a:fillRef idx="0"/>
            <a:effectRef idx="0"/>
            <a:fontRef idx="minor"/>
          </p:style>
        </p:sp>
        <p:sp>
          <p:nvSpPr>
            <p:cNvPr id="1583" name="CustomShape 91"/>
            <p:cNvSpPr/>
            <p:nvPr/>
          </p:nvSpPr>
          <p:spPr>
            <a:xfrm>
              <a:off x="3587040" y="4624920"/>
              <a:ext cx="237600" cy="237960"/>
            </a:xfrm>
            <a:custGeom>
              <a:avLst/>
              <a:gdLst/>
              <a:ahLst/>
              <a:rect l="l" t="t" r="r" b="b"/>
              <a:pathLst>
                <a:path w="272" h="272">
                  <a:moveTo>
                    <a:pt x="272" y="136"/>
                  </a:moveTo>
                  <a:lnTo>
                    <a:pt x="272" y="122"/>
                  </a:lnTo>
                  <a:lnTo>
                    <a:pt x="270" y="108"/>
                  </a:lnTo>
                  <a:lnTo>
                    <a:pt x="266" y="96"/>
                  </a:lnTo>
                  <a:lnTo>
                    <a:pt x="262" y="83"/>
                  </a:lnTo>
                  <a:lnTo>
                    <a:pt x="256" y="71"/>
                  </a:lnTo>
                  <a:lnTo>
                    <a:pt x="249" y="60"/>
                  </a:lnTo>
                  <a:lnTo>
                    <a:pt x="232" y="40"/>
                  </a:lnTo>
                  <a:lnTo>
                    <a:pt x="213" y="23"/>
                  </a:lnTo>
                  <a:lnTo>
                    <a:pt x="202" y="16"/>
                  </a:lnTo>
                  <a:lnTo>
                    <a:pt x="189" y="11"/>
                  </a:lnTo>
                  <a:lnTo>
                    <a:pt x="177" y="6"/>
                  </a:lnTo>
                  <a:lnTo>
                    <a:pt x="164" y="3"/>
                  </a:lnTo>
                  <a:lnTo>
                    <a:pt x="151" y="0"/>
                  </a:lnTo>
                  <a:lnTo>
                    <a:pt x="136" y="0"/>
                  </a:lnTo>
                  <a:lnTo>
                    <a:pt x="122" y="0"/>
                  </a:lnTo>
                  <a:lnTo>
                    <a:pt x="109" y="3"/>
                  </a:lnTo>
                  <a:lnTo>
                    <a:pt x="96" y="6"/>
                  </a:lnTo>
                  <a:lnTo>
                    <a:pt x="84" y="11"/>
                  </a:lnTo>
                  <a:lnTo>
                    <a:pt x="71" y="16"/>
                  </a:lnTo>
                  <a:lnTo>
                    <a:pt x="60" y="23"/>
                  </a:lnTo>
                  <a:lnTo>
                    <a:pt x="41" y="40"/>
                  </a:lnTo>
                  <a:lnTo>
                    <a:pt x="24" y="60"/>
                  </a:lnTo>
                  <a:lnTo>
                    <a:pt x="17" y="71"/>
                  </a:lnTo>
                  <a:lnTo>
                    <a:pt x="11" y="83"/>
                  </a:lnTo>
                  <a:lnTo>
                    <a:pt x="7" y="96"/>
                  </a:lnTo>
                  <a:lnTo>
                    <a:pt x="3" y="108"/>
                  </a:lnTo>
                  <a:lnTo>
                    <a:pt x="1" y="122"/>
                  </a:lnTo>
                  <a:lnTo>
                    <a:pt x="0" y="136"/>
                  </a:lnTo>
                  <a:lnTo>
                    <a:pt x="1" y="150"/>
                  </a:lnTo>
                  <a:lnTo>
                    <a:pt x="3" y="164"/>
                  </a:lnTo>
                  <a:lnTo>
                    <a:pt x="7" y="176"/>
                  </a:lnTo>
                  <a:lnTo>
                    <a:pt x="11" y="189"/>
                  </a:lnTo>
                  <a:lnTo>
                    <a:pt x="17" y="201"/>
                  </a:lnTo>
                  <a:lnTo>
                    <a:pt x="24" y="212"/>
                  </a:lnTo>
                  <a:lnTo>
                    <a:pt x="41" y="232"/>
                  </a:lnTo>
                  <a:lnTo>
                    <a:pt x="60" y="249"/>
                  </a:lnTo>
                  <a:lnTo>
                    <a:pt x="71" y="255"/>
                  </a:lnTo>
                  <a:lnTo>
                    <a:pt x="84" y="261"/>
                  </a:lnTo>
                  <a:lnTo>
                    <a:pt x="96" y="266"/>
                  </a:lnTo>
                  <a:lnTo>
                    <a:pt x="109" y="269"/>
                  </a:lnTo>
                  <a:lnTo>
                    <a:pt x="122" y="271"/>
                  </a:lnTo>
                  <a:lnTo>
                    <a:pt x="136" y="272"/>
                  </a:lnTo>
                  <a:lnTo>
                    <a:pt x="151" y="271"/>
                  </a:lnTo>
                  <a:lnTo>
                    <a:pt x="164" y="269"/>
                  </a:lnTo>
                  <a:lnTo>
                    <a:pt x="177" y="266"/>
                  </a:lnTo>
                  <a:lnTo>
                    <a:pt x="189" y="261"/>
                  </a:lnTo>
                  <a:lnTo>
                    <a:pt x="202" y="255"/>
                  </a:lnTo>
                  <a:lnTo>
                    <a:pt x="213" y="249"/>
                  </a:lnTo>
                  <a:lnTo>
                    <a:pt x="232" y="232"/>
                  </a:lnTo>
                  <a:lnTo>
                    <a:pt x="249" y="212"/>
                  </a:lnTo>
                  <a:lnTo>
                    <a:pt x="256" y="201"/>
                  </a:lnTo>
                  <a:lnTo>
                    <a:pt x="262" y="189"/>
                  </a:lnTo>
                  <a:lnTo>
                    <a:pt x="266" y="176"/>
                  </a:lnTo>
                  <a:lnTo>
                    <a:pt x="270" y="164"/>
                  </a:lnTo>
                  <a:lnTo>
                    <a:pt x="272" y="150"/>
                  </a:lnTo>
                  <a:lnTo>
                    <a:pt x="272" y="136"/>
                  </a:lnTo>
                  <a:close/>
                </a:path>
              </a:pathLst>
            </a:custGeom>
            <a:solidFill>
              <a:srgbClr val="ffffff"/>
            </a:solidFill>
            <a:ln>
              <a:noFill/>
            </a:ln>
          </p:spPr>
          <p:style>
            <a:lnRef idx="0"/>
            <a:fillRef idx="0"/>
            <a:effectRef idx="0"/>
            <a:fontRef idx="minor"/>
          </p:style>
        </p:sp>
        <p:sp>
          <p:nvSpPr>
            <p:cNvPr id="1584" name="CustomShape 92"/>
            <p:cNvSpPr/>
            <p:nvPr/>
          </p:nvSpPr>
          <p:spPr>
            <a:xfrm>
              <a:off x="3587040" y="4624920"/>
              <a:ext cx="237600" cy="237960"/>
            </a:xfrm>
            <a:custGeom>
              <a:avLst/>
              <a:gdLst/>
              <a:ahLst/>
              <a:rect l="l" t="t" r="r" b="b"/>
              <a:pathLst>
                <a:path w="272" h="272">
                  <a:moveTo>
                    <a:pt x="272" y="136"/>
                  </a:moveTo>
                  <a:lnTo>
                    <a:pt x="272" y="122"/>
                  </a:lnTo>
                  <a:lnTo>
                    <a:pt x="270" y="108"/>
                  </a:lnTo>
                  <a:lnTo>
                    <a:pt x="266" y="96"/>
                  </a:lnTo>
                  <a:lnTo>
                    <a:pt x="262" y="83"/>
                  </a:lnTo>
                  <a:lnTo>
                    <a:pt x="256" y="71"/>
                  </a:lnTo>
                  <a:lnTo>
                    <a:pt x="249" y="60"/>
                  </a:lnTo>
                  <a:lnTo>
                    <a:pt x="232" y="40"/>
                  </a:lnTo>
                  <a:lnTo>
                    <a:pt x="213" y="23"/>
                  </a:lnTo>
                  <a:lnTo>
                    <a:pt x="202" y="16"/>
                  </a:lnTo>
                  <a:lnTo>
                    <a:pt x="189" y="11"/>
                  </a:lnTo>
                  <a:lnTo>
                    <a:pt x="177" y="6"/>
                  </a:lnTo>
                  <a:lnTo>
                    <a:pt x="164" y="3"/>
                  </a:lnTo>
                  <a:lnTo>
                    <a:pt x="151" y="0"/>
                  </a:lnTo>
                  <a:lnTo>
                    <a:pt x="136" y="0"/>
                  </a:lnTo>
                  <a:lnTo>
                    <a:pt x="122" y="0"/>
                  </a:lnTo>
                  <a:lnTo>
                    <a:pt x="109" y="3"/>
                  </a:lnTo>
                  <a:lnTo>
                    <a:pt x="96" y="6"/>
                  </a:lnTo>
                  <a:lnTo>
                    <a:pt x="84" y="11"/>
                  </a:lnTo>
                  <a:lnTo>
                    <a:pt x="71" y="16"/>
                  </a:lnTo>
                  <a:lnTo>
                    <a:pt x="60" y="23"/>
                  </a:lnTo>
                  <a:lnTo>
                    <a:pt x="41" y="40"/>
                  </a:lnTo>
                  <a:lnTo>
                    <a:pt x="24" y="60"/>
                  </a:lnTo>
                  <a:lnTo>
                    <a:pt x="17" y="71"/>
                  </a:lnTo>
                  <a:lnTo>
                    <a:pt x="11" y="83"/>
                  </a:lnTo>
                  <a:lnTo>
                    <a:pt x="7" y="96"/>
                  </a:lnTo>
                  <a:lnTo>
                    <a:pt x="3" y="108"/>
                  </a:lnTo>
                  <a:lnTo>
                    <a:pt x="1" y="122"/>
                  </a:lnTo>
                  <a:lnTo>
                    <a:pt x="0" y="136"/>
                  </a:lnTo>
                  <a:lnTo>
                    <a:pt x="1" y="150"/>
                  </a:lnTo>
                  <a:lnTo>
                    <a:pt x="3" y="164"/>
                  </a:lnTo>
                  <a:lnTo>
                    <a:pt x="7" y="176"/>
                  </a:lnTo>
                  <a:lnTo>
                    <a:pt x="11" y="189"/>
                  </a:lnTo>
                  <a:lnTo>
                    <a:pt x="17" y="201"/>
                  </a:lnTo>
                  <a:lnTo>
                    <a:pt x="24" y="212"/>
                  </a:lnTo>
                  <a:lnTo>
                    <a:pt x="41" y="232"/>
                  </a:lnTo>
                  <a:lnTo>
                    <a:pt x="60" y="249"/>
                  </a:lnTo>
                  <a:lnTo>
                    <a:pt x="71" y="255"/>
                  </a:lnTo>
                  <a:lnTo>
                    <a:pt x="84" y="261"/>
                  </a:lnTo>
                  <a:lnTo>
                    <a:pt x="96" y="266"/>
                  </a:lnTo>
                  <a:lnTo>
                    <a:pt x="109" y="269"/>
                  </a:lnTo>
                  <a:lnTo>
                    <a:pt x="122" y="271"/>
                  </a:lnTo>
                  <a:lnTo>
                    <a:pt x="136" y="272"/>
                  </a:lnTo>
                  <a:lnTo>
                    <a:pt x="151" y="271"/>
                  </a:lnTo>
                  <a:lnTo>
                    <a:pt x="164" y="269"/>
                  </a:lnTo>
                  <a:lnTo>
                    <a:pt x="177" y="266"/>
                  </a:lnTo>
                  <a:lnTo>
                    <a:pt x="189" y="261"/>
                  </a:lnTo>
                  <a:lnTo>
                    <a:pt x="202" y="255"/>
                  </a:lnTo>
                  <a:lnTo>
                    <a:pt x="213" y="249"/>
                  </a:lnTo>
                  <a:lnTo>
                    <a:pt x="232" y="232"/>
                  </a:lnTo>
                  <a:lnTo>
                    <a:pt x="249" y="212"/>
                  </a:lnTo>
                  <a:lnTo>
                    <a:pt x="256" y="201"/>
                  </a:lnTo>
                  <a:lnTo>
                    <a:pt x="262" y="189"/>
                  </a:lnTo>
                  <a:lnTo>
                    <a:pt x="266" y="176"/>
                  </a:lnTo>
                  <a:lnTo>
                    <a:pt x="270" y="164"/>
                  </a:lnTo>
                  <a:lnTo>
                    <a:pt x="272" y="150"/>
                  </a:lnTo>
                  <a:lnTo>
                    <a:pt x="272" y="136"/>
                  </a:lnTo>
                </a:path>
              </a:pathLst>
            </a:custGeom>
            <a:noFill/>
            <a:ln>
              <a:solidFill>
                <a:srgbClr val="000000"/>
              </a:solidFill>
            </a:ln>
          </p:spPr>
          <p:style>
            <a:lnRef idx="0"/>
            <a:fillRef idx="0"/>
            <a:effectRef idx="0"/>
            <a:fontRef idx="minor"/>
          </p:style>
        </p:sp>
        <p:sp>
          <p:nvSpPr>
            <p:cNvPr id="1585" name="CustomShape 93"/>
            <p:cNvSpPr/>
            <p:nvPr/>
          </p:nvSpPr>
          <p:spPr>
            <a:xfrm>
              <a:off x="3615120" y="4653000"/>
              <a:ext cx="181800" cy="180000"/>
            </a:xfrm>
            <a:custGeom>
              <a:avLst/>
              <a:gdLst/>
              <a:ahLst/>
              <a:rect l="l" t="t" r="r" b="b"/>
              <a:pathLst>
                <a:path w="207" h="208">
                  <a:moveTo>
                    <a:pt x="207" y="104"/>
                  </a:moveTo>
                  <a:lnTo>
                    <a:pt x="205" y="83"/>
                  </a:lnTo>
                  <a:lnTo>
                    <a:pt x="198" y="64"/>
                  </a:lnTo>
                  <a:lnTo>
                    <a:pt x="189" y="47"/>
                  </a:lnTo>
                  <a:lnTo>
                    <a:pt x="177" y="31"/>
                  </a:lnTo>
                  <a:lnTo>
                    <a:pt x="161" y="18"/>
                  </a:lnTo>
                  <a:lnTo>
                    <a:pt x="144" y="9"/>
                  </a:lnTo>
                  <a:lnTo>
                    <a:pt x="125" y="2"/>
                  </a:lnTo>
                  <a:lnTo>
                    <a:pt x="103" y="0"/>
                  </a:lnTo>
                  <a:lnTo>
                    <a:pt x="83" y="2"/>
                  </a:lnTo>
                  <a:lnTo>
                    <a:pt x="63" y="9"/>
                  </a:lnTo>
                  <a:lnTo>
                    <a:pt x="45" y="18"/>
                  </a:lnTo>
                  <a:lnTo>
                    <a:pt x="31" y="31"/>
                  </a:lnTo>
                  <a:lnTo>
                    <a:pt x="18" y="47"/>
                  </a:lnTo>
                  <a:lnTo>
                    <a:pt x="8" y="64"/>
                  </a:lnTo>
                  <a:lnTo>
                    <a:pt x="2" y="83"/>
                  </a:lnTo>
                  <a:lnTo>
                    <a:pt x="0" y="104"/>
                  </a:lnTo>
                  <a:lnTo>
                    <a:pt x="2" y="125"/>
                  </a:lnTo>
                  <a:lnTo>
                    <a:pt x="8" y="144"/>
                  </a:lnTo>
                  <a:lnTo>
                    <a:pt x="18" y="162"/>
                  </a:lnTo>
                  <a:lnTo>
                    <a:pt x="31" y="177"/>
                  </a:lnTo>
                  <a:lnTo>
                    <a:pt x="45" y="189"/>
                  </a:lnTo>
                  <a:lnTo>
                    <a:pt x="63" y="200"/>
                  </a:lnTo>
                  <a:lnTo>
                    <a:pt x="83" y="205"/>
                  </a:lnTo>
                  <a:lnTo>
                    <a:pt x="103" y="208"/>
                  </a:lnTo>
                  <a:lnTo>
                    <a:pt x="125" y="205"/>
                  </a:lnTo>
                  <a:lnTo>
                    <a:pt x="144" y="200"/>
                  </a:lnTo>
                  <a:lnTo>
                    <a:pt x="161" y="189"/>
                  </a:lnTo>
                  <a:lnTo>
                    <a:pt x="177" y="177"/>
                  </a:lnTo>
                  <a:lnTo>
                    <a:pt x="189" y="162"/>
                  </a:lnTo>
                  <a:lnTo>
                    <a:pt x="198" y="144"/>
                  </a:lnTo>
                  <a:lnTo>
                    <a:pt x="205" y="125"/>
                  </a:lnTo>
                  <a:lnTo>
                    <a:pt x="207" y="104"/>
                  </a:lnTo>
                  <a:close/>
                </a:path>
              </a:pathLst>
            </a:custGeom>
            <a:solidFill>
              <a:srgbClr val="ffffff"/>
            </a:solidFill>
            <a:ln>
              <a:noFill/>
            </a:ln>
          </p:spPr>
          <p:style>
            <a:lnRef idx="0"/>
            <a:fillRef idx="0"/>
            <a:effectRef idx="0"/>
            <a:fontRef idx="minor"/>
          </p:style>
        </p:sp>
        <p:sp>
          <p:nvSpPr>
            <p:cNvPr id="1586" name="CustomShape 94"/>
            <p:cNvSpPr/>
            <p:nvPr/>
          </p:nvSpPr>
          <p:spPr>
            <a:xfrm>
              <a:off x="3615120" y="4653000"/>
              <a:ext cx="181800" cy="180000"/>
            </a:xfrm>
            <a:custGeom>
              <a:avLst/>
              <a:gdLst/>
              <a:ahLst/>
              <a:rect l="l" t="t" r="r" b="b"/>
              <a:pathLst>
                <a:path w="207" h="208">
                  <a:moveTo>
                    <a:pt x="207" y="104"/>
                  </a:moveTo>
                  <a:lnTo>
                    <a:pt x="205" y="83"/>
                  </a:lnTo>
                  <a:lnTo>
                    <a:pt x="198" y="64"/>
                  </a:lnTo>
                  <a:lnTo>
                    <a:pt x="189" y="47"/>
                  </a:lnTo>
                  <a:lnTo>
                    <a:pt x="177" y="31"/>
                  </a:lnTo>
                  <a:lnTo>
                    <a:pt x="161" y="18"/>
                  </a:lnTo>
                  <a:lnTo>
                    <a:pt x="144" y="9"/>
                  </a:lnTo>
                  <a:lnTo>
                    <a:pt x="125" y="2"/>
                  </a:lnTo>
                  <a:lnTo>
                    <a:pt x="103" y="0"/>
                  </a:lnTo>
                  <a:lnTo>
                    <a:pt x="83" y="2"/>
                  </a:lnTo>
                  <a:lnTo>
                    <a:pt x="63" y="9"/>
                  </a:lnTo>
                  <a:lnTo>
                    <a:pt x="45" y="18"/>
                  </a:lnTo>
                  <a:lnTo>
                    <a:pt x="31" y="31"/>
                  </a:lnTo>
                  <a:lnTo>
                    <a:pt x="18" y="47"/>
                  </a:lnTo>
                  <a:lnTo>
                    <a:pt x="8" y="64"/>
                  </a:lnTo>
                  <a:lnTo>
                    <a:pt x="2" y="83"/>
                  </a:lnTo>
                  <a:lnTo>
                    <a:pt x="0" y="104"/>
                  </a:lnTo>
                  <a:lnTo>
                    <a:pt x="2" y="125"/>
                  </a:lnTo>
                  <a:lnTo>
                    <a:pt x="8" y="144"/>
                  </a:lnTo>
                  <a:lnTo>
                    <a:pt x="18" y="162"/>
                  </a:lnTo>
                  <a:lnTo>
                    <a:pt x="31" y="177"/>
                  </a:lnTo>
                  <a:lnTo>
                    <a:pt x="45" y="189"/>
                  </a:lnTo>
                  <a:lnTo>
                    <a:pt x="63" y="200"/>
                  </a:lnTo>
                  <a:lnTo>
                    <a:pt x="83" y="205"/>
                  </a:lnTo>
                  <a:lnTo>
                    <a:pt x="103" y="208"/>
                  </a:lnTo>
                  <a:lnTo>
                    <a:pt x="125" y="205"/>
                  </a:lnTo>
                  <a:lnTo>
                    <a:pt x="144" y="200"/>
                  </a:lnTo>
                  <a:lnTo>
                    <a:pt x="161" y="189"/>
                  </a:lnTo>
                  <a:lnTo>
                    <a:pt x="177" y="177"/>
                  </a:lnTo>
                  <a:lnTo>
                    <a:pt x="189" y="162"/>
                  </a:lnTo>
                  <a:lnTo>
                    <a:pt x="198" y="144"/>
                  </a:lnTo>
                  <a:lnTo>
                    <a:pt x="205" y="125"/>
                  </a:lnTo>
                  <a:lnTo>
                    <a:pt x="207" y="104"/>
                  </a:lnTo>
                </a:path>
              </a:pathLst>
            </a:custGeom>
            <a:noFill/>
            <a:ln>
              <a:solidFill>
                <a:srgbClr val="000000"/>
              </a:solidFill>
            </a:ln>
          </p:spPr>
          <p:style>
            <a:lnRef idx="0"/>
            <a:fillRef idx="0"/>
            <a:effectRef idx="0"/>
            <a:fontRef idx="minor"/>
          </p:style>
        </p:sp>
        <p:sp>
          <p:nvSpPr>
            <p:cNvPr id="1587" name="CustomShape 95"/>
            <p:cNvSpPr/>
            <p:nvPr/>
          </p:nvSpPr>
          <p:spPr>
            <a:xfrm>
              <a:off x="3704400" y="4805280"/>
              <a:ext cx="5040" cy="27720"/>
            </a:xfrm>
            <a:prstGeom prst="rect">
              <a:avLst/>
            </a:prstGeom>
            <a:solidFill>
              <a:srgbClr val="000000"/>
            </a:solidFill>
            <a:ln>
              <a:noFill/>
            </a:ln>
          </p:spPr>
          <p:style>
            <a:lnRef idx="0"/>
            <a:fillRef idx="0"/>
            <a:effectRef idx="0"/>
            <a:fontRef idx="minor"/>
          </p:style>
        </p:sp>
        <p:sp>
          <p:nvSpPr>
            <p:cNvPr id="1588" name="CustomShape 96"/>
            <p:cNvSpPr/>
            <p:nvPr/>
          </p:nvSpPr>
          <p:spPr>
            <a:xfrm>
              <a:off x="3704400" y="4805280"/>
              <a:ext cx="5040" cy="27720"/>
            </a:xfrm>
            <a:prstGeom prst="rect">
              <a:avLst/>
            </a:prstGeom>
            <a:noFill/>
            <a:ln>
              <a:solidFill>
                <a:srgbClr val="000000"/>
              </a:solidFill>
            </a:ln>
          </p:spPr>
          <p:style>
            <a:lnRef idx="0"/>
            <a:fillRef idx="0"/>
            <a:effectRef idx="0"/>
            <a:fontRef idx="minor"/>
          </p:style>
        </p:sp>
        <p:sp>
          <p:nvSpPr>
            <p:cNvPr id="1589" name="CustomShape 97"/>
            <p:cNvSpPr/>
            <p:nvPr/>
          </p:nvSpPr>
          <p:spPr>
            <a:xfrm>
              <a:off x="3769200" y="4740480"/>
              <a:ext cx="27720" cy="5400"/>
            </a:xfrm>
            <a:prstGeom prst="rect">
              <a:avLst/>
            </a:prstGeom>
            <a:solidFill>
              <a:srgbClr val="000000"/>
            </a:solidFill>
            <a:ln>
              <a:noFill/>
            </a:ln>
          </p:spPr>
          <p:style>
            <a:lnRef idx="0"/>
            <a:fillRef idx="0"/>
            <a:effectRef idx="0"/>
            <a:fontRef idx="minor"/>
          </p:style>
        </p:sp>
        <p:sp>
          <p:nvSpPr>
            <p:cNvPr id="1590" name="CustomShape 98"/>
            <p:cNvSpPr/>
            <p:nvPr/>
          </p:nvSpPr>
          <p:spPr>
            <a:xfrm>
              <a:off x="3769200" y="4740480"/>
              <a:ext cx="27720" cy="5400"/>
            </a:xfrm>
            <a:prstGeom prst="rect">
              <a:avLst/>
            </a:prstGeom>
            <a:noFill/>
            <a:ln>
              <a:solidFill>
                <a:srgbClr val="000000"/>
              </a:solidFill>
            </a:ln>
          </p:spPr>
          <p:style>
            <a:lnRef idx="0"/>
            <a:fillRef idx="0"/>
            <a:effectRef idx="0"/>
            <a:fontRef idx="minor"/>
          </p:style>
        </p:sp>
        <p:sp>
          <p:nvSpPr>
            <p:cNvPr id="1591" name="CustomShape 99"/>
            <p:cNvSpPr/>
            <p:nvPr/>
          </p:nvSpPr>
          <p:spPr>
            <a:xfrm>
              <a:off x="3615120" y="4740480"/>
              <a:ext cx="29160" cy="5400"/>
            </a:xfrm>
            <a:prstGeom prst="rect">
              <a:avLst/>
            </a:prstGeom>
            <a:solidFill>
              <a:srgbClr val="000000"/>
            </a:solidFill>
            <a:ln>
              <a:noFill/>
            </a:ln>
          </p:spPr>
          <p:style>
            <a:lnRef idx="0"/>
            <a:fillRef idx="0"/>
            <a:effectRef idx="0"/>
            <a:fontRef idx="minor"/>
          </p:style>
        </p:sp>
        <p:sp>
          <p:nvSpPr>
            <p:cNvPr id="1592" name="CustomShape 100"/>
            <p:cNvSpPr/>
            <p:nvPr/>
          </p:nvSpPr>
          <p:spPr>
            <a:xfrm>
              <a:off x="3615120" y="4740480"/>
              <a:ext cx="29160" cy="5400"/>
            </a:xfrm>
            <a:prstGeom prst="rect">
              <a:avLst/>
            </a:prstGeom>
            <a:noFill/>
            <a:ln>
              <a:solidFill>
                <a:srgbClr val="000000"/>
              </a:solidFill>
            </a:ln>
          </p:spPr>
          <p:style>
            <a:lnRef idx="0"/>
            <a:fillRef idx="0"/>
            <a:effectRef idx="0"/>
            <a:fontRef idx="minor"/>
          </p:style>
        </p:sp>
        <p:sp>
          <p:nvSpPr>
            <p:cNvPr id="1593" name="CustomShape 101"/>
            <p:cNvSpPr/>
            <p:nvPr/>
          </p:nvSpPr>
          <p:spPr>
            <a:xfrm>
              <a:off x="3704400" y="4653000"/>
              <a:ext cx="5040" cy="27720"/>
            </a:xfrm>
            <a:prstGeom prst="rect">
              <a:avLst/>
            </a:prstGeom>
            <a:solidFill>
              <a:srgbClr val="000000"/>
            </a:solidFill>
            <a:ln>
              <a:noFill/>
            </a:ln>
          </p:spPr>
          <p:style>
            <a:lnRef idx="0"/>
            <a:fillRef idx="0"/>
            <a:effectRef idx="0"/>
            <a:fontRef idx="minor"/>
          </p:style>
        </p:sp>
        <p:sp>
          <p:nvSpPr>
            <p:cNvPr id="1594" name="CustomShape 102"/>
            <p:cNvSpPr/>
            <p:nvPr/>
          </p:nvSpPr>
          <p:spPr>
            <a:xfrm>
              <a:off x="3704400" y="4653000"/>
              <a:ext cx="5040" cy="27720"/>
            </a:xfrm>
            <a:prstGeom prst="rect">
              <a:avLst/>
            </a:prstGeom>
            <a:noFill/>
            <a:ln>
              <a:solidFill>
                <a:srgbClr val="000000"/>
              </a:solidFill>
            </a:ln>
          </p:spPr>
          <p:style>
            <a:lnRef idx="0"/>
            <a:fillRef idx="0"/>
            <a:effectRef idx="0"/>
            <a:fontRef idx="minor"/>
          </p:style>
        </p:sp>
        <p:sp>
          <p:nvSpPr>
            <p:cNvPr id="1595" name="CustomShape 103"/>
            <p:cNvSpPr/>
            <p:nvPr/>
          </p:nvSpPr>
          <p:spPr>
            <a:xfrm>
              <a:off x="3734280" y="4793040"/>
              <a:ext cx="18720" cy="25920"/>
            </a:xfrm>
            <a:custGeom>
              <a:avLst/>
              <a:gdLst/>
              <a:ahLst/>
              <a:rect l="l" t="t" r="r" b="b"/>
              <a:pathLst>
                <a:path w="21" h="31">
                  <a:moveTo>
                    <a:pt x="17" y="31"/>
                  </a:moveTo>
                  <a:lnTo>
                    <a:pt x="21" y="28"/>
                  </a:lnTo>
                  <a:lnTo>
                    <a:pt x="4" y="0"/>
                  </a:lnTo>
                  <a:lnTo>
                    <a:pt x="0" y="2"/>
                  </a:lnTo>
                  <a:lnTo>
                    <a:pt x="17" y="31"/>
                  </a:lnTo>
                  <a:close/>
                </a:path>
              </a:pathLst>
            </a:custGeom>
            <a:solidFill>
              <a:srgbClr val="000000"/>
            </a:solidFill>
            <a:ln>
              <a:noFill/>
            </a:ln>
          </p:spPr>
          <p:style>
            <a:lnRef idx="0"/>
            <a:fillRef idx="0"/>
            <a:effectRef idx="0"/>
            <a:fontRef idx="minor"/>
          </p:style>
        </p:sp>
        <p:sp>
          <p:nvSpPr>
            <p:cNvPr id="1596" name="CustomShape 104"/>
            <p:cNvSpPr/>
            <p:nvPr/>
          </p:nvSpPr>
          <p:spPr>
            <a:xfrm>
              <a:off x="3734280" y="4793040"/>
              <a:ext cx="18720" cy="25920"/>
            </a:xfrm>
            <a:custGeom>
              <a:avLst/>
              <a:gdLst/>
              <a:ahLst/>
              <a:rect l="l" t="t" r="r" b="b"/>
              <a:pathLst>
                <a:path w="21" h="31">
                  <a:moveTo>
                    <a:pt x="17" y="31"/>
                  </a:moveTo>
                  <a:lnTo>
                    <a:pt x="21" y="28"/>
                  </a:lnTo>
                  <a:lnTo>
                    <a:pt x="4" y="0"/>
                  </a:lnTo>
                  <a:lnTo>
                    <a:pt x="0" y="2"/>
                  </a:lnTo>
                  <a:lnTo>
                    <a:pt x="17" y="31"/>
                  </a:lnTo>
                  <a:close/>
                </a:path>
              </a:pathLst>
            </a:custGeom>
            <a:noFill/>
            <a:ln>
              <a:solidFill>
                <a:srgbClr val="000000"/>
              </a:solidFill>
            </a:ln>
          </p:spPr>
          <p:style>
            <a:lnRef idx="0"/>
            <a:fillRef idx="0"/>
            <a:effectRef idx="0"/>
            <a:fontRef idx="minor"/>
          </p:style>
        </p:sp>
        <p:sp>
          <p:nvSpPr>
            <p:cNvPr id="1597" name="CustomShape 105"/>
            <p:cNvSpPr/>
            <p:nvPr/>
          </p:nvSpPr>
          <p:spPr>
            <a:xfrm>
              <a:off x="3660840" y="4665240"/>
              <a:ext cx="17280" cy="25920"/>
            </a:xfrm>
            <a:custGeom>
              <a:avLst/>
              <a:gdLst/>
              <a:ahLst/>
              <a:rect l="l" t="t" r="r" b="b"/>
              <a:pathLst>
                <a:path w="20" h="30">
                  <a:moveTo>
                    <a:pt x="16" y="30"/>
                  </a:moveTo>
                  <a:lnTo>
                    <a:pt x="20" y="27"/>
                  </a:lnTo>
                  <a:lnTo>
                    <a:pt x="4" y="0"/>
                  </a:lnTo>
                  <a:lnTo>
                    <a:pt x="0" y="2"/>
                  </a:lnTo>
                  <a:lnTo>
                    <a:pt x="16" y="30"/>
                  </a:lnTo>
                  <a:close/>
                </a:path>
              </a:pathLst>
            </a:custGeom>
            <a:solidFill>
              <a:srgbClr val="000000"/>
            </a:solidFill>
            <a:ln>
              <a:noFill/>
            </a:ln>
          </p:spPr>
          <p:style>
            <a:lnRef idx="0"/>
            <a:fillRef idx="0"/>
            <a:effectRef idx="0"/>
            <a:fontRef idx="minor"/>
          </p:style>
        </p:sp>
        <p:sp>
          <p:nvSpPr>
            <p:cNvPr id="1598" name="CustomShape 106"/>
            <p:cNvSpPr/>
            <p:nvPr/>
          </p:nvSpPr>
          <p:spPr>
            <a:xfrm>
              <a:off x="3660840" y="4665240"/>
              <a:ext cx="17280" cy="25920"/>
            </a:xfrm>
            <a:custGeom>
              <a:avLst/>
              <a:gdLst/>
              <a:ahLst/>
              <a:rect l="l" t="t" r="r" b="b"/>
              <a:pathLst>
                <a:path w="20" h="30">
                  <a:moveTo>
                    <a:pt x="16" y="30"/>
                  </a:moveTo>
                  <a:lnTo>
                    <a:pt x="20" y="27"/>
                  </a:lnTo>
                  <a:lnTo>
                    <a:pt x="4" y="0"/>
                  </a:lnTo>
                  <a:lnTo>
                    <a:pt x="0" y="2"/>
                  </a:lnTo>
                  <a:lnTo>
                    <a:pt x="16" y="30"/>
                  </a:lnTo>
                  <a:close/>
                </a:path>
              </a:pathLst>
            </a:custGeom>
            <a:noFill/>
            <a:ln>
              <a:solidFill>
                <a:srgbClr val="000000"/>
              </a:solidFill>
            </a:ln>
          </p:spPr>
          <p:style>
            <a:lnRef idx="0"/>
            <a:fillRef idx="0"/>
            <a:effectRef idx="0"/>
            <a:fontRef idx="minor"/>
          </p:style>
        </p:sp>
        <p:sp>
          <p:nvSpPr>
            <p:cNvPr id="1599" name="CustomShape 107"/>
            <p:cNvSpPr/>
            <p:nvPr/>
          </p:nvSpPr>
          <p:spPr>
            <a:xfrm>
              <a:off x="3758760" y="4771800"/>
              <a:ext cx="26280" cy="17640"/>
            </a:xfrm>
            <a:custGeom>
              <a:avLst/>
              <a:gdLst/>
              <a:ahLst/>
              <a:rect l="l" t="t" r="r" b="b"/>
              <a:pathLst>
                <a:path w="31" h="21">
                  <a:moveTo>
                    <a:pt x="28" y="21"/>
                  </a:moveTo>
                  <a:lnTo>
                    <a:pt x="31" y="16"/>
                  </a:lnTo>
                  <a:lnTo>
                    <a:pt x="2" y="0"/>
                  </a:lnTo>
                  <a:lnTo>
                    <a:pt x="0" y="5"/>
                  </a:lnTo>
                  <a:lnTo>
                    <a:pt x="28" y="21"/>
                  </a:lnTo>
                  <a:close/>
                </a:path>
              </a:pathLst>
            </a:custGeom>
            <a:solidFill>
              <a:srgbClr val="000000"/>
            </a:solidFill>
            <a:ln>
              <a:noFill/>
            </a:ln>
          </p:spPr>
          <p:style>
            <a:lnRef idx="0"/>
            <a:fillRef idx="0"/>
            <a:effectRef idx="0"/>
            <a:fontRef idx="minor"/>
          </p:style>
        </p:sp>
        <p:sp>
          <p:nvSpPr>
            <p:cNvPr id="1600" name="CustomShape 108"/>
            <p:cNvSpPr/>
            <p:nvPr/>
          </p:nvSpPr>
          <p:spPr>
            <a:xfrm>
              <a:off x="3758760" y="4771800"/>
              <a:ext cx="26280" cy="17640"/>
            </a:xfrm>
            <a:custGeom>
              <a:avLst/>
              <a:gdLst/>
              <a:ahLst/>
              <a:rect l="l" t="t" r="r" b="b"/>
              <a:pathLst>
                <a:path w="31" h="21">
                  <a:moveTo>
                    <a:pt x="28" y="21"/>
                  </a:moveTo>
                  <a:lnTo>
                    <a:pt x="31" y="16"/>
                  </a:lnTo>
                  <a:lnTo>
                    <a:pt x="2" y="0"/>
                  </a:lnTo>
                  <a:lnTo>
                    <a:pt x="0" y="5"/>
                  </a:lnTo>
                  <a:lnTo>
                    <a:pt x="28" y="21"/>
                  </a:lnTo>
                  <a:close/>
                </a:path>
              </a:pathLst>
            </a:custGeom>
            <a:noFill/>
            <a:ln>
              <a:solidFill>
                <a:srgbClr val="000000"/>
              </a:solidFill>
            </a:ln>
          </p:spPr>
          <p:style>
            <a:lnRef idx="0"/>
            <a:fillRef idx="0"/>
            <a:effectRef idx="0"/>
            <a:fontRef idx="minor"/>
          </p:style>
        </p:sp>
        <p:sp>
          <p:nvSpPr>
            <p:cNvPr id="1601" name="CustomShape 109"/>
            <p:cNvSpPr/>
            <p:nvPr/>
          </p:nvSpPr>
          <p:spPr>
            <a:xfrm>
              <a:off x="3627360" y="4694760"/>
              <a:ext cx="27720" cy="19080"/>
            </a:xfrm>
            <a:custGeom>
              <a:avLst/>
              <a:gdLst/>
              <a:ahLst/>
              <a:rect l="l" t="t" r="r" b="b"/>
              <a:pathLst>
                <a:path w="31" h="20">
                  <a:moveTo>
                    <a:pt x="28" y="20"/>
                  </a:moveTo>
                  <a:lnTo>
                    <a:pt x="31" y="16"/>
                  </a:lnTo>
                  <a:lnTo>
                    <a:pt x="3" y="0"/>
                  </a:lnTo>
                  <a:lnTo>
                    <a:pt x="0" y="4"/>
                  </a:lnTo>
                  <a:lnTo>
                    <a:pt x="28" y="20"/>
                  </a:lnTo>
                  <a:close/>
                </a:path>
              </a:pathLst>
            </a:custGeom>
            <a:solidFill>
              <a:srgbClr val="000000"/>
            </a:solidFill>
            <a:ln>
              <a:noFill/>
            </a:ln>
          </p:spPr>
          <p:style>
            <a:lnRef idx="0"/>
            <a:fillRef idx="0"/>
            <a:effectRef idx="0"/>
            <a:fontRef idx="minor"/>
          </p:style>
        </p:sp>
        <p:sp>
          <p:nvSpPr>
            <p:cNvPr id="1602" name="CustomShape 110"/>
            <p:cNvSpPr/>
            <p:nvPr/>
          </p:nvSpPr>
          <p:spPr>
            <a:xfrm>
              <a:off x="3627360" y="4694760"/>
              <a:ext cx="27720" cy="19080"/>
            </a:xfrm>
            <a:custGeom>
              <a:avLst/>
              <a:gdLst/>
              <a:ahLst/>
              <a:rect l="l" t="t" r="r" b="b"/>
              <a:pathLst>
                <a:path w="31" h="20">
                  <a:moveTo>
                    <a:pt x="28" y="20"/>
                  </a:moveTo>
                  <a:lnTo>
                    <a:pt x="31" y="16"/>
                  </a:lnTo>
                  <a:lnTo>
                    <a:pt x="3" y="0"/>
                  </a:lnTo>
                  <a:lnTo>
                    <a:pt x="0" y="4"/>
                  </a:lnTo>
                  <a:lnTo>
                    <a:pt x="28" y="20"/>
                  </a:lnTo>
                  <a:close/>
                </a:path>
              </a:pathLst>
            </a:custGeom>
            <a:noFill/>
            <a:ln>
              <a:solidFill>
                <a:srgbClr val="000000"/>
              </a:solidFill>
            </a:ln>
          </p:spPr>
          <p:style>
            <a:lnRef idx="0"/>
            <a:fillRef idx="0"/>
            <a:effectRef idx="0"/>
            <a:fontRef idx="minor"/>
          </p:style>
        </p:sp>
        <p:sp>
          <p:nvSpPr>
            <p:cNvPr id="1603" name="CustomShape 111"/>
            <p:cNvSpPr/>
            <p:nvPr/>
          </p:nvSpPr>
          <p:spPr>
            <a:xfrm>
              <a:off x="3627360" y="4770360"/>
              <a:ext cx="27720" cy="17280"/>
            </a:xfrm>
            <a:custGeom>
              <a:avLst/>
              <a:gdLst/>
              <a:ahLst/>
              <a:rect l="l" t="t" r="r" b="b"/>
              <a:pathLst>
                <a:path w="31" h="20">
                  <a:moveTo>
                    <a:pt x="0" y="16"/>
                  </a:moveTo>
                  <a:lnTo>
                    <a:pt x="3" y="20"/>
                  </a:lnTo>
                  <a:lnTo>
                    <a:pt x="31" y="5"/>
                  </a:lnTo>
                  <a:lnTo>
                    <a:pt x="28" y="0"/>
                  </a:lnTo>
                  <a:lnTo>
                    <a:pt x="0" y="16"/>
                  </a:lnTo>
                  <a:close/>
                </a:path>
              </a:pathLst>
            </a:custGeom>
            <a:solidFill>
              <a:srgbClr val="000000"/>
            </a:solidFill>
            <a:ln>
              <a:noFill/>
            </a:ln>
          </p:spPr>
          <p:style>
            <a:lnRef idx="0"/>
            <a:fillRef idx="0"/>
            <a:effectRef idx="0"/>
            <a:fontRef idx="minor"/>
          </p:style>
        </p:sp>
        <p:sp>
          <p:nvSpPr>
            <p:cNvPr id="1604" name="CustomShape 112"/>
            <p:cNvSpPr/>
            <p:nvPr/>
          </p:nvSpPr>
          <p:spPr>
            <a:xfrm>
              <a:off x="3627360" y="4770360"/>
              <a:ext cx="27720" cy="17280"/>
            </a:xfrm>
            <a:custGeom>
              <a:avLst/>
              <a:gdLst/>
              <a:ahLst/>
              <a:rect l="l" t="t" r="r" b="b"/>
              <a:pathLst>
                <a:path w="31" h="20">
                  <a:moveTo>
                    <a:pt x="0" y="16"/>
                  </a:moveTo>
                  <a:lnTo>
                    <a:pt x="3" y="20"/>
                  </a:lnTo>
                  <a:lnTo>
                    <a:pt x="31" y="5"/>
                  </a:lnTo>
                  <a:lnTo>
                    <a:pt x="28" y="0"/>
                  </a:lnTo>
                  <a:lnTo>
                    <a:pt x="0" y="16"/>
                  </a:lnTo>
                  <a:close/>
                </a:path>
              </a:pathLst>
            </a:custGeom>
            <a:noFill/>
            <a:ln>
              <a:solidFill>
                <a:srgbClr val="000000"/>
              </a:solidFill>
            </a:ln>
          </p:spPr>
          <p:style>
            <a:lnRef idx="0"/>
            <a:fillRef idx="0"/>
            <a:effectRef idx="0"/>
            <a:fontRef idx="minor"/>
          </p:style>
        </p:sp>
        <p:sp>
          <p:nvSpPr>
            <p:cNvPr id="1605" name="CustomShape 113"/>
            <p:cNvSpPr/>
            <p:nvPr/>
          </p:nvSpPr>
          <p:spPr>
            <a:xfrm>
              <a:off x="3758760" y="4694760"/>
              <a:ext cx="27720" cy="19080"/>
            </a:xfrm>
            <a:custGeom>
              <a:avLst/>
              <a:gdLst/>
              <a:ahLst/>
              <a:rect l="l" t="t" r="r" b="b"/>
              <a:pathLst>
                <a:path w="32" h="20">
                  <a:moveTo>
                    <a:pt x="0" y="16"/>
                  </a:moveTo>
                  <a:lnTo>
                    <a:pt x="4" y="20"/>
                  </a:lnTo>
                  <a:lnTo>
                    <a:pt x="32" y="4"/>
                  </a:lnTo>
                  <a:lnTo>
                    <a:pt x="29" y="0"/>
                  </a:lnTo>
                  <a:lnTo>
                    <a:pt x="0" y="16"/>
                  </a:lnTo>
                  <a:close/>
                </a:path>
              </a:pathLst>
            </a:custGeom>
            <a:solidFill>
              <a:srgbClr val="000000"/>
            </a:solidFill>
            <a:ln>
              <a:noFill/>
            </a:ln>
          </p:spPr>
          <p:style>
            <a:lnRef idx="0"/>
            <a:fillRef idx="0"/>
            <a:effectRef idx="0"/>
            <a:fontRef idx="minor"/>
          </p:style>
        </p:sp>
        <p:sp>
          <p:nvSpPr>
            <p:cNvPr id="1606" name="CustomShape 114"/>
            <p:cNvSpPr/>
            <p:nvPr/>
          </p:nvSpPr>
          <p:spPr>
            <a:xfrm>
              <a:off x="3758760" y="4694760"/>
              <a:ext cx="27720" cy="19080"/>
            </a:xfrm>
            <a:custGeom>
              <a:avLst/>
              <a:gdLst/>
              <a:ahLst/>
              <a:rect l="l" t="t" r="r" b="b"/>
              <a:pathLst>
                <a:path w="32" h="20">
                  <a:moveTo>
                    <a:pt x="0" y="16"/>
                  </a:moveTo>
                  <a:lnTo>
                    <a:pt x="4" y="20"/>
                  </a:lnTo>
                  <a:lnTo>
                    <a:pt x="32" y="4"/>
                  </a:lnTo>
                  <a:lnTo>
                    <a:pt x="29" y="0"/>
                  </a:lnTo>
                  <a:lnTo>
                    <a:pt x="0" y="16"/>
                  </a:lnTo>
                  <a:close/>
                </a:path>
              </a:pathLst>
            </a:custGeom>
            <a:noFill/>
            <a:ln>
              <a:solidFill>
                <a:srgbClr val="000000"/>
              </a:solidFill>
            </a:ln>
          </p:spPr>
          <p:style>
            <a:lnRef idx="0"/>
            <a:fillRef idx="0"/>
            <a:effectRef idx="0"/>
            <a:fontRef idx="minor"/>
          </p:style>
        </p:sp>
        <p:sp>
          <p:nvSpPr>
            <p:cNvPr id="1607" name="CustomShape 115"/>
            <p:cNvSpPr/>
            <p:nvPr/>
          </p:nvSpPr>
          <p:spPr>
            <a:xfrm>
              <a:off x="3734280" y="4665240"/>
              <a:ext cx="18720" cy="27720"/>
            </a:xfrm>
            <a:custGeom>
              <a:avLst/>
              <a:gdLst/>
              <a:ahLst/>
              <a:rect l="l" t="t" r="r" b="b"/>
              <a:pathLst>
                <a:path w="21" h="32">
                  <a:moveTo>
                    <a:pt x="0" y="28"/>
                  </a:moveTo>
                  <a:lnTo>
                    <a:pt x="4" y="32"/>
                  </a:lnTo>
                  <a:lnTo>
                    <a:pt x="21" y="3"/>
                  </a:lnTo>
                  <a:lnTo>
                    <a:pt x="17" y="0"/>
                  </a:lnTo>
                  <a:lnTo>
                    <a:pt x="0" y="28"/>
                  </a:lnTo>
                  <a:close/>
                </a:path>
              </a:pathLst>
            </a:custGeom>
            <a:solidFill>
              <a:srgbClr val="000000"/>
            </a:solidFill>
            <a:ln>
              <a:noFill/>
            </a:ln>
          </p:spPr>
          <p:style>
            <a:lnRef idx="0"/>
            <a:fillRef idx="0"/>
            <a:effectRef idx="0"/>
            <a:fontRef idx="minor"/>
          </p:style>
        </p:sp>
        <p:sp>
          <p:nvSpPr>
            <p:cNvPr id="1608" name="CustomShape 116"/>
            <p:cNvSpPr/>
            <p:nvPr/>
          </p:nvSpPr>
          <p:spPr>
            <a:xfrm>
              <a:off x="3734280" y="4665240"/>
              <a:ext cx="18720" cy="27720"/>
            </a:xfrm>
            <a:custGeom>
              <a:avLst/>
              <a:gdLst/>
              <a:ahLst/>
              <a:rect l="l" t="t" r="r" b="b"/>
              <a:pathLst>
                <a:path w="21" h="32">
                  <a:moveTo>
                    <a:pt x="0" y="28"/>
                  </a:moveTo>
                  <a:lnTo>
                    <a:pt x="4" y="32"/>
                  </a:lnTo>
                  <a:lnTo>
                    <a:pt x="21" y="3"/>
                  </a:lnTo>
                  <a:lnTo>
                    <a:pt x="17" y="0"/>
                  </a:lnTo>
                  <a:lnTo>
                    <a:pt x="0" y="28"/>
                  </a:lnTo>
                  <a:close/>
                </a:path>
              </a:pathLst>
            </a:custGeom>
            <a:noFill/>
            <a:ln>
              <a:solidFill>
                <a:srgbClr val="000000"/>
              </a:solidFill>
            </a:ln>
          </p:spPr>
          <p:style>
            <a:lnRef idx="0"/>
            <a:fillRef idx="0"/>
            <a:effectRef idx="0"/>
            <a:fontRef idx="minor"/>
          </p:style>
        </p:sp>
        <p:sp>
          <p:nvSpPr>
            <p:cNvPr id="1609" name="CustomShape 117"/>
            <p:cNvSpPr/>
            <p:nvPr/>
          </p:nvSpPr>
          <p:spPr>
            <a:xfrm>
              <a:off x="3660840" y="4794840"/>
              <a:ext cx="17280" cy="26280"/>
            </a:xfrm>
            <a:custGeom>
              <a:avLst/>
              <a:gdLst/>
              <a:ahLst/>
              <a:rect l="l" t="t" r="r" b="b"/>
              <a:pathLst>
                <a:path w="20" h="31">
                  <a:moveTo>
                    <a:pt x="0" y="27"/>
                  </a:moveTo>
                  <a:lnTo>
                    <a:pt x="4" y="31"/>
                  </a:lnTo>
                  <a:lnTo>
                    <a:pt x="20" y="2"/>
                  </a:lnTo>
                  <a:lnTo>
                    <a:pt x="16" y="0"/>
                  </a:lnTo>
                  <a:lnTo>
                    <a:pt x="0" y="27"/>
                  </a:lnTo>
                  <a:close/>
                </a:path>
              </a:pathLst>
            </a:custGeom>
            <a:solidFill>
              <a:srgbClr val="000000"/>
            </a:solidFill>
            <a:ln>
              <a:noFill/>
            </a:ln>
          </p:spPr>
          <p:style>
            <a:lnRef idx="0"/>
            <a:fillRef idx="0"/>
            <a:effectRef idx="0"/>
            <a:fontRef idx="minor"/>
          </p:style>
        </p:sp>
        <p:sp>
          <p:nvSpPr>
            <p:cNvPr id="1610" name="CustomShape 118"/>
            <p:cNvSpPr/>
            <p:nvPr/>
          </p:nvSpPr>
          <p:spPr>
            <a:xfrm>
              <a:off x="3660840" y="4794840"/>
              <a:ext cx="17280" cy="26280"/>
            </a:xfrm>
            <a:custGeom>
              <a:avLst/>
              <a:gdLst/>
              <a:ahLst/>
              <a:rect l="l" t="t" r="r" b="b"/>
              <a:pathLst>
                <a:path w="20" h="31">
                  <a:moveTo>
                    <a:pt x="0" y="27"/>
                  </a:moveTo>
                  <a:lnTo>
                    <a:pt x="4" y="31"/>
                  </a:lnTo>
                  <a:lnTo>
                    <a:pt x="20" y="2"/>
                  </a:lnTo>
                  <a:lnTo>
                    <a:pt x="16" y="0"/>
                  </a:lnTo>
                  <a:lnTo>
                    <a:pt x="0" y="27"/>
                  </a:lnTo>
                  <a:close/>
                </a:path>
              </a:pathLst>
            </a:custGeom>
            <a:noFill/>
            <a:ln>
              <a:solidFill>
                <a:srgbClr val="000000"/>
              </a:solidFill>
            </a:ln>
          </p:spPr>
          <p:style>
            <a:lnRef idx="0"/>
            <a:fillRef idx="0"/>
            <a:effectRef idx="0"/>
            <a:fontRef idx="minor"/>
          </p:style>
        </p:sp>
        <p:sp>
          <p:nvSpPr>
            <p:cNvPr id="1611" name="CustomShape 119"/>
            <p:cNvSpPr/>
            <p:nvPr/>
          </p:nvSpPr>
          <p:spPr>
            <a:xfrm>
              <a:off x="3704400" y="4665240"/>
              <a:ext cx="26280" cy="78480"/>
            </a:xfrm>
            <a:custGeom>
              <a:avLst/>
              <a:gdLst/>
              <a:ahLst/>
              <a:rect l="l" t="t" r="r" b="b"/>
              <a:pathLst>
                <a:path w="28" h="89">
                  <a:moveTo>
                    <a:pt x="0" y="88"/>
                  </a:moveTo>
                  <a:lnTo>
                    <a:pt x="4" y="89"/>
                  </a:lnTo>
                  <a:lnTo>
                    <a:pt x="28" y="2"/>
                  </a:lnTo>
                  <a:lnTo>
                    <a:pt x="24" y="0"/>
                  </a:lnTo>
                  <a:lnTo>
                    <a:pt x="0" y="88"/>
                  </a:lnTo>
                  <a:close/>
                </a:path>
              </a:pathLst>
            </a:custGeom>
            <a:solidFill>
              <a:srgbClr val="000000"/>
            </a:solidFill>
            <a:ln>
              <a:noFill/>
            </a:ln>
          </p:spPr>
          <p:style>
            <a:lnRef idx="0"/>
            <a:fillRef idx="0"/>
            <a:effectRef idx="0"/>
            <a:fontRef idx="minor"/>
          </p:style>
        </p:sp>
        <p:sp>
          <p:nvSpPr>
            <p:cNvPr id="1612" name="CustomShape 120"/>
            <p:cNvSpPr/>
            <p:nvPr/>
          </p:nvSpPr>
          <p:spPr>
            <a:xfrm>
              <a:off x="3704400" y="4665240"/>
              <a:ext cx="26280" cy="78480"/>
            </a:xfrm>
            <a:custGeom>
              <a:avLst/>
              <a:gdLst/>
              <a:ahLst/>
              <a:rect l="l" t="t" r="r" b="b"/>
              <a:pathLst>
                <a:path w="28" h="89">
                  <a:moveTo>
                    <a:pt x="0" y="88"/>
                  </a:moveTo>
                  <a:lnTo>
                    <a:pt x="4" y="89"/>
                  </a:lnTo>
                  <a:lnTo>
                    <a:pt x="28" y="2"/>
                  </a:lnTo>
                  <a:lnTo>
                    <a:pt x="24" y="0"/>
                  </a:lnTo>
                  <a:lnTo>
                    <a:pt x="0" y="88"/>
                  </a:lnTo>
                  <a:close/>
                </a:path>
              </a:pathLst>
            </a:custGeom>
            <a:noFill/>
            <a:ln>
              <a:solidFill>
                <a:srgbClr val="000000"/>
              </a:solidFill>
            </a:ln>
          </p:spPr>
          <p:style>
            <a:lnRef idx="0"/>
            <a:fillRef idx="0"/>
            <a:effectRef idx="0"/>
            <a:fontRef idx="minor"/>
          </p:style>
        </p:sp>
        <p:sp>
          <p:nvSpPr>
            <p:cNvPr id="1613" name="CustomShape 121"/>
            <p:cNvSpPr/>
            <p:nvPr/>
          </p:nvSpPr>
          <p:spPr>
            <a:xfrm>
              <a:off x="3704400" y="4739040"/>
              <a:ext cx="54000" cy="17280"/>
            </a:xfrm>
            <a:custGeom>
              <a:avLst/>
              <a:gdLst/>
              <a:ahLst/>
              <a:rect l="l" t="t" r="r" b="b"/>
              <a:pathLst>
                <a:path w="61" h="19">
                  <a:moveTo>
                    <a:pt x="1" y="0"/>
                  </a:moveTo>
                  <a:lnTo>
                    <a:pt x="0" y="4"/>
                  </a:lnTo>
                  <a:lnTo>
                    <a:pt x="60" y="19"/>
                  </a:lnTo>
                  <a:lnTo>
                    <a:pt x="61" y="13"/>
                  </a:lnTo>
                  <a:lnTo>
                    <a:pt x="1" y="0"/>
                  </a:lnTo>
                  <a:close/>
                </a:path>
              </a:pathLst>
            </a:custGeom>
            <a:solidFill>
              <a:srgbClr val="000000"/>
            </a:solidFill>
            <a:ln>
              <a:noFill/>
            </a:ln>
          </p:spPr>
          <p:style>
            <a:lnRef idx="0"/>
            <a:fillRef idx="0"/>
            <a:effectRef idx="0"/>
            <a:fontRef idx="minor"/>
          </p:style>
        </p:sp>
        <p:sp>
          <p:nvSpPr>
            <p:cNvPr id="1614" name="CustomShape 122"/>
            <p:cNvSpPr/>
            <p:nvPr/>
          </p:nvSpPr>
          <p:spPr>
            <a:xfrm>
              <a:off x="3704400" y="4739040"/>
              <a:ext cx="54000" cy="17280"/>
            </a:xfrm>
            <a:custGeom>
              <a:avLst/>
              <a:gdLst/>
              <a:ahLst/>
              <a:rect l="l" t="t" r="r" b="b"/>
              <a:pathLst>
                <a:path w="61" h="19">
                  <a:moveTo>
                    <a:pt x="1" y="0"/>
                  </a:moveTo>
                  <a:lnTo>
                    <a:pt x="0" y="4"/>
                  </a:lnTo>
                  <a:lnTo>
                    <a:pt x="60" y="19"/>
                  </a:lnTo>
                  <a:lnTo>
                    <a:pt x="61" y="13"/>
                  </a:lnTo>
                  <a:lnTo>
                    <a:pt x="1" y="0"/>
                  </a:lnTo>
                  <a:close/>
                </a:path>
              </a:pathLst>
            </a:custGeom>
            <a:noFill/>
            <a:ln>
              <a:solidFill>
                <a:srgbClr val="000000"/>
              </a:solidFill>
            </a:ln>
          </p:spPr>
          <p:style>
            <a:lnRef idx="0"/>
            <a:fillRef idx="0"/>
            <a:effectRef idx="0"/>
            <a:fontRef idx="minor"/>
          </p:style>
        </p:sp>
        <p:sp>
          <p:nvSpPr>
            <p:cNvPr id="1615" name="CustomShape 123"/>
            <p:cNvSpPr/>
            <p:nvPr/>
          </p:nvSpPr>
          <p:spPr>
            <a:xfrm>
              <a:off x="3448800" y="4919040"/>
              <a:ext cx="201600" cy="137520"/>
            </a:xfrm>
            <a:prstGeom prst="rect">
              <a:avLst/>
            </a:prstGeom>
            <a:noFill/>
            <a:ln>
              <a:noFill/>
            </a:ln>
          </p:spPr>
          <p:style>
            <a:lnRef idx="0"/>
            <a:fillRef idx="0"/>
            <a:effectRef idx="0"/>
            <a:fontRef idx="minor"/>
          </p:style>
          <p:txBody>
            <a:bodyPr wrap="none" lIns="0" rIns="0" tIns="0" bIns="0">
              <a:spAutoFit/>
            </a:bodyPr>
            <a:p>
              <a:pPr>
                <a:buClr>
                  <a:srgbClr val="000000"/>
                </a:buClr>
                <a:buSzPct val="45000"/>
                <a:buFont typeface="Wingdings" charset="2"/>
                <a:buChar char=""/>
              </a:pPr>
              <a:r>
                <a:rPr b="0" lang="en-US" sz="900" spc="-1" strike="noStrike">
                  <a:solidFill>
                    <a:srgbClr val="000000"/>
                  </a:solidFill>
                  <a:latin typeface="Arial"/>
                </a:rPr>
                <a:t>24 </a:t>
              </a:r>
              <a:endParaRPr b="0" lang="en-US" sz="900" spc="-1" strike="noStrike">
                <a:latin typeface="Arial"/>
              </a:endParaRPr>
            </a:p>
          </p:txBody>
        </p:sp>
        <p:sp>
          <p:nvSpPr>
            <p:cNvPr id="1616" name="CustomShape 124"/>
            <p:cNvSpPr/>
            <p:nvPr/>
          </p:nvSpPr>
          <p:spPr>
            <a:xfrm>
              <a:off x="3632400" y="4919040"/>
              <a:ext cx="329400" cy="137520"/>
            </a:xfrm>
            <a:prstGeom prst="rect">
              <a:avLst/>
            </a:prstGeom>
            <a:noFill/>
            <a:ln>
              <a:noFill/>
            </a:ln>
          </p:spPr>
          <p:style>
            <a:lnRef idx="0"/>
            <a:fillRef idx="0"/>
            <a:effectRef idx="0"/>
            <a:fontRef idx="minor"/>
          </p:style>
          <p:txBody>
            <a:bodyPr wrap="none" lIns="0" rIns="0" tIns="0" bIns="0">
              <a:spAutoFit/>
            </a:bodyPr>
            <a:p>
              <a:pPr>
                <a:buClr>
                  <a:srgbClr val="000000"/>
                </a:buClr>
                <a:buSzPct val="45000"/>
                <a:buFont typeface="Wingdings" charset="2"/>
                <a:buChar char=""/>
              </a:pPr>
              <a:r>
                <a:rPr b="0" lang="en-US" sz="900" spc="-1" strike="noStrike">
                  <a:solidFill>
                    <a:srgbClr val="000000"/>
                  </a:solidFill>
                  <a:latin typeface="Arial"/>
                </a:rPr>
                <a:t>hours</a:t>
              </a:r>
              <a:endParaRPr b="0" lang="en-US" sz="900" spc="-1" strike="noStrike">
                <a:latin typeface="Arial"/>
              </a:endParaRPr>
            </a:p>
          </p:txBody>
        </p:sp>
        <p:sp>
          <p:nvSpPr>
            <p:cNvPr id="1617" name="CustomShape 125"/>
            <p:cNvSpPr/>
            <p:nvPr/>
          </p:nvSpPr>
          <p:spPr>
            <a:xfrm>
              <a:off x="2580840" y="3107520"/>
              <a:ext cx="449640" cy="449640"/>
            </a:xfrm>
            <a:custGeom>
              <a:avLst/>
              <a:gdLst/>
              <a:ahLst/>
              <a:rect l="l" t="t" r="r" b="b"/>
              <a:pathLst>
                <a:path w="515" h="515">
                  <a:moveTo>
                    <a:pt x="0" y="257"/>
                  </a:moveTo>
                  <a:lnTo>
                    <a:pt x="258" y="0"/>
                  </a:lnTo>
                  <a:lnTo>
                    <a:pt x="515" y="257"/>
                  </a:lnTo>
                  <a:lnTo>
                    <a:pt x="258" y="515"/>
                  </a:lnTo>
                  <a:lnTo>
                    <a:pt x="0" y="257"/>
                  </a:lnTo>
                  <a:close/>
                </a:path>
              </a:pathLst>
            </a:custGeom>
            <a:solidFill>
              <a:srgbClr val="ffffff"/>
            </a:solidFill>
            <a:ln>
              <a:noFill/>
            </a:ln>
          </p:spPr>
          <p:style>
            <a:lnRef idx="0"/>
            <a:fillRef idx="0"/>
            <a:effectRef idx="0"/>
            <a:fontRef idx="minor"/>
          </p:style>
        </p:sp>
        <p:sp>
          <p:nvSpPr>
            <p:cNvPr id="1618" name="CustomShape 126"/>
            <p:cNvSpPr/>
            <p:nvPr/>
          </p:nvSpPr>
          <p:spPr>
            <a:xfrm>
              <a:off x="2580840" y="3107520"/>
              <a:ext cx="449640" cy="449640"/>
            </a:xfrm>
            <a:custGeom>
              <a:avLst/>
              <a:gdLst/>
              <a:ahLst/>
              <a:rect l="l" t="t" r="r" b="b"/>
              <a:pathLst>
                <a:path w="515" h="515">
                  <a:moveTo>
                    <a:pt x="0" y="257"/>
                  </a:moveTo>
                  <a:lnTo>
                    <a:pt x="258" y="0"/>
                  </a:lnTo>
                  <a:lnTo>
                    <a:pt x="515" y="257"/>
                  </a:lnTo>
                  <a:lnTo>
                    <a:pt x="258" y="515"/>
                  </a:lnTo>
                  <a:lnTo>
                    <a:pt x="0" y="257"/>
                  </a:lnTo>
                  <a:close/>
                </a:path>
              </a:pathLst>
            </a:custGeom>
            <a:noFill/>
            <a:ln>
              <a:solidFill>
                <a:srgbClr val="000000"/>
              </a:solidFill>
            </a:ln>
          </p:spPr>
          <p:style>
            <a:lnRef idx="0"/>
            <a:fillRef idx="0"/>
            <a:effectRef idx="0"/>
            <a:fontRef idx="minor"/>
          </p:style>
        </p:sp>
        <p:sp>
          <p:nvSpPr>
            <p:cNvPr id="1619" name="Line 127"/>
            <p:cNvSpPr/>
            <p:nvPr/>
          </p:nvSpPr>
          <p:spPr>
            <a:xfrm flipV="1">
              <a:off x="2729520" y="3255840"/>
              <a:ext cx="150480" cy="150480"/>
            </a:xfrm>
            <a:prstGeom prst="line">
              <a:avLst/>
            </a:prstGeom>
            <a:ln>
              <a:solidFill>
                <a:srgbClr val="000000"/>
              </a:solidFill>
            </a:ln>
          </p:spPr>
          <p:style>
            <a:lnRef idx="0"/>
            <a:fillRef idx="0"/>
            <a:effectRef idx="0"/>
            <a:fontRef idx="minor"/>
          </p:style>
        </p:sp>
        <p:sp>
          <p:nvSpPr>
            <p:cNvPr id="1620" name="Line 128"/>
            <p:cNvSpPr/>
            <p:nvPr/>
          </p:nvSpPr>
          <p:spPr>
            <a:xfrm>
              <a:off x="2729520" y="3256200"/>
              <a:ext cx="150480" cy="150480"/>
            </a:xfrm>
            <a:prstGeom prst="line">
              <a:avLst/>
            </a:prstGeom>
            <a:ln>
              <a:solidFill>
                <a:srgbClr val="000000"/>
              </a:solidFill>
            </a:ln>
          </p:spPr>
          <p:style>
            <a:lnRef idx="0"/>
            <a:fillRef idx="0"/>
            <a:effectRef idx="0"/>
            <a:fontRef idx="minor"/>
          </p:style>
        </p:sp>
        <p:sp>
          <p:nvSpPr>
            <p:cNvPr id="1621" name="CustomShape 129"/>
            <p:cNvSpPr/>
            <p:nvPr/>
          </p:nvSpPr>
          <p:spPr>
            <a:xfrm>
              <a:off x="3030480" y="3331800"/>
              <a:ext cx="73440" cy="3240"/>
            </a:xfrm>
            <a:custGeom>
              <a:avLst/>
              <a:gdLst/>
              <a:ahLst/>
              <a:rect l="l" t="t" r="r" b="b"/>
              <a:pathLst>
                <a:path w="85" h="5">
                  <a:moveTo>
                    <a:pt x="0" y="0"/>
                  </a:moveTo>
                  <a:lnTo>
                    <a:pt x="79" y="0"/>
                  </a:lnTo>
                  <a:lnTo>
                    <a:pt x="82" y="2"/>
                  </a:lnTo>
                  <a:lnTo>
                    <a:pt x="82" y="3"/>
                  </a:lnTo>
                  <a:lnTo>
                    <a:pt x="83" y="5"/>
                  </a:lnTo>
                  <a:lnTo>
                    <a:pt x="85" y="5"/>
                  </a:lnTo>
                </a:path>
              </a:pathLst>
            </a:custGeom>
            <a:noFill/>
            <a:ln>
              <a:solidFill>
                <a:srgbClr val="000000"/>
              </a:solidFill>
            </a:ln>
          </p:spPr>
          <p:style>
            <a:lnRef idx="0"/>
            <a:fillRef idx="0"/>
            <a:effectRef idx="0"/>
            <a:fontRef idx="minor"/>
          </p:style>
        </p:sp>
        <p:sp>
          <p:nvSpPr>
            <p:cNvPr id="1622" name="CustomShape 130"/>
            <p:cNvSpPr/>
            <p:nvPr/>
          </p:nvSpPr>
          <p:spPr>
            <a:xfrm>
              <a:off x="3095280" y="3293280"/>
              <a:ext cx="85680" cy="85680"/>
            </a:xfrm>
            <a:custGeom>
              <a:avLst/>
              <a:gdLst/>
              <a:ahLst/>
              <a:rect l="l" t="t" r="r" b="b"/>
              <a:pathLst>
                <a:path w="97" h="99">
                  <a:moveTo>
                    <a:pt x="0" y="0"/>
                  </a:moveTo>
                  <a:lnTo>
                    <a:pt x="97" y="49"/>
                  </a:lnTo>
                  <a:lnTo>
                    <a:pt x="0" y="99"/>
                  </a:lnTo>
                  <a:lnTo>
                    <a:pt x="0" y="0"/>
                  </a:lnTo>
                  <a:close/>
                </a:path>
              </a:pathLst>
            </a:custGeom>
            <a:solidFill>
              <a:srgbClr val="000000"/>
            </a:solidFill>
            <a:ln>
              <a:noFill/>
            </a:ln>
          </p:spPr>
          <p:style>
            <a:lnRef idx="0"/>
            <a:fillRef idx="0"/>
            <a:effectRef idx="0"/>
            <a:fontRef idx="minor"/>
          </p:style>
        </p:sp>
        <p:sp>
          <p:nvSpPr>
            <p:cNvPr id="1623" name="Line 131"/>
            <p:cNvSpPr/>
            <p:nvPr/>
          </p:nvSpPr>
          <p:spPr>
            <a:xfrm flipV="1">
              <a:off x="4980240" y="3223080"/>
              <a:ext cx="1440" cy="206280"/>
            </a:xfrm>
            <a:prstGeom prst="line">
              <a:avLst/>
            </a:prstGeom>
            <a:ln>
              <a:solidFill>
                <a:srgbClr val="000000"/>
              </a:solid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4" name="TextShape 1"/>
          <p:cNvSpPr txBox="1"/>
          <p:nvPr/>
        </p:nvSpPr>
        <p:spPr>
          <a:xfrm>
            <a:off x="0" y="-360"/>
            <a:ext cx="10080000" cy="1797120"/>
          </a:xfrm>
          <a:prstGeom prst="rect">
            <a:avLst/>
          </a:prstGeom>
          <a:noFill/>
          <a:ln>
            <a:noFill/>
          </a:ln>
        </p:spPr>
        <p:txBody>
          <a:bodyPr anchor="ctr">
            <a:noAutofit/>
          </a:bodyPr>
          <a:p>
            <a:pPr marL="271440" algn="ctr"/>
            <a:r>
              <a:rPr b="1" lang="en-GB" sz="4400" spc="-1" strike="noStrike">
                <a:latin typeface="Lato Black"/>
              </a:rPr>
              <a:t>Modelling with BPMN – Exception</a:t>
            </a:r>
            <a:endParaRPr b="1" lang="en-US" sz="4400" spc="-1" strike="noStrike">
              <a:latin typeface="Lato Black"/>
            </a:endParaRPr>
          </a:p>
        </p:txBody>
      </p:sp>
      <p:sp>
        <p:nvSpPr>
          <p:cNvPr id="1625" name="TextShape 2"/>
          <p:cNvSpPr txBox="1"/>
          <p:nvPr/>
        </p:nvSpPr>
        <p:spPr>
          <a:xfrm>
            <a:off x="491040" y="1796760"/>
            <a:ext cx="8914320" cy="5066280"/>
          </a:xfrm>
          <a:prstGeom prst="rect">
            <a:avLst/>
          </a:prstGeom>
          <a:noFill/>
          <a:ln>
            <a:noFill/>
          </a:ln>
        </p:spPr>
        <p:txBody>
          <a:bodyPr>
            <a:normAutofit/>
          </a:bodyPr>
          <a:p>
            <a:pPr marL="432000" indent="-324000">
              <a:spcBef>
                <a:spcPts val="598"/>
              </a:spcBef>
              <a:buClr>
                <a:srgbClr val="000000"/>
              </a:buClr>
              <a:buSzPct val="45000"/>
              <a:buFont typeface="Wingdings" charset="2"/>
              <a:buChar char=""/>
            </a:pPr>
            <a:r>
              <a:rPr b="0" lang="en-GB" sz="3200" spc="-1" strike="noStrike">
                <a:latin typeface="Lato"/>
              </a:rPr>
              <a:t>Exception events</a:t>
            </a:r>
            <a:endParaRPr b="0" lang="en-US" sz="3200" spc="-1" strike="noStrike">
              <a:latin typeface="Lato"/>
            </a:endParaRPr>
          </a:p>
          <a:p>
            <a:pPr marL="432000" indent="-324000">
              <a:spcBef>
                <a:spcPts val="598"/>
              </a:spcBef>
              <a:buClr>
                <a:srgbClr val="000000"/>
              </a:buClr>
              <a:buSzPct val="45000"/>
              <a:buFont typeface="Wingdings" charset="2"/>
              <a:buChar char=""/>
            </a:pPr>
            <a:r>
              <a:rPr b="0" lang="en-GB" sz="3200" spc="-1" strike="noStrike">
                <a:latin typeface="Lato"/>
              </a:rPr>
              <a:t>'Throw' events</a:t>
            </a:r>
            <a:endParaRPr b="0" lang="en-US" sz="3200" spc="-1" strike="noStrike">
              <a:latin typeface="Lato"/>
            </a:endParaRPr>
          </a:p>
          <a:p>
            <a:pPr marL="432000" indent="-324000">
              <a:spcBef>
                <a:spcPts val="598"/>
              </a:spcBef>
              <a:buClr>
                <a:srgbClr val="000000"/>
              </a:buClr>
              <a:buSzPct val="45000"/>
              <a:buFont typeface="Wingdings" charset="2"/>
              <a:buChar char=""/>
            </a:pPr>
            <a:r>
              <a:rPr b="0" lang="en-GB" sz="3200" spc="-1" strike="noStrike">
                <a:latin typeface="Lato"/>
              </a:rPr>
              <a:t>'Catch' events</a:t>
            </a:r>
            <a:endParaRPr b="0" lang="en-US" sz="3200" spc="-1" strike="noStrike">
              <a:latin typeface="Lato"/>
            </a:endParaRPr>
          </a:p>
        </p:txBody>
      </p:sp>
      <p:sp>
        <p:nvSpPr>
          <p:cNvPr id="1626" name="CustomShape 3"/>
          <p:cNvSpPr/>
          <p:nvPr/>
        </p:nvSpPr>
        <p:spPr>
          <a:xfrm>
            <a:off x="2992320" y="4095000"/>
            <a:ext cx="3016800" cy="1179360"/>
          </a:xfrm>
          <a:custGeom>
            <a:avLst/>
            <a:gdLst/>
            <a:ahLst/>
            <a:rect l="l" t="t" r="r" b="b"/>
            <a:pathLst>
              <a:path w="6642" h="3214">
                <a:moveTo>
                  <a:pt x="68" y="3214"/>
                </a:moveTo>
                <a:lnTo>
                  <a:pt x="6574" y="3214"/>
                </a:lnTo>
                <a:lnTo>
                  <a:pt x="6587" y="3212"/>
                </a:lnTo>
                <a:lnTo>
                  <a:pt x="6601" y="3209"/>
                </a:lnTo>
                <a:lnTo>
                  <a:pt x="6612" y="3202"/>
                </a:lnTo>
                <a:lnTo>
                  <a:pt x="6623" y="3194"/>
                </a:lnTo>
                <a:lnTo>
                  <a:pt x="6631" y="3184"/>
                </a:lnTo>
                <a:lnTo>
                  <a:pt x="6636" y="3173"/>
                </a:lnTo>
                <a:lnTo>
                  <a:pt x="6641" y="3160"/>
                </a:lnTo>
                <a:lnTo>
                  <a:pt x="6642" y="3146"/>
                </a:lnTo>
                <a:lnTo>
                  <a:pt x="6642" y="68"/>
                </a:lnTo>
                <a:lnTo>
                  <a:pt x="6641" y="54"/>
                </a:lnTo>
                <a:lnTo>
                  <a:pt x="6636" y="42"/>
                </a:lnTo>
                <a:lnTo>
                  <a:pt x="6631" y="30"/>
                </a:lnTo>
                <a:lnTo>
                  <a:pt x="6623" y="20"/>
                </a:lnTo>
                <a:lnTo>
                  <a:pt x="6612" y="11"/>
                </a:lnTo>
                <a:lnTo>
                  <a:pt x="6601" y="5"/>
                </a:lnTo>
                <a:lnTo>
                  <a:pt x="6587" y="1"/>
                </a:lnTo>
                <a:lnTo>
                  <a:pt x="6574" y="0"/>
                </a:lnTo>
                <a:lnTo>
                  <a:pt x="68" y="0"/>
                </a:lnTo>
                <a:lnTo>
                  <a:pt x="54" y="1"/>
                </a:lnTo>
                <a:lnTo>
                  <a:pt x="42" y="5"/>
                </a:lnTo>
                <a:lnTo>
                  <a:pt x="30" y="11"/>
                </a:lnTo>
                <a:lnTo>
                  <a:pt x="19" y="20"/>
                </a:lnTo>
                <a:lnTo>
                  <a:pt x="11" y="30"/>
                </a:lnTo>
                <a:lnTo>
                  <a:pt x="6" y="42"/>
                </a:lnTo>
                <a:lnTo>
                  <a:pt x="1" y="54"/>
                </a:lnTo>
                <a:lnTo>
                  <a:pt x="0" y="68"/>
                </a:lnTo>
                <a:lnTo>
                  <a:pt x="0" y="3146"/>
                </a:lnTo>
                <a:lnTo>
                  <a:pt x="1" y="3160"/>
                </a:lnTo>
                <a:lnTo>
                  <a:pt x="6" y="3173"/>
                </a:lnTo>
                <a:lnTo>
                  <a:pt x="11" y="3184"/>
                </a:lnTo>
                <a:lnTo>
                  <a:pt x="19" y="3194"/>
                </a:lnTo>
                <a:lnTo>
                  <a:pt x="30" y="3202"/>
                </a:lnTo>
                <a:lnTo>
                  <a:pt x="42" y="3209"/>
                </a:lnTo>
                <a:lnTo>
                  <a:pt x="54" y="3212"/>
                </a:lnTo>
                <a:lnTo>
                  <a:pt x="68" y="3214"/>
                </a:lnTo>
              </a:path>
            </a:pathLst>
          </a:custGeom>
          <a:noFill/>
          <a:ln>
            <a:solidFill>
              <a:srgbClr val="000000"/>
            </a:solidFill>
          </a:ln>
        </p:spPr>
        <p:style>
          <a:lnRef idx="0"/>
          <a:fillRef idx="0"/>
          <a:effectRef idx="0"/>
          <a:fontRef idx="minor"/>
        </p:style>
      </p:sp>
      <p:grpSp>
        <p:nvGrpSpPr>
          <p:cNvPr id="1627" name="Group 4"/>
          <p:cNvGrpSpPr/>
          <p:nvPr/>
        </p:nvGrpSpPr>
        <p:grpSpPr>
          <a:xfrm>
            <a:off x="4380120" y="5160240"/>
            <a:ext cx="186840" cy="114120"/>
            <a:chOff x="4380120" y="5160240"/>
            <a:chExt cx="186840" cy="114120"/>
          </a:xfrm>
        </p:grpSpPr>
        <p:sp>
          <p:nvSpPr>
            <p:cNvPr id="1628" name="CustomShape 5"/>
            <p:cNvSpPr/>
            <p:nvPr/>
          </p:nvSpPr>
          <p:spPr>
            <a:xfrm>
              <a:off x="4380120" y="5160240"/>
              <a:ext cx="186840" cy="114120"/>
            </a:xfrm>
            <a:prstGeom prst="rect">
              <a:avLst/>
            </a:prstGeom>
            <a:solidFill>
              <a:srgbClr val="ffffff"/>
            </a:solidFill>
            <a:ln>
              <a:noFill/>
            </a:ln>
          </p:spPr>
          <p:style>
            <a:lnRef idx="0"/>
            <a:fillRef idx="0"/>
            <a:effectRef idx="0"/>
            <a:fontRef idx="minor"/>
          </p:style>
        </p:sp>
        <p:sp>
          <p:nvSpPr>
            <p:cNvPr id="1629" name="CustomShape 6"/>
            <p:cNvSpPr/>
            <p:nvPr/>
          </p:nvSpPr>
          <p:spPr>
            <a:xfrm>
              <a:off x="4380120" y="5160240"/>
              <a:ext cx="186840" cy="114120"/>
            </a:xfrm>
            <a:prstGeom prst="rect">
              <a:avLst/>
            </a:prstGeom>
            <a:noFill/>
            <a:ln>
              <a:solidFill>
                <a:srgbClr val="000000"/>
              </a:solidFill>
            </a:ln>
          </p:spPr>
          <p:style>
            <a:lnRef idx="0"/>
            <a:fillRef idx="0"/>
            <a:effectRef idx="0"/>
            <a:fontRef idx="minor"/>
          </p:style>
        </p:sp>
        <p:sp>
          <p:nvSpPr>
            <p:cNvPr id="1630" name="Line 7"/>
            <p:cNvSpPr/>
            <p:nvPr/>
          </p:nvSpPr>
          <p:spPr>
            <a:xfrm>
              <a:off x="4418640" y="5216400"/>
              <a:ext cx="113400" cy="1440"/>
            </a:xfrm>
            <a:prstGeom prst="line">
              <a:avLst/>
            </a:prstGeom>
            <a:ln>
              <a:solidFill>
                <a:srgbClr val="000000"/>
              </a:solidFill>
            </a:ln>
          </p:spPr>
          <p:style>
            <a:lnRef idx="0"/>
            <a:fillRef idx="0"/>
            <a:effectRef idx="0"/>
            <a:fontRef idx="minor"/>
          </p:style>
        </p:sp>
      </p:grpSp>
      <p:grpSp>
        <p:nvGrpSpPr>
          <p:cNvPr id="1631" name="Group 8"/>
          <p:cNvGrpSpPr/>
          <p:nvPr/>
        </p:nvGrpSpPr>
        <p:grpSpPr>
          <a:xfrm>
            <a:off x="4758120" y="5125320"/>
            <a:ext cx="565200" cy="391320"/>
            <a:chOff x="4758120" y="5125320"/>
            <a:chExt cx="565200" cy="391320"/>
          </a:xfrm>
        </p:grpSpPr>
        <p:sp>
          <p:nvSpPr>
            <p:cNvPr id="1632" name="CustomShape 9"/>
            <p:cNvSpPr/>
            <p:nvPr/>
          </p:nvSpPr>
          <p:spPr>
            <a:xfrm>
              <a:off x="4758120" y="5125320"/>
              <a:ext cx="297720" cy="297360"/>
            </a:xfrm>
            <a:custGeom>
              <a:avLst/>
              <a:gdLst/>
              <a:ahLst/>
              <a:rect l="l" t="t" r="r" b="b"/>
              <a:pathLst>
                <a:path w="340" h="341">
                  <a:moveTo>
                    <a:pt x="340" y="170"/>
                  </a:moveTo>
                  <a:lnTo>
                    <a:pt x="339" y="152"/>
                  </a:lnTo>
                  <a:lnTo>
                    <a:pt x="337" y="135"/>
                  </a:lnTo>
                  <a:lnTo>
                    <a:pt x="332" y="119"/>
                  </a:lnTo>
                  <a:lnTo>
                    <a:pt x="326" y="104"/>
                  </a:lnTo>
                  <a:lnTo>
                    <a:pt x="320" y="89"/>
                  </a:lnTo>
                  <a:lnTo>
                    <a:pt x="312" y="75"/>
                  </a:lnTo>
                  <a:lnTo>
                    <a:pt x="301" y="62"/>
                  </a:lnTo>
                  <a:lnTo>
                    <a:pt x="290" y="50"/>
                  </a:lnTo>
                  <a:lnTo>
                    <a:pt x="279" y="39"/>
                  </a:lnTo>
                  <a:lnTo>
                    <a:pt x="265" y="29"/>
                  </a:lnTo>
                  <a:lnTo>
                    <a:pt x="252" y="21"/>
                  </a:lnTo>
                  <a:lnTo>
                    <a:pt x="237" y="13"/>
                  </a:lnTo>
                  <a:lnTo>
                    <a:pt x="221" y="7"/>
                  </a:lnTo>
                  <a:lnTo>
                    <a:pt x="204" y="4"/>
                  </a:lnTo>
                  <a:lnTo>
                    <a:pt x="188" y="0"/>
                  </a:lnTo>
                  <a:lnTo>
                    <a:pt x="170" y="0"/>
                  </a:lnTo>
                  <a:lnTo>
                    <a:pt x="153" y="0"/>
                  </a:lnTo>
                  <a:lnTo>
                    <a:pt x="136" y="4"/>
                  </a:lnTo>
                  <a:lnTo>
                    <a:pt x="120" y="7"/>
                  </a:lnTo>
                  <a:lnTo>
                    <a:pt x="104" y="13"/>
                  </a:lnTo>
                  <a:lnTo>
                    <a:pt x="89" y="21"/>
                  </a:lnTo>
                  <a:lnTo>
                    <a:pt x="75" y="29"/>
                  </a:lnTo>
                  <a:lnTo>
                    <a:pt x="62" y="39"/>
                  </a:lnTo>
                  <a:lnTo>
                    <a:pt x="50" y="50"/>
                  </a:lnTo>
                  <a:lnTo>
                    <a:pt x="38" y="62"/>
                  </a:lnTo>
                  <a:lnTo>
                    <a:pt x="29" y="75"/>
                  </a:lnTo>
                  <a:lnTo>
                    <a:pt x="20" y="89"/>
                  </a:lnTo>
                  <a:lnTo>
                    <a:pt x="13" y="104"/>
                  </a:lnTo>
                  <a:lnTo>
                    <a:pt x="8" y="119"/>
                  </a:lnTo>
                  <a:lnTo>
                    <a:pt x="3" y="135"/>
                  </a:lnTo>
                  <a:lnTo>
                    <a:pt x="1" y="152"/>
                  </a:lnTo>
                  <a:lnTo>
                    <a:pt x="0" y="170"/>
                  </a:lnTo>
                  <a:lnTo>
                    <a:pt x="1" y="188"/>
                  </a:lnTo>
                  <a:lnTo>
                    <a:pt x="3" y="205"/>
                  </a:lnTo>
                  <a:lnTo>
                    <a:pt x="8" y="220"/>
                  </a:lnTo>
                  <a:lnTo>
                    <a:pt x="13" y="236"/>
                  </a:lnTo>
                  <a:lnTo>
                    <a:pt x="20" y="251"/>
                  </a:lnTo>
                  <a:lnTo>
                    <a:pt x="29" y="265"/>
                  </a:lnTo>
                  <a:lnTo>
                    <a:pt x="38" y="278"/>
                  </a:lnTo>
                  <a:lnTo>
                    <a:pt x="50" y="291"/>
                  </a:lnTo>
                  <a:lnTo>
                    <a:pt x="62" y="301"/>
                  </a:lnTo>
                  <a:lnTo>
                    <a:pt x="75" y="311"/>
                  </a:lnTo>
                  <a:lnTo>
                    <a:pt x="89" y="319"/>
                  </a:lnTo>
                  <a:lnTo>
                    <a:pt x="104" y="327"/>
                  </a:lnTo>
                  <a:lnTo>
                    <a:pt x="120" y="333"/>
                  </a:lnTo>
                  <a:lnTo>
                    <a:pt x="136" y="337"/>
                  </a:lnTo>
                  <a:lnTo>
                    <a:pt x="153" y="339"/>
                  </a:lnTo>
                  <a:lnTo>
                    <a:pt x="170" y="341"/>
                  </a:lnTo>
                  <a:lnTo>
                    <a:pt x="188" y="339"/>
                  </a:lnTo>
                  <a:lnTo>
                    <a:pt x="204" y="337"/>
                  </a:lnTo>
                  <a:lnTo>
                    <a:pt x="221" y="333"/>
                  </a:lnTo>
                  <a:lnTo>
                    <a:pt x="237" y="327"/>
                  </a:lnTo>
                  <a:lnTo>
                    <a:pt x="252" y="319"/>
                  </a:lnTo>
                  <a:lnTo>
                    <a:pt x="265" y="311"/>
                  </a:lnTo>
                  <a:lnTo>
                    <a:pt x="279" y="301"/>
                  </a:lnTo>
                  <a:lnTo>
                    <a:pt x="290" y="291"/>
                  </a:lnTo>
                  <a:lnTo>
                    <a:pt x="301" y="278"/>
                  </a:lnTo>
                  <a:lnTo>
                    <a:pt x="312" y="265"/>
                  </a:lnTo>
                  <a:lnTo>
                    <a:pt x="320" y="251"/>
                  </a:lnTo>
                  <a:lnTo>
                    <a:pt x="326" y="236"/>
                  </a:lnTo>
                  <a:lnTo>
                    <a:pt x="332" y="220"/>
                  </a:lnTo>
                  <a:lnTo>
                    <a:pt x="337" y="205"/>
                  </a:lnTo>
                  <a:lnTo>
                    <a:pt x="339" y="188"/>
                  </a:lnTo>
                  <a:lnTo>
                    <a:pt x="340" y="170"/>
                  </a:lnTo>
                  <a:close/>
                </a:path>
              </a:pathLst>
            </a:custGeom>
            <a:solidFill>
              <a:srgbClr val="ffffff"/>
            </a:solidFill>
            <a:ln>
              <a:noFill/>
            </a:ln>
          </p:spPr>
          <p:style>
            <a:lnRef idx="0"/>
            <a:fillRef idx="0"/>
            <a:effectRef idx="0"/>
            <a:fontRef idx="minor"/>
          </p:style>
        </p:sp>
        <p:sp>
          <p:nvSpPr>
            <p:cNvPr id="1633" name="CustomShape 10"/>
            <p:cNvSpPr/>
            <p:nvPr/>
          </p:nvSpPr>
          <p:spPr>
            <a:xfrm>
              <a:off x="4758120" y="5125320"/>
              <a:ext cx="297720" cy="297360"/>
            </a:xfrm>
            <a:custGeom>
              <a:avLst/>
              <a:gdLst/>
              <a:ahLst/>
              <a:rect l="l" t="t" r="r" b="b"/>
              <a:pathLst>
                <a:path w="340" h="341">
                  <a:moveTo>
                    <a:pt x="340" y="170"/>
                  </a:moveTo>
                  <a:lnTo>
                    <a:pt x="339" y="152"/>
                  </a:lnTo>
                  <a:lnTo>
                    <a:pt x="337" y="135"/>
                  </a:lnTo>
                  <a:lnTo>
                    <a:pt x="332" y="119"/>
                  </a:lnTo>
                  <a:lnTo>
                    <a:pt x="326" y="104"/>
                  </a:lnTo>
                  <a:lnTo>
                    <a:pt x="320" y="89"/>
                  </a:lnTo>
                  <a:lnTo>
                    <a:pt x="312" y="75"/>
                  </a:lnTo>
                  <a:lnTo>
                    <a:pt x="301" y="62"/>
                  </a:lnTo>
                  <a:lnTo>
                    <a:pt x="290" y="50"/>
                  </a:lnTo>
                  <a:lnTo>
                    <a:pt x="279" y="39"/>
                  </a:lnTo>
                  <a:lnTo>
                    <a:pt x="265" y="29"/>
                  </a:lnTo>
                  <a:lnTo>
                    <a:pt x="252" y="21"/>
                  </a:lnTo>
                  <a:lnTo>
                    <a:pt x="237" y="13"/>
                  </a:lnTo>
                  <a:lnTo>
                    <a:pt x="221" y="7"/>
                  </a:lnTo>
                  <a:lnTo>
                    <a:pt x="204" y="4"/>
                  </a:lnTo>
                  <a:lnTo>
                    <a:pt x="188" y="0"/>
                  </a:lnTo>
                  <a:lnTo>
                    <a:pt x="170" y="0"/>
                  </a:lnTo>
                  <a:lnTo>
                    <a:pt x="153" y="0"/>
                  </a:lnTo>
                  <a:lnTo>
                    <a:pt x="136" y="4"/>
                  </a:lnTo>
                  <a:lnTo>
                    <a:pt x="120" y="7"/>
                  </a:lnTo>
                  <a:lnTo>
                    <a:pt x="104" y="13"/>
                  </a:lnTo>
                  <a:lnTo>
                    <a:pt x="89" y="21"/>
                  </a:lnTo>
                  <a:lnTo>
                    <a:pt x="75" y="29"/>
                  </a:lnTo>
                  <a:lnTo>
                    <a:pt x="62" y="39"/>
                  </a:lnTo>
                  <a:lnTo>
                    <a:pt x="50" y="50"/>
                  </a:lnTo>
                  <a:lnTo>
                    <a:pt x="38" y="62"/>
                  </a:lnTo>
                  <a:lnTo>
                    <a:pt x="29" y="75"/>
                  </a:lnTo>
                  <a:lnTo>
                    <a:pt x="20" y="89"/>
                  </a:lnTo>
                  <a:lnTo>
                    <a:pt x="13" y="104"/>
                  </a:lnTo>
                  <a:lnTo>
                    <a:pt x="8" y="119"/>
                  </a:lnTo>
                  <a:lnTo>
                    <a:pt x="3" y="135"/>
                  </a:lnTo>
                  <a:lnTo>
                    <a:pt x="1" y="152"/>
                  </a:lnTo>
                  <a:lnTo>
                    <a:pt x="0" y="170"/>
                  </a:lnTo>
                  <a:lnTo>
                    <a:pt x="1" y="188"/>
                  </a:lnTo>
                  <a:lnTo>
                    <a:pt x="3" y="205"/>
                  </a:lnTo>
                  <a:lnTo>
                    <a:pt x="8" y="220"/>
                  </a:lnTo>
                  <a:lnTo>
                    <a:pt x="13" y="236"/>
                  </a:lnTo>
                  <a:lnTo>
                    <a:pt x="20" y="251"/>
                  </a:lnTo>
                  <a:lnTo>
                    <a:pt x="29" y="265"/>
                  </a:lnTo>
                  <a:lnTo>
                    <a:pt x="38" y="278"/>
                  </a:lnTo>
                  <a:lnTo>
                    <a:pt x="50" y="291"/>
                  </a:lnTo>
                  <a:lnTo>
                    <a:pt x="62" y="301"/>
                  </a:lnTo>
                  <a:lnTo>
                    <a:pt x="75" y="311"/>
                  </a:lnTo>
                  <a:lnTo>
                    <a:pt x="89" y="319"/>
                  </a:lnTo>
                  <a:lnTo>
                    <a:pt x="104" y="327"/>
                  </a:lnTo>
                  <a:lnTo>
                    <a:pt x="120" y="333"/>
                  </a:lnTo>
                  <a:lnTo>
                    <a:pt x="136" y="337"/>
                  </a:lnTo>
                  <a:lnTo>
                    <a:pt x="153" y="339"/>
                  </a:lnTo>
                  <a:lnTo>
                    <a:pt x="170" y="341"/>
                  </a:lnTo>
                  <a:lnTo>
                    <a:pt x="188" y="339"/>
                  </a:lnTo>
                  <a:lnTo>
                    <a:pt x="204" y="337"/>
                  </a:lnTo>
                  <a:lnTo>
                    <a:pt x="221" y="333"/>
                  </a:lnTo>
                  <a:lnTo>
                    <a:pt x="237" y="327"/>
                  </a:lnTo>
                  <a:lnTo>
                    <a:pt x="252" y="319"/>
                  </a:lnTo>
                  <a:lnTo>
                    <a:pt x="265" y="311"/>
                  </a:lnTo>
                  <a:lnTo>
                    <a:pt x="279" y="301"/>
                  </a:lnTo>
                  <a:lnTo>
                    <a:pt x="290" y="291"/>
                  </a:lnTo>
                  <a:lnTo>
                    <a:pt x="301" y="278"/>
                  </a:lnTo>
                  <a:lnTo>
                    <a:pt x="312" y="265"/>
                  </a:lnTo>
                  <a:lnTo>
                    <a:pt x="320" y="251"/>
                  </a:lnTo>
                  <a:lnTo>
                    <a:pt x="326" y="236"/>
                  </a:lnTo>
                  <a:lnTo>
                    <a:pt x="332" y="220"/>
                  </a:lnTo>
                  <a:lnTo>
                    <a:pt x="337" y="205"/>
                  </a:lnTo>
                  <a:lnTo>
                    <a:pt x="339" y="188"/>
                  </a:lnTo>
                  <a:lnTo>
                    <a:pt x="340" y="170"/>
                  </a:lnTo>
                </a:path>
              </a:pathLst>
            </a:custGeom>
            <a:noFill/>
            <a:ln>
              <a:solidFill>
                <a:srgbClr val="000000"/>
              </a:solidFill>
            </a:ln>
          </p:spPr>
          <p:style>
            <a:lnRef idx="0"/>
            <a:fillRef idx="0"/>
            <a:effectRef idx="0"/>
            <a:fontRef idx="minor"/>
          </p:style>
        </p:sp>
        <p:sp>
          <p:nvSpPr>
            <p:cNvPr id="1634" name="CustomShape 11"/>
            <p:cNvSpPr/>
            <p:nvPr/>
          </p:nvSpPr>
          <p:spPr>
            <a:xfrm>
              <a:off x="4788000" y="5154840"/>
              <a:ext cx="237960" cy="237600"/>
            </a:xfrm>
            <a:custGeom>
              <a:avLst/>
              <a:gdLst/>
              <a:ahLst/>
              <a:rect l="l" t="t" r="r" b="b"/>
              <a:pathLst>
                <a:path w="272" h="273">
                  <a:moveTo>
                    <a:pt x="272" y="136"/>
                  </a:moveTo>
                  <a:lnTo>
                    <a:pt x="272" y="122"/>
                  </a:lnTo>
                  <a:lnTo>
                    <a:pt x="270" y="108"/>
                  </a:lnTo>
                  <a:lnTo>
                    <a:pt x="266" y="96"/>
                  </a:lnTo>
                  <a:lnTo>
                    <a:pt x="262" y="83"/>
                  </a:lnTo>
                  <a:lnTo>
                    <a:pt x="256" y="71"/>
                  </a:lnTo>
                  <a:lnTo>
                    <a:pt x="249" y="61"/>
                  </a:lnTo>
                  <a:lnTo>
                    <a:pt x="232" y="40"/>
                  </a:lnTo>
                  <a:lnTo>
                    <a:pt x="212" y="23"/>
                  </a:lnTo>
                  <a:lnTo>
                    <a:pt x="201" y="16"/>
                  </a:lnTo>
                  <a:lnTo>
                    <a:pt x="189" y="11"/>
                  </a:lnTo>
                  <a:lnTo>
                    <a:pt x="177" y="6"/>
                  </a:lnTo>
                  <a:lnTo>
                    <a:pt x="163" y="3"/>
                  </a:lnTo>
                  <a:lnTo>
                    <a:pt x="150" y="0"/>
                  </a:lnTo>
                  <a:lnTo>
                    <a:pt x="136" y="0"/>
                  </a:lnTo>
                  <a:lnTo>
                    <a:pt x="122" y="0"/>
                  </a:lnTo>
                  <a:lnTo>
                    <a:pt x="109" y="3"/>
                  </a:lnTo>
                  <a:lnTo>
                    <a:pt x="95" y="6"/>
                  </a:lnTo>
                  <a:lnTo>
                    <a:pt x="83" y="11"/>
                  </a:lnTo>
                  <a:lnTo>
                    <a:pt x="71" y="16"/>
                  </a:lnTo>
                  <a:lnTo>
                    <a:pt x="60" y="23"/>
                  </a:lnTo>
                  <a:lnTo>
                    <a:pt x="40" y="40"/>
                  </a:lnTo>
                  <a:lnTo>
                    <a:pt x="24" y="61"/>
                  </a:lnTo>
                  <a:lnTo>
                    <a:pt x="17" y="71"/>
                  </a:lnTo>
                  <a:lnTo>
                    <a:pt x="11" y="83"/>
                  </a:lnTo>
                  <a:lnTo>
                    <a:pt x="7" y="96"/>
                  </a:lnTo>
                  <a:lnTo>
                    <a:pt x="3" y="108"/>
                  </a:lnTo>
                  <a:lnTo>
                    <a:pt x="1" y="122"/>
                  </a:lnTo>
                  <a:lnTo>
                    <a:pt x="0" y="136"/>
                  </a:lnTo>
                  <a:lnTo>
                    <a:pt x="1" y="150"/>
                  </a:lnTo>
                  <a:lnTo>
                    <a:pt x="3" y="164"/>
                  </a:lnTo>
                  <a:lnTo>
                    <a:pt x="7" y="176"/>
                  </a:lnTo>
                  <a:lnTo>
                    <a:pt x="11" y="189"/>
                  </a:lnTo>
                  <a:lnTo>
                    <a:pt x="17" y="201"/>
                  </a:lnTo>
                  <a:lnTo>
                    <a:pt x="24" y="212"/>
                  </a:lnTo>
                  <a:lnTo>
                    <a:pt x="40" y="232"/>
                  </a:lnTo>
                  <a:lnTo>
                    <a:pt x="60" y="249"/>
                  </a:lnTo>
                  <a:lnTo>
                    <a:pt x="71" y="256"/>
                  </a:lnTo>
                  <a:lnTo>
                    <a:pt x="83" y="261"/>
                  </a:lnTo>
                  <a:lnTo>
                    <a:pt x="95" y="266"/>
                  </a:lnTo>
                  <a:lnTo>
                    <a:pt x="109" y="269"/>
                  </a:lnTo>
                  <a:lnTo>
                    <a:pt x="122" y="271"/>
                  </a:lnTo>
                  <a:lnTo>
                    <a:pt x="136" y="273"/>
                  </a:lnTo>
                  <a:lnTo>
                    <a:pt x="150" y="271"/>
                  </a:lnTo>
                  <a:lnTo>
                    <a:pt x="163" y="269"/>
                  </a:lnTo>
                  <a:lnTo>
                    <a:pt x="177" y="266"/>
                  </a:lnTo>
                  <a:lnTo>
                    <a:pt x="189" y="261"/>
                  </a:lnTo>
                  <a:lnTo>
                    <a:pt x="201" y="256"/>
                  </a:lnTo>
                  <a:lnTo>
                    <a:pt x="212" y="249"/>
                  </a:lnTo>
                  <a:lnTo>
                    <a:pt x="232" y="232"/>
                  </a:lnTo>
                  <a:lnTo>
                    <a:pt x="249" y="212"/>
                  </a:lnTo>
                  <a:lnTo>
                    <a:pt x="256" y="201"/>
                  </a:lnTo>
                  <a:lnTo>
                    <a:pt x="262" y="189"/>
                  </a:lnTo>
                  <a:lnTo>
                    <a:pt x="266" y="176"/>
                  </a:lnTo>
                  <a:lnTo>
                    <a:pt x="270" y="164"/>
                  </a:lnTo>
                  <a:lnTo>
                    <a:pt x="272" y="150"/>
                  </a:lnTo>
                  <a:lnTo>
                    <a:pt x="272" y="136"/>
                  </a:lnTo>
                  <a:close/>
                </a:path>
              </a:pathLst>
            </a:custGeom>
            <a:solidFill>
              <a:srgbClr val="ffffff"/>
            </a:solidFill>
            <a:ln>
              <a:noFill/>
            </a:ln>
          </p:spPr>
          <p:style>
            <a:lnRef idx="0"/>
            <a:fillRef idx="0"/>
            <a:effectRef idx="0"/>
            <a:fontRef idx="minor"/>
          </p:style>
        </p:sp>
        <p:sp>
          <p:nvSpPr>
            <p:cNvPr id="1635" name="CustomShape 12"/>
            <p:cNvSpPr/>
            <p:nvPr/>
          </p:nvSpPr>
          <p:spPr>
            <a:xfrm>
              <a:off x="4788000" y="5154840"/>
              <a:ext cx="237960" cy="237600"/>
            </a:xfrm>
            <a:custGeom>
              <a:avLst/>
              <a:gdLst/>
              <a:ahLst/>
              <a:rect l="l" t="t" r="r" b="b"/>
              <a:pathLst>
                <a:path w="272" h="273">
                  <a:moveTo>
                    <a:pt x="272" y="136"/>
                  </a:moveTo>
                  <a:lnTo>
                    <a:pt x="272" y="122"/>
                  </a:lnTo>
                  <a:lnTo>
                    <a:pt x="270" y="108"/>
                  </a:lnTo>
                  <a:lnTo>
                    <a:pt x="266" y="96"/>
                  </a:lnTo>
                  <a:lnTo>
                    <a:pt x="262" y="83"/>
                  </a:lnTo>
                  <a:lnTo>
                    <a:pt x="256" y="71"/>
                  </a:lnTo>
                  <a:lnTo>
                    <a:pt x="249" y="61"/>
                  </a:lnTo>
                  <a:lnTo>
                    <a:pt x="232" y="40"/>
                  </a:lnTo>
                  <a:lnTo>
                    <a:pt x="212" y="23"/>
                  </a:lnTo>
                  <a:lnTo>
                    <a:pt x="201" y="16"/>
                  </a:lnTo>
                  <a:lnTo>
                    <a:pt x="189" y="11"/>
                  </a:lnTo>
                  <a:lnTo>
                    <a:pt x="177" y="6"/>
                  </a:lnTo>
                  <a:lnTo>
                    <a:pt x="163" y="3"/>
                  </a:lnTo>
                  <a:lnTo>
                    <a:pt x="150" y="0"/>
                  </a:lnTo>
                  <a:lnTo>
                    <a:pt x="136" y="0"/>
                  </a:lnTo>
                  <a:lnTo>
                    <a:pt x="122" y="0"/>
                  </a:lnTo>
                  <a:lnTo>
                    <a:pt x="109" y="3"/>
                  </a:lnTo>
                  <a:lnTo>
                    <a:pt x="95" y="6"/>
                  </a:lnTo>
                  <a:lnTo>
                    <a:pt x="83" y="11"/>
                  </a:lnTo>
                  <a:lnTo>
                    <a:pt x="71" y="16"/>
                  </a:lnTo>
                  <a:lnTo>
                    <a:pt x="60" y="23"/>
                  </a:lnTo>
                  <a:lnTo>
                    <a:pt x="40" y="40"/>
                  </a:lnTo>
                  <a:lnTo>
                    <a:pt x="24" y="61"/>
                  </a:lnTo>
                  <a:lnTo>
                    <a:pt x="17" y="71"/>
                  </a:lnTo>
                  <a:lnTo>
                    <a:pt x="11" y="83"/>
                  </a:lnTo>
                  <a:lnTo>
                    <a:pt x="7" y="96"/>
                  </a:lnTo>
                  <a:lnTo>
                    <a:pt x="3" y="108"/>
                  </a:lnTo>
                  <a:lnTo>
                    <a:pt x="1" y="122"/>
                  </a:lnTo>
                  <a:lnTo>
                    <a:pt x="0" y="136"/>
                  </a:lnTo>
                  <a:lnTo>
                    <a:pt x="1" y="150"/>
                  </a:lnTo>
                  <a:lnTo>
                    <a:pt x="3" y="164"/>
                  </a:lnTo>
                  <a:lnTo>
                    <a:pt x="7" y="176"/>
                  </a:lnTo>
                  <a:lnTo>
                    <a:pt x="11" y="189"/>
                  </a:lnTo>
                  <a:lnTo>
                    <a:pt x="17" y="201"/>
                  </a:lnTo>
                  <a:lnTo>
                    <a:pt x="24" y="212"/>
                  </a:lnTo>
                  <a:lnTo>
                    <a:pt x="40" y="232"/>
                  </a:lnTo>
                  <a:lnTo>
                    <a:pt x="60" y="249"/>
                  </a:lnTo>
                  <a:lnTo>
                    <a:pt x="71" y="256"/>
                  </a:lnTo>
                  <a:lnTo>
                    <a:pt x="83" y="261"/>
                  </a:lnTo>
                  <a:lnTo>
                    <a:pt x="95" y="266"/>
                  </a:lnTo>
                  <a:lnTo>
                    <a:pt x="109" y="269"/>
                  </a:lnTo>
                  <a:lnTo>
                    <a:pt x="122" y="271"/>
                  </a:lnTo>
                  <a:lnTo>
                    <a:pt x="136" y="273"/>
                  </a:lnTo>
                  <a:lnTo>
                    <a:pt x="150" y="271"/>
                  </a:lnTo>
                  <a:lnTo>
                    <a:pt x="163" y="269"/>
                  </a:lnTo>
                  <a:lnTo>
                    <a:pt x="177" y="266"/>
                  </a:lnTo>
                  <a:lnTo>
                    <a:pt x="189" y="261"/>
                  </a:lnTo>
                  <a:lnTo>
                    <a:pt x="201" y="256"/>
                  </a:lnTo>
                  <a:lnTo>
                    <a:pt x="212" y="249"/>
                  </a:lnTo>
                  <a:lnTo>
                    <a:pt x="232" y="232"/>
                  </a:lnTo>
                  <a:lnTo>
                    <a:pt x="249" y="212"/>
                  </a:lnTo>
                  <a:lnTo>
                    <a:pt x="256" y="201"/>
                  </a:lnTo>
                  <a:lnTo>
                    <a:pt x="262" y="189"/>
                  </a:lnTo>
                  <a:lnTo>
                    <a:pt x="266" y="176"/>
                  </a:lnTo>
                  <a:lnTo>
                    <a:pt x="270" y="164"/>
                  </a:lnTo>
                  <a:lnTo>
                    <a:pt x="272" y="150"/>
                  </a:lnTo>
                  <a:lnTo>
                    <a:pt x="272" y="136"/>
                  </a:lnTo>
                </a:path>
              </a:pathLst>
            </a:custGeom>
            <a:noFill/>
            <a:ln>
              <a:solidFill>
                <a:srgbClr val="000000"/>
              </a:solidFill>
            </a:ln>
          </p:spPr>
          <p:style>
            <a:lnRef idx="0"/>
            <a:fillRef idx="0"/>
            <a:effectRef idx="0"/>
            <a:fontRef idx="minor"/>
          </p:style>
        </p:sp>
        <p:sp>
          <p:nvSpPr>
            <p:cNvPr id="1636" name="CustomShape 13"/>
            <p:cNvSpPr/>
            <p:nvPr/>
          </p:nvSpPr>
          <p:spPr>
            <a:xfrm>
              <a:off x="4824360" y="5190120"/>
              <a:ext cx="166320" cy="165960"/>
            </a:xfrm>
            <a:custGeom>
              <a:avLst/>
              <a:gdLst/>
              <a:ahLst/>
              <a:rect l="l" t="t" r="r" b="b"/>
              <a:pathLst>
                <a:path w="189" h="190">
                  <a:moveTo>
                    <a:pt x="0" y="190"/>
                  </a:moveTo>
                  <a:lnTo>
                    <a:pt x="75" y="38"/>
                  </a:lnTo>
                  <a:lnTo>
                    <a:pt x="113" y="114"/>
                  </a:lnTo>
                  <a:lnTo>
                    <a:pt x="189" y="0"/>
                  </a:lnTo>
                  <a:lnTo>
                    <a:pt x="113" y="152"/>
                  </a:lnTo>
                  <a:lnTo>
                    <a:pt x="75" y="76"/>
                  </a:lnTo>
                  <a:lnTo>
                    <a:pt x="0" y="190"/>
                  </a:lnTo>
                  <a:close/>
                </a:path>
              </a:pathLst>
            </a:custGeom>
            <a:solidFill>
              <a:srgbClr val="000000"/>
            </a:solidFill>
            <a:ln>
              <a:noFill/>
            </a:ln>
          </p:spPr>
          <p:style>
            <a:lnRef idx="0"/>
            <a:fillRef idx="0"/>
            <a:effectRef idx="0"/>
            <a:fontRef idx="minor"/>
          </p:style>
        </p:sp>
        <p:sp>
          <p:nvSpPr>
            <p:cNvPr id="1637" name="CustomShape 14"/>
            <p:cNvSpPr/>
            <p:nvPr/>
          </p:nvSpPr>
          <p:spPr>
            <a:xfrm>
              <a:off x="4824360" y="5190120"/>
              <a:ext cx="166320" cy="165960"/>
            </a:xfrm>
            <a:custGeom>
              <a:avLst/>
              <a:gdLst/>
              <a:ahLst/>
              <a:rect l="l" t="t" r="r" b="b"/>
              <a:pathLst>
                <a:path w="189" h="190">
                  <a:moveTo>
                    <a:pt x="0" y="190"/>
                  </a:moveTo>
                  <a:lnTo>
                    <a:pt x="75" y="38"/>
                  </a:lnTo>
                  <a:lnTo>
                    <a:pt x="113" y="114"/>
                  </a:lnTo>
                  <a:lnTo>
                    <a:pt x="189" y="0"/>
                  </a:lnTo>
                  <a:lnTo>
                    <a:pt x="113" y="152"/>
                  </a:lnTo>
                  <a:lnTo>
                    <a:pt x="75" y="76"/>
                  </a:lnTo>
                  <a:lnTo>
                    <a:pt x="0" y="190"/>
                  </a:lnTo>
                  <a:close/>
                </a:path>
              </a:pathLst>
            </a:custGeom>
            <a:noFill/>
            <a:ln>
              <a:solidFill>
                <a:srgbClr val="000000"/>
              </a:solidFill>
            </a:ln>
          </p:spPr>
          <p:style>
            <a:lnRef idx="0"/>
            <a:fillRef idx="0"/>
            <a:effectRef idx="0"/>
            <a:fontRef idx="minor"/>
          </p:style>
        </p:sp>
        <p:sp>
          <p:nvSpPr>
            <p:cNvPr id="1638" name="CustomShape 15"/>
            <p:cNvSpPr/>
            <p:nvPr/>
          </p:nvSpPr>
          <p:spPr>
            <a:xfrm>
              <a:off x="5022360" y="5379120"/>
              <a:ext cx="30096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Catch</a:t>
              </a:r>
              <a:endParaRPr b="0" lang="en-US" sz="900" spc="-1" strike="noStrike">
                <a:latin typeface="Arial"/>
              </a:endParaRPr>
            </a:p>
          </p:txBody>
        </p:sp>
      </p:grpSp>
      <p:grpSp>
        <p:nvGrpSpPr>
          <p:cNvPr id="1639" name="Group 16"/>
          <p:cNvGrpSpPr/>
          <p:nvPr/>
        </p:nvGrpSpPr>
        <p:grpSpPr>
          <a:xfrm>
            <a:off x="5498280" y="5125320"/>
            <a:ext cx="1111320" cy="391320"/>
            <a:chOff x="5498280" y="5125320"/>
            <a:chExt cx="1111320" cy="391320"/>
          </a:xfrm>
        </p:grpSpPr>
        <p:sp>
          <p:nvSpPr>
            <p:cNvPr id="1640" name="CustomShape 17"/>
            <p:cNvSpPr/>
            <p:nvPr/>
          </p:nvSpPr>
          <p:spPr>
            <a:xfrm>
              <a:off x="5498280" y="5125320"/>
              <a:ext cx="297360" cy="297360"/>
            </a:xfrm>
            <a:custGeom>
              <a:avLst/>
              <a:gdLst/>
              <a:ahLst/>
              <a:rect l="l" t="t" r="r" b="b"/>
              <a:pathLst>
                <a:path w="340" h="341">
                  <a:moveTo>
                    <a:pt x="340" y="170"/>
                  </a:moveTo>
                  <a:lnTo>
                    <a:pt x="339" y="152"/>
                  </a:lnTo>
                  <a:lnTo>
                    <a:pt x="337" y="135"/>
                  </a:lnTo>
                  <a:lnTo>
                    <a:pt x="332" y="119"/>
                  </a:lnTo>
                  <a:lnTo>
                    <a:pt x="326" y="104"/>
                  </a:lnTo>
                  <a:lnTo>
                    <a:pt x="320" y="89"/>
                  </a:lnTo>
                  <a:lnTo>
                    <a:pt x="311" y="75"/>
                  </a:lnTo>
                  <a:lnTo>
                    <a:pt x="300" y="62"/>
                  </a:lnTo>
                  <a:lnTo>
                    <a:pt x="290" y="50"/>
                  </a:lnTo>
                  <a:lnTo>
                    <a:pt x="278" y="39"/>
                  </a:lnTo>
                  <a:lnTo>
                    <a:pt x="264" y="29"/>
                  </a:lnTo>
                  <a:lnTo>
                    <a:pt x="251" y="21"/>
                  </a:lnTo>
                  <a:lnTo>
                    <a:pt x="236" y="13"/>
                  </a:lnTo>
                  <a:lnTo>
                    <a:pt x="220" y="7"/>
                  </a:lnTo>
                  <a:lnTo>
                    <a:pt x="204" y="4"/>
                  </a:lnTo>
                  <a:lnTo>
                    <a:pt x="187" y="0"/>
                  </a:lnTo>
                  <a:lnTo>
                    <a:pt x="170" y="0"/>
                  </a:lnTo>
                  <a:lnTo>
                    <a:pt x="152" y="0"/>
                  </a:lnTo>
                  <a:lnTo>
                    <a:pt x="135" y="4"/>
                  </a:lnTo>
                  <a:lnTo>
                    <a:pt x="119" y="7"/>
                  </a:lnTo>
                  <a:lnTo>
                    <a:pt x="103" y="13"/>
                  </a:lnTo>
                  <a:lnTo>
                    <a:pt x="88" y="21"/>
                  </a:lnTo>
                  <a:lnTo>
                    <a:pt x="75" y="29"/>
                  </a:lnTo>
                  <a:lnTo>
                    <a:pt x="61" y="39"/>
                  </a:lnTo>
                  <a:lnTo>
                    <a:pt x="50" y="50"/>
                  </a:lnTo>
                  <a:lnTo>
                    <a:pt x="38" y="62"/>
                  </a:lnTo>
                  <a:lnTo>
                    <a:pt x="28" y="75"/>
                  </a:lnTo>
                  <a:lnTo>
                    <a:pt x="20" y="89"/>
                  </a:lnTo>
                  <a:lnTo>
                    <a:pt x="12" y="104"/>
                  </a:lnTo>
                  <a:lnTo>
                    <a:pt x="7" y="119"/>
                  </a:lnTo>
                  <a:lnTo>
                    <a:pt x="3" y="135"/>
                  </a:lnTo>
                  <a:lnTo>
                    <a:pt x="0" y="152"/>
                  </a:lnTo>
                  <a:lnTo>
                    <a:pt x="0" y="170"/>
                  </a:lnTo>
                  <a:lnTo>
                    <a:pt x="0" y="188"/>
                  </a:lnTo>
                  <a:lnTo>
                    <a:pt x="3" y="205"/>
                  </a:lnTo>
                  <a:lnTo>
                    <a:pt x="7" y="220"/>
                  </a:lnTo>
                  <a:lnTo>
                    <a:pt x="12" y="236"/>
                  </a:lnTo>
                  <a:lnTo>
                    <a:pt x="20" y="251"/>
                  </a:lnTo>
                  <a:lnTo>
                    <a:pt x="28" y="266"/>
                  </a:lnTo>
                  <a:lnTo>
                    <a:pt x="38" y="278"/>
                  </a:lnTo>
                  <a:lnTo>
                    <a:pt x="50" y="291"/>
                  </a:lnTo>
                  <a:lnTo>
                    <a:pt x="61" y="301"/>
                  </a:lnTo>
                  <a:lnTo>
                    <a:pt x="75" y="311"/>
                  </a:lnTo>
                  <a:lnTo>
                    <a:pt x="88" y="320"/>
                  </a:lnTo>
                  <a:lnTo>
                    <a:pt x="103" y="327"/>
                  </a:lnTo>
                  <a:lnTo>
                    <a:pt x="119" y="333"/>
                  </a:lnTo>
                  <a:lnTo>
                    <a:pt x="135" y="337"/>
                  </a:lnTo>
                  <a:lnTo>
                    <a:pt x="152" y="339"/>
                  </a:lnTo>
                  <a:lnTo>
                    <a:pt x="170" y="341"/>
                  </a:lnTo>
                  <a:lnTo>
                    <a:pt x="187" y="339"/>
                  </a:lnTo>
                  <a:lnTo>
                    <a:pt x="204" y="337"/>
                  </a:lnTo>
                  <a:lnTo>
                    <a:pt x="220" y="333"/>
                  </a:lnTo>
                  <a:lnTo>
                    <a:pt x="236" y="327"/>
                  </a:lnTo>
                  <a:lnTo>
                    <a:pt x="251" y="320"/>
                  </a:lnTo>
                  <a:lnTo>
                    <a:pt x="264" y="311"/>
                  </a:lnTo>
                  <a:lnTo>
                    <a:pt x="278" y="301"/>
                  </a:lnTo>
                  <a:lnTo>
                    <a:pt x="290" y="291"/>
                  </a:lnTo>
                  <a:lnTo>
                    <a:pt x="300" y="278"/>
                  </a:lnTo>
                  <a:lnTo>
                    <a:pt x="311" y="266"/>
                  </a:lnTo>
                  <a:lnTo>
                    <a:pt x="320" y="251"/>
                  </a:lnTo>
                  <a:lnTo>
                    <a:pt x="326" y="236"/>
                  </a:lnTo>
                  <a:lnTo>
                    <a:pt x="332" y="220"/>
                  </a:lnTo>
                  <a:lnTo>
                    <a:pt x="337" y="205"/>
                  </a:lnTo>
                  <a:lnTo>
                    <a:pt x="339" y="188"/>
                  </a:lnTo>
                  <a:lnTo>
                    <a:pt x="340" y="170"/>
                  </a:lnTo>
                  <a:close/>
                </a:path>
              </a:pathLst>
            </a:custGeom>
            <a:solidFill>
              <a:srgbClr val="ffffff"/>
            </a:solidFill>
            <a:ln>
              <a:noFill/>
            </a:ln>
          </p:spPr>
          <p:style>
            <a:lnRef idx="0"/>
            <a:fillRef idx="0"/>
            <a:effectRef idx="0"/>
            <a:fontRef idx="minor"/>
          </p:style>
        </p:sp>
        <p:sp>
          <p:nvSpPr>
            <p:cNvPr id="1641" name="CustomShape 18"/>
            <p:cNvSpPr/>
            <p:nvPr/>
          </p:nvSpPr>
          <p:spPr>
            <a:xfrm>
              <a:off x="5498280" y="5125320"/>
              <a:ext cx="297360" cy="297360"/>
            </a:xfrm>
            <a:custGeom>
              <a:avLst/>
              <a:gdLst/>
              <a:ahLst/>
              <a:rect l="l" t="t" r="r" b="b"/>
              <a:pathLst>
                <a:path w="340" h="341">
                  <a:moveTo>
                    <a:pt x="340" y="170"/>
                  </a:moveTo>
                  <a:lnTo>
                    <a:pt x="339" y="152"/>
                  </a:lnTo>
                  <a:lnTo>
                    <a:pt x="337" y="135"/>
                  </a:lnTo>
                  <a:lnTo>
                    <a:pt x="332" y="119"/>
                  </a:lnTo>
                  <a:lnTo>
                    <a:pt x="326" y="104"/>
                  </a:lnTo>
                  <a:lnTo>
                    <a:pt x="320" y="89"/>
                  </a:lnTo>
                  <a:lnTo>
                    <a:pt x="311" y="75"/>
                  </a:lnTo>
                  <a:lnTo>
                    <a:pt x="300" y="62"/>
                  </a:lnTo>
                  <a:lnTo>
                    <a:pt x="290" y="50"/>
                  </a:lnTo>
                  <a:lnTo>
                    <a:pt x="278" y="39"/>
                  </a:lnTo>
                  <a:lnTo>
                    <a:pt x="264" y="29"/>
                  </a:lnTo>
                  <a:lnTo>
                    <a:pt x="251" y="21"/>
                  </a:lnTo>
                  <a:lnTo>
                    <a:pt x="236" y="13"/>
                  </a:lnTo>
                  <a:lnTo>
                    <a:pt x="220" y="7"/>
                  </a:lnTo>
                  <a:lnTo>
                    <a:pt x="204" y="4"/>
                  </a:lnTo>
                  <a:lnTo>
                    <a:pt x="187" y="0"/>
                  </a:lnTo>
                  <a:lnTo>
                    <a:pt x="170" y="0"/>
                  </a:lnTo>
                  <a:lnTo>
                    <a:pt x="152" y="0"/>
                  </a:lnTo>
                  <a:lnTo>
                    <a:pt x="135" y="4"/>
                  </a:lnTo>
                  <a:lnTo>
                    <a:pt x="119" y="7"/>
                  </a:lnTo>
                  <a:lnTo>
                    <a:pt x="103" y="13"/>
                  </a:lnTo>
                  <a:lnTo>
                    <a:pt x="88" y="21"/>
                  </a:lnTo>
                  <a:lnTo>
                    <a:pt x="75" y="29"/>
                  </a:lnTo>
                  <a:lnTo>
                    <a:pt x="61" y="39"/>
                  </a:lnTo>
                  <a:lnTo>
                    <a:pt x="50" y="50"/>
                  </a:lnTo>
                  <a:lnTo>
                    <a:pt x="38" y="62"/>
                  </a:lnTo>
                  <a:lnTo>
                    <a:pt x="28" y="75"/>
                  </a:lnTo>
                  <a:lnTo>
                    <a:pt x="20" y="89"/>
                  </a:lnTo>
                  <a:lnTo>
                    <a:pt x="12" y="104"/>
                  </a:lnTo>
                  <a:lnTo>
                    <a:pt x="7" y="119"/>
                  </a:lnTo>
                  <a:lnTo>
                    <a:pt x="3" y="135"/>
                  </a:lnTo>
                  <a:lnTo>
                    <a:pt x="0" y="152"/>
                  </a:lnTo>
                  <a:lnTo>
                    <a:pt x="0" y="170"/>
                  </a:lnTo>
                  <a:lnTo>
                    <a:pt x="0" y="188"/>
                  </a:lnTo>
                  <a:lnTo>
                    <a:pt x="3" y="205"/>
                  </a:lnTo>
                  <a:lnTo>
                    <a:pt x="7" y="220"/>
                  </a:lnTo>
                  <a:lnTo>
                    <a:pt x="12" y="236"/>
                  </a:lnTo>
                  <a:lnTo>
                    <a:pt x="20" y="251"/>
                  </a:lnTo>
                  <a:lnTo>
                    <a:pt x="28" y="266"/>
                  </a:lnTo>
                  <a:lnTo>
                    <a:pt x="38" y="278"/>
                  </a:lnTo>
                  <a:lnTo>
                    <a:pt x="50" y="291"/>
                  </a:lnTo>
                  <a:lnTo>
                    <a:pt x="61" y="301"/>
                  </a:lnTo>
                  <a:lnTo>
                    <a:pt x="75" y="311"/>
                  </a:lnTo>
                  <a:lnTo>
                    <a:pt x="88" y="320"/>
                  </a:lnTo>
                  <a:lnTo>
                    <a:pt x="103" y="327"/>
                  </a:lnTo>
                  <a:lnTo>
                    <a:pt x="119" y="333"/>
                  </a:lnTo>
                  <a:lnTo>
                    <a:pt x="135" y="337"/>
                  </a:lnTo>
                  <a:lnTo>
                    <a:pt x="152" y="339"/>
                  </a:lnTo>
                  <a:lnTo>
                    <a:pt x="170" y="341"/>
                  </a:lnTo>
                  <a:lnTo>
                    <a:pt x="187" y="339"/>
                  </a:lnTo>
                  <a:lnTo>
                    <a:pt x="204" y="337"/>
                  </a:lnTo>
                  <a:lnTo>
                    <a:pt x="220" y="333"/>
                  </a:lnTo>
                  <a:lnTo>
                    <a:pt x="236" y="327"/>
                  </a:lnTo>
                  <a:lnTo>
                    <a:pt x="251" y="320"/>
                  </a:lnTo>
                  <a:lnTo>
                    <a:pt x="264" y="311"/>
                  </a:lnTo>
                  <a:lnTo>
                    <a:pt x="278" y="301"/>
                  </a:lnTo>
                  <a:lnTo>
                    <a:pt x="290" y="291"/>
                  </a:lnTo>
                  <a:lnTo>
                    <a:pt x="300" y="278"/>
                  </a:lnTo>
                  <a:lnTo>
                    <a:pt x="311" y="266"/>
                  </a:lnTo>
                  <a:lnTo>
                    <a:pt x="320" y="251"/>
                  </a:lnTo>
                  <a:lnTo>
                    <a:pt x="326" y="236"/>
                  </a:lnTo>
                  <a:lnTo>
                    <a:pt x="332" y="220"/>
                  </a:lnTo>
                  <a:lnTo>
                    <a:pt x="337" y="205"/>
                  </a:lnTo>
                  <a:lnTo>
                    <a:pt x="339" y="188"/>
                  </a:lnTo>
                  <a:lnTo>
                    <a:pt x="340" y="170"/>
                  </a:lnTo>
                </a:path>
              </a:pathLst>
            </a:custGeom>
            <a:noFill/>
            <a:ln>
              <a:solidFill>
                <a:srgbClr val="000000"/>
              </a:solidFill>
            </a:ln>
          </p:spPr>
          <p:style>
            <a:lnRef idx="0"/>
            <a:fillRef idx="0"/>
            <a:effectRef idx="0"/>
            <a:fontRef idx="minor"/>
          </p:style>
        </p:sp>
        <p:sp>
          <p:nvSpPr>
            <p:cNvPr id="1642" name="CustomShape 19"/>
            <p:cNvSpPr/>
            <p:nvPr/>
          </p:nvSpPr>
          <p:spPr>
            <a:xfrm>
              <a:off x="5527800" y="5154840"/>
              <a:ext cx="237600" cy="237600"/>
            </a:xfrm>
            <a:custGeom>
              <a:avLst/>
              <a:gdLst/>
              <a:ahLst/>
              <a:rect l="l" t="t" r="r" b="b"/>
              <a:pathLst>
                <a:path w="272" h="273">
                  <a:moveTo>
                    <a:pt x="272" y="136"/>
                  </a:moveTo>
                  <a:lnTo>
                    <a:pt x="271" y="122"/>
                  </a:lnTo>
                  <a:lnTo>
                    <a:pt x="269" y="108"/>
                  </a:lnTo>
                  <a:lnTo>
                    <a:pt x="265" y="96"/>
                  </a:lnTo>
                  <a:lnTo>
                    <a:pt x="261" y="83"/>
                  </a:lnTo>
                  <a:lnTo>
                    <a:pt x="255" y="71"/>
                  </a:lnTo>
                  <a:lnTo>
                    <a:pt x="248" y="61"/>
                  </a:lnTo>
                  <a:lnTo>
                    <a:pt x="232" y="40"/>
                  </a:lnTo>
                  <a:lnTo>
                    <a:pt x="212" y="23"/>
                  </a:lnTo>
                  <a:lnTo>
                    <a:pt x="201" y="16"/>
                  </a:lnTo>
                  <a:lnTo>
                    <a:pt x="188" y="11"/>
                  </a:lnTo>
                  <a:lnTo>
                    <a:pt x="176" y="6"/>
                  </a:lnTo>
                  <a:lnTo>
                    <a:pt x="163" y="3"/>
                  </a:lnTo>
                  <a:lnTo>
                    <a:pt x="150" y="0"/>
                  </a:lnTo>
                  <a:lnTo>
                    <a:pt x="136" y="0"/>
                  </a:lnTo>
                  <a:lnTo>
                    <a:pt x="121" y="0"/>
                  </a:lnTo>
                  <a:lnTo>
                    <a:pt x="108" y="3"/>
                  </a:lnTo>
                  <a:lnTo>
                    <a:pt x="95" y="6"/>
                  </a:lnTo>
                  <a:lnTo>
                    <a:pt x="83" y="11"/>
                  </a:lnTo>
                  <a:lnTo>
                    <a:pt x="70" y="16"/>
                  </a:lnTo>
                  <a:lnTo>
                    <a:pt x="60" y="23"/>
                  </a:lnTo>
                  <a:lnTo>
                    <a:pt x="40" y="40"/>
                  </a:lnTo>
                  <a:lnTo>
                    <a:pt x="23" y="61"/>
                  </a:lnTo>
                  <a:lnTo>
                    <a:pt x="16" y="71"/>
                  </a:lnTo>
                  <a:lnTo>
                    <a:pt x="10" y="83"/>
                  </a:lnTo>
                  <a:lnTo>
                    <a:pt x="6" y="96"/>
                  </a:lnTo>
                  <a:lnTo>
                    <a:pt x="2" y="108"/>
                  </a:lnTo>
                  <a:lnTo>
                    <a:pt x="0" y="122"/>
                  </a:lnTo>
                  <a:lnTo>
                    <a:pt x="0" y="136"/>
                  </a:lnTo>
                  <a:lnTo>
                    <a:pt x="0" y="150"/>
                  </a:lnTo>
                  <a:lnTo>
                    <a:pt x="2" y="164"/>
                  </a:lnTo>
                  <a:lnTo>
                    <a:pt x="6" y="176"/>
                  </a:lnTo>
                  <a:lnTo>
                    <a:pt x="10" y="189"/>
                  </a:lnTo>
                  <a:lnTo>
                    <a:pt x="16" y="201"/>
                  </a:lnTo>
                  <a:lnTo>
                    <a:pt x="23" y="212"/>
                  </a:lnTo>
                  <a:lnTo>
                    <a:pt x="40" y="233"/>
                  </a:lnTo>
                  <a:lnTo>
                    <a:pt x="60" y="249"/>
                  </a:lnTo>
                  <a:lnTo>
                    <a:pt x="70" y="256"/>
                  </a:lnTo>
                  <a:lnTo>
                    <a:pt x="83" y="261"/>
                  </a:lnTo>
                  <a:lnTo>
                    <a:pt x="95" y="266"/>
                  </a:lnTo>
                  <a:lnTo>
                    <a:pt x="108" y="269"/>
                  </a:lnTo>
                  <a:lnTo>
                    <a:pt x="121" y="271"/>
                  </a:lnTo>
                  <a:lnTo>
                    <a:pt x="136" y="273"/>
                  </a:lnTo>
                  <a:lnTo>
                    <a:pt x="150" y="271"/>
                  </a:lnTo>
                  <a:lnTo>
                    <a:pt x="163" y="269"/>
                  </a:lnTo>
                  <a:lnTo>
                    <a:pt x="176" y="266"/>
                  </a:lnTo>
                  <a:lnTo>
                    <a:pt x="188" y="261"/>
                  </a:lnTo>
                  <a:lnTo>
                    <a:pt x="201" y="256"/>
                  </a:lnTo>
                  <a:lnTo>
                    <a:pt x="212" y="249"/>
                  </a:lnTo>
                  <a:lnTo>
                    <a:pt x="232" y="233"/>
                  </a:lnTo>
                  <a:lnTo>
                    <a:pt x="248" y="212"/>
                  </a:lnTo>
                  <a:lnTo>
                    <a:pt x="255" y="201"/>
                  </a:lnTo>
                  <a:lnTo>
                    <a:pt x="261" y="189"/>
                  </a:lnTo>
                  <a:lnTo>
                    <a:pt x="265" y="176"/>
                  </a:lnTo>
                  <a:lnTo>
                    <a:pt x="269" y="164"/>
                  </a:lnTo>
                  <a:lnTo>
                    <a:pt x="271" y="150"/>
                  </a:lnTo>
                  <a:lnTo>
                    <a:pt x="272" y="136"/>
                  </a:lnTo>
                  <a:close/>
                </a:path>
              </a:pathLst>
            </a:custGeom>
            <a:solidFill>
              <a:srgbClr val="ffffff"/>
            </a:solidFill>
            <a:ln>
              <a:noFill/>
            </a:ln>
          </p:spPr>
          <p:style>
            <a:lnRef idx="0"/>
            <a:fillRef idx="0"/>
            <a:effectRef idx="0"/>
            <a:fontRef idx="minor"/>
          </p:style>
        </p:sp>
        <p:sp>
          <p:nvSpPr>
            <p:cNvPr id="1643" name="CustomShape 20"/>
            <p:cNvSpPr/>
            <p:nvPr/>
          </p:nvSpPr>
          <p:spPr>
            <a:xfrm>
              <a:off x="5527800" y="5154840"/>
              <a:ext cx="237600" cy="237600"/>
            </a:xfrm>
            <a:custGeom>
              <a:avLst/>
              <a:gdLst/>
              <a:ahLst/>
              <a:rect l="l" t="t" r="r" b="b"/>
              <a:pathLst>
                <a:path w="272" h="273">
                  <a:moveTo>
                    <a:pt x="272" y="136"/>
                  </a:moveTo>
                  <a:lnTo>
                    <a:pt x="271" y="122"/>
                  </a:lnTo>
                  <a:lnTo>
                    <a:pt x="269" y="108"/>
                  </a:lnTo>
                  <a:lnTo>
                    <a:pt x="265" y="96"/>
                  </a:lnTo>
                  <a:lnTo>
                    <a:pt x="261" y="83"/>
                  </a:lnTo>
                  <a:lnTo>
                    <a:pt x="255" y="71"/>
                  </a:lnTo>
                  <a:lnTo>
                    <a:pt x="248" y="61"/>
                  </a:lnTo>
                  <a:lnTo>
                    <a:pt x="232" y="40"/>
                  </a:lnTo>
                  <a:lnTo>
                    <a:pt x="212" y="23"/>
                  </a:lnTo>
                  <a:lnTo>
                    <a:pt x="201" y="16"/>
                  </a:lnTo>
                  <a:lnTo>
                    <a:pt x="188" y="11"/>
                  </a:lnTo>
                  <a:lnTo>
                    <a:pt x="176" y="6"/>
                  </a:lnTo>
                  <a:lnTo>
                    <a:pt x="163" y="3"/>
                  </a:lnTo>
                  <a:lnTo>
                    <a:pt x="150" y="0"/>
                  </a:lnTo>
                  <a:lnTo>
                    <a:pt x="136" y="0"/>
                  </a:lnTo>
                  <a:lnTo>
                    <a:pt x="121" y="0"/>
                  </a:lnTo>
                  <a:lnTo>
                    <a:pt x="108" y="3"/>
                  </a:lnTo>
                  <a:lnTo>
                    <a:pt x="95" y="6"/>
                  </a:lnTo>
                  <a:lnTo>
                    <a:pt x="83" y="11"/>
                  </a:lnTo>
                  <a:lnTo>
                    <a:pt x="70" y="16"/>
                  </a:lnTo>
                  <a:lnTo>
                    <a:pt x="60" y="23"/>
                  </a:lnTo>
                  <a:lnTo>
                    <a:pt x="40" y="40"/>
                  </a:lnTo>
                  <a:lnTo>
                    <a:pt x="23" y="61"/>
                  </a:lnTo>
                  <a:lnTo>
                    <a:pt x="16" y="71"/>
                  </a:lnTo>
                  <a:lnTo>
                    <a:pt x="10" y="83"/>
                  </a:lnTo>
                  <a:lnTo>
                    <a:pt x="6" y="96"/>
                  </a:lnTo>
                  <a:lnTo>
                    <a:pt x="2" y="108"/>
                  </a:lnTo>
                  <a:lnTo>
                    <a:pt x="0" y="122"/>
                  </a:lnTo>
                  <a:lnTo>
                    <a:pt x="0" y="136"/>
                  </a:lnTo>
                  <a:lnTo>
                    <a:pt x="0" y="150"/>
                  </a:lnTo>
                  <a:lnTo>
                    <a:pt x="2" y="164"/>
                  </a:lnTo>
                  <a:lnTo>
                    <a:pt x="6" y="176"/>
                  </a:lnTo>
                  <a:lnTo>
                    <a:pt x="10" y="189"/>
                  </a:lnTo>
                  <a:lnTo>
                    <a:pt x="16" y="201"/>
                  </a:lnTo>
                  <a:lnTo>
                    <a:pt x="23" y="212"/>
                  </a:lnTo>
                  <a:lnTo>
                    <a:pt x="40" y="233"/>
                  </a:lnTo>
                  <a:lnTo>
                    <a:pt x="60" y="249"/>
                  </a:lnTo>
                  <a:lnTo>
                    <a:pt x="70" y="256"/>
                  </a:lnTo>
                  <a:lnTo>
                    <a:pt x="83" y="261"/>
                  </a:lnTo>
                  <a:lnTo>
                    <a:pt x="95" y="266"/>
                  </a:lnTo>
                  <a:lnTo>
                    <a:pt x="108" y="269"/>
                  </a:lnTo>
                  <a:lnTo>
                    <a:pt x="121" y="271"/>
                  </a:lnTo>
                  <a:lnTo>
                    <a:pt x="136" y="273"/>
                  </a:lnTo>
                  <a:lnTo>
                    <a:pt x="150" y="271"/>
                  </a:lnTo>
                  <a:lnTo>
                    <a:pt x="163" y="269"/>
                  </a:lnTo>
                  <a:lnTo>
                    <a:pt x="176" y="266"/>
                  </a:lnTo>
                  <a:lnTo>
                    <a:pt x="188" y="261"/>
                  </a:lnTo>
                  <a:lnTo>
                    <a:pt x="201" y="256"/>
                  </a:lnTo>
                  <a:lnTo>
                    <a:pt x="212" y="249"/>
                  </a:lnTo>
                  <a:lnTo>
                    <a:pt x="232" y="233"/>
                  </a:lnTo>
                  <a:lnTo>
                    <a:pt x="248" y="212"/>
                  </a:lnTo>
                  <a:lnTo>
                    <a:pt x="255" y="201"/>
                  </a:lnTo>
                  <a:lnTo>
                    <a:pt x="261" y="189"/>
                  </a:lnTo>
                  <a:lnTo>
                    <a:pt x="265" y="176"/>
                  </a:lnTo>
                  <a:lnTo>
                    <a:pt x="269" y="164"/>
                  </a:lnTo>
                  <a:lnTo>
                    <a:pt x="271" y="150"/>
                  </a:lnTo>
                  <a:lnTo>
                    <a:pt x="272" y="136"/>
                  </a:lnTo>
                </a:path>
              </a:pathLst>
            </a:custGeom>
            <a:noFill/>
            <a:ln>
              <a:solidFill>
                <a:srgbClr val="000000"/>
              </a:solidFill>
            </a:ln>
          </p:spPr>
          <p:style>
            <a:lnRef idx="0"/>
            <a:fillRef idx="0"/>
            <a:effectRef idx="0"/>
            <a:fontRef idx="minor"/>
          </p:style>
        </p:sp>
        <p:sp>
          <p:nvSpPr>
            <p:cNvPr id="1644" name="CustomShape 21"/>
            <p:cNvSpPr/>
            <p:nvPr/>
          </p:nvSpPr>
          <p:spPr>
            <a:xfrm>
              <a:off x="5555880" y="5182920"/>
              <a:ext cx="181800" cy="180360"/>
            </a:xfrm>
            <a:custGeom>
              <a:avLst/>
              <a:gdLst/>
              <a:ahLst/>
              <a:rect l="l" t="t" r="r" b="b"/>
              <a:pathLst>
                <a:path w="207" h="208">
                  <a:moveTo>
                    <a:pt x="207" y="104"/>
                  </a:moveTo>
                  <a:lnTo>
                    <a:pt x="205" y="83"/>
                  </a:lnTo>
                  <a:lnTo>
                    <a:pt x="199" y="64"/>
                  </a:lnTo>
                  <a:lnTo>
                    <a:pt x="189" y="47"/>
                  </a:lnTo>
                  <a:lnTo>
                    <a:pt x="177" y="31"/>
                  </a:lnTo>
                  <a:lnTo>
                    <a:pt x="162" y="18"/>
                  </a:lnTo>
                  <a:lnTo>
                    <a:pt x="144" y="9"/>
                  </a:lnTo>
                  <a:lnTo>
                    <a:pt x="124" y="2"/>
                  </a:lnTo>
                  <a:lnTo>
                    <a:pt x="104" y="0"/>
                  </a:lnTo>
                  <a:lnTo>
                    <a:pt x="82" y="2"/>
                  </a:lnTo>
                  <a:lnTo>
                    <a:pt x="63" y="9"/>
                  </a:lnTo>
                  <a:lnTo>
                    <a:pt x="46" y="18"/>
                  </a:lnTo>
                  <a:lnTo>
                    <a:pt x="30" y="31"/>
                  </a:lnTo>
                  <a:lnTo>
                    <a:pt x="18" y="47"/>
                  </a:lnTo>
                  <a:lnTo>
                    <a:pt x="9" y="64"/>
                  </a:lnTo>
                  <a:lnTo>
                    <a:pt x="2" y="83"/>
                  </a:lnTo>
                  <a:lnTo>
                    <a:pt x="0" y="104"/>
                  </a:lnTo>
                  <a:lnTo>
                    <a:pt x="2" y="125"/>
                  </a:lnTo>
                  <a:lnTo>
                    <a:pt x="9" y="144"/>
                  </a:lnTo>
                  <a:lnTo>
                    <a:pt x="18" y="162"/>
                  </a:lnTo>
                  <a:lnTo>
                    <a:pt x="30" y="177"/>
                  </a:lnTo>
                  <a:lnTo>
                    <a:pt x="46" y="190"/>
                  </a:lnTo>
                  <a:lnTo>
                    <a:pt x="63" y="200"/>
                  </a:lnTo>
                  <a:lnTo>
                    <a:pt x="82" y="205"/>
                  </a:lnTo>
                  <a:lnTo>
                    <a:pt x="104" y="208"/>
                  </a:lnTo>
                  <a:lnTo>
                    <a:pt x="124" y="205"/>
                  </a:lnTo>
                  <a:lnTo>
                    <a:pt x="144" y="200"/>
                  </a:lnTo>
                  <a:lnTo>
                    <a:pt x="162" y="190"/>
                  </a:lnTo>
                  <a:lnTo>
                    <a:pt x="177" y="177"/>
                  </a:lnTo>
                  <a:lnTo>
                    <a:pt x="189" y="162"/>
                  </a:lnTo>
                  <a:lnTo>
                    <a:pt x="199" y="144"/>
                  </a:lnTo>
                  <a:lnTo>
                    <a:pt x="205" y="125"/>
                  </a:lnTo>
                  <a:lnTo>
                    <a:pt x="207" y="104"/>
                  </a:lnTo>
                  <a:close/>
                </a:path>
              </a:pathLst>
            </a:custGeom>
            <a:solidFill>
              <a:srgbClr val="ffffff"/>
            </a:solidFill>
            <a:ln>
              <a:noFill/>
            </a:ln>
          </p:spPr>
          <p:style>
            <a:lnRef idx="0"/>
            <a:fillRef idx="0"/>
            <a:effectRef idx="0"/>
            <a:fontRef idx="minor"/>
          </p:style>
        </p:sp>
        <p:sp>
          <p:nvSpPr>
            <p:cNvPr id="1645" name="CustomShape 22"/>
            <p:cNvSpPr/>
            <p:nvPr/>
          </p:nvSpPr>
          <p:spPr>
            <a:xfrm>
              <a:off x="5555880" y="5182920"/>
              <a:ext cx="181800" cy="180360"/>
            </a:xfrm>
            <a:custGeom>
              <a:avLst/>
              <a:gdLst/>
              <a:ahLst/>
              <a:rect l="l" t="t" r="r" b="b"/>
              <a:pathLst>
                <a:path w="207" h="208">
                  <a:moveTo>
                    <a:pt x="207" y="104"/>
                  </a:moveTo>
                  <a:lnTo>
                    <a:pt x="205" y="83"/>
                  </a:lnTo>
                  <a:lnTo>
                    <a:pt x="199" y="64"/>
                  </a:lnTo>
                  <a:lnTo>
                    <a:pt x="189" y="47"/>
                  </a:lnTo>
                  <a:lnTo>
                    <a:pt x="177" y="31"/>
                  </a:lnTo>
                  <a:lnTo>
                    <a:pt x="162" y="18"/>
                  </a:lnTo>
                  <a:lnTo>
                    <a:pt x="144" y="9"/>
                  </a:lnTo>
                  <a:lnTo>
                    <a:pt x="124" y="2"/>
                  </a:lnTo>
                  <a:lnTo>
                    <a:pt x="104" y="0"/>
                  </a:lnTo>
                  <a:lnTo>
                    <a:pt x="82" y="2"/>
                  </a:lnTo>
                  <a:lnTo>
                    <a:pt x="63" y="9"/>
                  </a:lnTo>
                  <a:lnTo>
                    <a:pt x="46" y="18"/>
                  </a:lnTo>
                  <a:lnTo>
                    <a:pt x="30" y="31"/>
                  </a:lnTo>
                  <a:lnTo>
                    <a:pt x="18" y="47"/>
                  </a:lnTo>
                  <a:lnTo>
                    <a:pt x="9" y="64"/>
                  </a:lnTo>
                  <a:lnTo>
                    <a:pt x="2" y="83"/>
                  </a:lnTo>
                  <a:lnTo>
                    <a:pt x="0" y="104"/>
                  </a:lnTo>
                  <a:lnTo>
                    <a:pt x="2" y="125"/>
                  </a:lnTo>
                  <a:lnTo>
                    <a:pt x="9" y="144"/>
                  </a:lnTo>
                  <a:lnTo>
                    <a:pt x="18" y="162"/>
                  </a:lnTo>
                  <a:lnTo>
                    <a:pt x="30" y="177"/>
                  </a:lnTo>
                  <a:lnTo>
                    <a:pt x="46" y="190"/>
                  </a:lnTo>
                  <a:lnTo>
                    <a:pt x="63" y="200"/>
                  </a:lnTo>
                  <a:lnTo>
                    <a:pt x="82" y="205"/>
                  </a:lnTo>
                  <a:lnTo>
                    <a:pt x="104" y="208"/>
                  </a:lnTo>
                  <a:lnTo>
                    <a:pt x="124" y="205"/>
                  </a:lnTo>
                  <a:lnTo>
                    <a:pt x="144" y="200"/>
                  </a:lnTo>
                  <a:lnTo>
                    <a:pt x="162" y="190"/>
                  </a:lnTo>
                  <a:lnTo>
                    <a:pt x="177" y="177"/>
                  </a:lnTo>
                  <a:lnTo>
                    <a:pt x="189" y="162"/>
                  </a:lnTo>
                  <a:lnTo>
                    <a:pt x="199" y="144"/>
                  </a:lnTo>
                  <a:lnTo>
                    <a:pt x="205" y="125"/>
                  </a:lnTo>
                  <a:lnTo>
                    <a:pt x="207" y="104"/>
                  </a:lnTo>
                </a:path>
              </a:pathLst>
            </a:custGeom>
            <a:noFill/>
            <a:ln>
              <a:solidFill>
                <a:srgbClr val="000000"/>
              </a:solidFill>
            </a:ln>
          </p:spPr>
          <p:style>
            <a:lnRef idx="0"/>
            <a:fillRef idx="0"/>
            <a:effectRef idx="0"/>
            <a:fontRef idx="minor"/>
          </p:style>
        </p:sp>
        <p:sp>
          <p:nvSpPr>
            <p:cNvPr id="1646" name="CustomShape 23"/>
            <p:cNvSpPr/>
            <p:nvPr/>
          </p:nvSpPr>
          <p:spPr>
            <a:xfrm>
              <a:off x="5643720" y="5335200"/>
              <a:ext cx="5040" cy="28080"/>
            </a:xfrm>
            <a:prstGeom prst="rect">
              <a:avLst/>
            </a:prstGeom>
            <a:solidFill>
              <a:srgbClr val="000000"/>
            </a:solidFill>
            <a:ln>
              <a:noFill/>
            </a:ln>
          </p:spPr>
          <p:style>
            <a:lnRef idx="0"/>
            <a:fillRef idx="0"/>
            <a:effectRef idx="0"/>
            <a:fontRef idx="minor"/>
          </p:style>
        </p:sp>
        <p:sp>
          <p:nvSpPr>
            <p:cNvPr id="1647" name="CustomShape 24"/>
            <p:cNvSpPr/>
            <p:nvPr/>
          </p:nvSpPr>
          <p:spPr>
            <a:xfrm>
              <a:off x="5643720" y="5335200"/>
              <a:ext cx="5040" cy="28080"/>
            </a:xfrm>
            <a:prstGeom prst="rect">
              <a:avLst/>
            </a:prstGeom>
            <a:noFill/>
            <a:ln>
              <a:solidFill>
                <a:srgbClr val="000000"/>
              </a:solidFill>
            </a:ln>
          </p:spPr>
          <p:style>
            <a:lnRef idx="0"/>
            <a:fillRef idx="0"/>
            <a:effectRef idx="0"/>
            <a:fontRef idx="minor"/>
          </p:style>
        </p:sp>
        <p:sp>
          <p:nvSpPr>
            <p:cNvPr id="1648" name="CustomShape 25"/>
            <p:cNvSpPr/>
            <p:nvPr/>
          </p:nvSpPr>
          <p:spPr>
            <a:xfrm>
              <a:off x="5708160" y="5270400"/>
              <a:ext cx="29520" cy="5040"/>
            </a:xfrm>
            <a:prstGeom prst="rect">
              <a:avLst/>
            </a:prstGeom>
            <a:solidFill>
              <a:srgbClr val="000000"/>
            </a:solidFill>
            <a:ln>
              <a:noFill/>
            </a:ln>
          </p:spPr>
          <p:style>
            <a:lnRef idx="0"/>
            <a:fillRef idx="0"/>
            <a:effectRef idx="0"/>
            <a:fontRef idx="minor"/>
          </p:style>
        </p:sp>
        <p:sp>
          <p:nvSpPr>
            <p:cNvPr id="1649" name="CustomShape 26"/>
            <p:cNvSpPr/>
            <p:nvPr/>
          </p:nvSpPr>
          <p:spPr>
            <a:xfrm>
              <a:off x="5708160" y="5270400"/>
              <a:ext cx="29520" cy="5040"/>
            </a:xfrm>
            <a:prstGeom prst="rect">
              <a:avLst/>
            </a:prstGeom>
            <a:noFill/>
            <a:ln>
              <a:solidFill>
                <a:srgbClr val="000000"/>
              </a:solidFill>
            </a:ln>
          </p:spPr>
          <p:style>
            <a:lnRef idx="0"/>
            <a:fillRef idx="0"/>
            <a:effectRef idx="0"/>
            <a:fontRef idx="minor"/>
          </p:style>
        </p:sp>
        <p:sp>
          <p:nvSpPr>
            <p:cNvPr id="1650" name="CustomShape 27"/>
            <p:cNvSpPr/>
            <p:nvPr/>
          </p:nvSpPr>
          <p:spPr>
            <a:xfrm>
              <a:off x="5555880" y="5270400"/>
              <a:ext cx="27720" cy="5040"/>
            </a:xfrm>
            <a:prstGeom prst="rect">
              <a:avLst/>
            </a:prstGeom>
            <a:solidFill>
              <a:srgbClr val="000000"/>
            </a:solidFill>
            <a:ln>
              <a:noFill/>
            </a:ln>
          </p:spPr>
          <p:style>
            <a:lnRef idx="0"/>
            <a:fillRef idx="0"/>
            <a:effectRef idx="0"/>
            <a:fontRef idx="minor"/>
          </p:style>
        </p:sp>
        <p:sp>
          <p:nvSpPr>
            <p:cNvPr id="1651" name="CustomShape 28"/>
            <p:cNvSpPr/>
            <p:nvPr/>
          </p:nvSpPr>
          <p:spPr>
            <a:xfrm>
              <a:off x="5555880" y="5270400"/>
              <a:ext cx="27720" cy="5040"/>
            </a:xfrm>
            <a:prstGeom prst="rect">
              <a:avLst/>
            </a:prstGeom>
            <a:noFill/>
            <a:ln>
              <a:solidFill>
                <a:srgbClr val="000000"/>
              </a:solidFill>
            </a:ln>
          </p:spPr>
          <p:style>
            <a:lnRef idx="0"/>
            <a:fillRef idx="0"/>
            <a:effectRef idx="0"/>
            <a:fontRef idx="minor"/>
          </p:style>
        </p:sp>
        <p:sp>
          <p:nvSpPr>
            <p:cNvPr id="1652" name="CustomShape 29"/>
            <p:cNvSpPr/>
            <p:nvPr/>
          </p:nvSpPr>
          <p:spPr>
            <a:xfrm>
              <a:off x="5643720" y="5182920"/>
              <a:ext cx="5040" cy="27720"/>
            </a:xfrm>
            <a:prstGeom prst="rect">
              <a:avLst/>
            </a:prstGeom>
            <a:solidFill>
              <a:srgbClr val="000000"/>
            </a:solidFill>
            <a:ln>
              <a:noFill/>
            </a:ln>
          </p:spPr>
          <p:style>
            <a:lnRef idx="0"/>
            <a:fillRef idx="0"/>
            <a:effectRef idx="0"/>
            <a:fontRef idx="minor"/>
          </p:style>
        </p:sp>
        <p:sp>
          <p:nvSpPr>
            <p:cNvPr id="1653" name="CustomShape 30"/>
            <p:cNvSpPr/>
            <p:nvPr/>
          </p:nvSpPr>
          <p:spPr>
            <a:xfrm>
              <a:off x="5643720" y="5182920"/>
              <a:ext cx="5040" cy="27720"/>
            </a:xfrm>
            <a:prstGeom prst="rect">
              <a:avLst/>
            </a:prstGeom>
            <a:noFill/>
            <a:ln>
              <a:solidFill>
                <a:srgbClr val="000000"/>
              </a:solidFill>
            </a:ln>
          </p:spPr>
          <p:style>
            <a:lnRef idx="0"/>
            <a:fillRef idx="0"/>
            <a:effectRef idx="0"/>
            <a:fontRef idx="minor"/>
          </p:style>
        </p:sp>
        <p:sp>
          <p:nvSpPr>
            <p:cNvPr id="1654" name="CustomShape 31"/>
            <p:cNvSpPr/>
            <p:nvPr/>
          </p:nvSpPr>
          <p:spPr>
            <a:xfrm>
              <a:off x="5675040" y="5322960"/>
              <a:ext cx="19080" cy="26280"/>
            </a:xfrm>
            <a:custGeom>
              <a:avLst/>
              <a:gdLst/>
              <a:ahLst/>
              <a:rect l="l" t="t" r="r" b="b"/>
              <a:pathLst>
                <a:path w="21" h="31">
                  <a:moveTo>
                    <a:pt x="17" y="31"/>
                  </a:moveTo>
                  <a:lnTo>
                    <a:pt x="21" y="29"/>
                  </a:lnTo>
                  <a:lnTo>
                    <a:pt x="5" y="0"/>
                  </a:lnTo>
                  <a:lnTo>
                    <a:pt x="0" y="2"/>
                  </a:lnTo>
                  <a:lnTo>
                    <a:pt x="17" y="31"/>
                  </a:lnTo>
                  <a:close/>
                </a:path>
              </a:pathLst>
            </a:custGeom>
            <a:solidFill>
              <a:srgbClr val="000000"/>
            </a:solidFill>
            <a:ln>
              <a:noFill/>
            </a:ln>
          </p:spPr>
          <p:style>
            <a:lnRef idx="0"/>
            <a:fillRef idx="0"/>
            <a:effectRef idx="0"/>
            <a:fontRef idx="minor"/>
          </p:style>
        </p:sp>
        <p:sp>
          <p:nvSpPr>
            <p:cNvPr id="1655" name="CustomShape 32"/>
            <p:cNvSpPr/>
            <p:nvPr/>
          </p:nvSpPr>
          <p:spPr>
            <a:xfrm>
              <a:off x="5675040" y="5322960"/>
              <a:ext cx="19080" cy="26280"/>
            </a:xfrm>
            <a:custGeom>
              <a:avLst/>
              <a:gdLst/>
              <a:ahLst/>
              <a:rect l="l" t="t" r="r" b="b"/>
              <a:pathLst>
                <a:path w="21" h="31">
                  <a:moveTo>
                    <a:pt x="17" y="31"/>
                  </a:moveTo>
                  <a:lnTo>
                    <a:pt x="21" y="29"/>
                  </a:lnTo>
                  <a:lnTo>
                    <a:pt x="5" y="0"/>
                  </a:lnTo>
                  <a:lnTo>
                    <a:pt x="0" y="2"/>
                  </a:lnTo>
                  <a:lnTo>
                    <a:pt x="17" y="31"/>
                  </a:lnTo>
                  <a:close/>
                </a:path>
              </a:pathLst>
            </a:custGeom>
            <a:noFill/>
            <a:ln>
              <a:solidFill>
                <a:srgbClr val="000000"/>
              </a:solidFill>
            </a:ln>
          </p:spPr>
          <p:style>
            <a:lnRef idx="0"/>
            <a:fillRef idx="0"/>
            <a:effectRef idx="0"/>
            <a:fontRef idx="minor"/>
          </p:style>
        </p:sp>
        <p:sp>
          <p:nvSpPr>
            <p:cNvPr id="1656" name="CustomShape 33"/>
            <p:cNvSpPr/>
            <p:nvPr/>
          </p:nvSpPr>
          <p:spPr>
            <a:xfrm>
              <a:off x="5599440" y="5195160"/>
              <a:ext cx="19080" cy="26280"/>
            </a:xfrm>
            <a:custGeom>
              <a:avLst/>
              <a:gdLst/>
              <a:ahLst/>
              <a:rect l="l" t="t" r="r" b="b"/>
              <a:pathLst>
                <a:path w="21" h="31">
                  <a:moveTo>
                    <a:pt x="16" y="31"/>
                  </a:moveTo>
                  <a:lnTo>
                    <a:pt x="21" y="28"/>
                  </a:lnTo>
                  <a:lnTo>
                    <a:pt x="4" y="0"/>
                  </a:lnTo>
                  <a:lnTo>
                    <a:pt x="0" y="2"/>
                  </a:lnTo>
                  <a:lnTo>
                    <a:pt x="16" y="31"/>
                  </a:lnTo>
                  <a:close/>
                </a:path>
              </a:pathLst>
            </a:custGeom>
            <a:solidFill>
              <a:srgbClr val="000000"/>
            </a:solidFill>
            <a:ln>
              <a:noFill/>
            </a:ln>
          </p:spPr>
          <p:style>
            <a:lnRef idx="0"/>
            <a:fillRef idx="0"/>
            <a:effectRef idx="0"/>
            <a:fontRef idx="minor"/>
          </p:style>
        </p:sp>
        <p:sp>
          <p:nvSpPr>
            <p:cNvPr id="1657" name="CustomShape 34"/>
            <p:cNvSpPr/>
            <p:nvPr/>
          </p:nvSpPr>
          <p:spPr>
            <a:xfrm>
              <a:off x="5599440" y="5195160"/>
              <a:ext cx="19080" cy="26280"/>
            </a:xfrm>
            <a:custGeom>
              <a:avLst/>
              <a:gdLst/>
              <a:ahLst/>
              <a:rect l="l" t="t" r="r" b="b"/>
              <a:pathLst>
                <a:path w="21" h="31">
                  <a:moveTo>
                    <a:pt x="16" y="31"/>
                  </a:moveTo>
                  <a:lnTo>
                    <a:pt x="21" y="28"/>
                  </a:lnTo>
                  <a:lnTo>
                    <a:pt x="4" y="0"/>
                  </a:lnTo>
                  <a:lnTo>
                    <a:pt x="0" y="2"/>
                  </a:lnTo>
                  <a:lnTo>
                    <a:pt x="16" y="31"/>
                  </a:lnTo>
                  <a:close/>
                </a:path>
              </a:pathLst>
            </a:custGeom>
            <a:noFill/>
            <a:ln>
              <a:solidFill>
                <a:srgbClr val="000000"/>
              </a:solidFill>
            </a:ln>
          </p:spPr>
          <p:style>
            <a:lnRef idx="0"/>
            <a:fillRef idx="0"/>
            <a:effectRef idx="0"/>
            <a:fontRef idx="minor"/>
          </p:style>
        </p:sp>
        <p:sp>
          <p:nvSpPr>
            <p:cNvPr id="1658" name="CustomShape 35"/>
            <p:cNvSpPr/>
            <p:nvPr/>
          </p:nvSpPr>
          <p:spPr>
            <a:xfrm>
              <a:off x="5697720" y="5302080"/>
              <a:ext cx="27720" cy="17280"/>
            </a:xfrm>
            <a:custGeom>
              <a:avLst/>
              <a:gdLst/>
              <a:ahLst/>
              <a:rect l="l" t="t" r="r" b="b"/>
              <a:pathLst>
                <a:path w="32" h="21">
                  <a:moveTo>
                    <a:pt x="28" y="21"/>
                  </a:moveTo>
                  <a:lnTo>
                    <a:pt x="32" y="16"/>
                  </a:lnTo>
                  <a:lnTo>
                    <a:pt x="3" y="0"/>
                  </a:lnTo>
                  <a:lnTo>
                    <a:pt x="0" y="5"/>
                  </a:lnTo>
                  <a:lnTo>
                    <a:pt x="28" y="21"/>
                  </a:lnTo>
                  <a:close/>
                </a:path>
              </a:pathLst>
            </a:custGeom>
            <a:solidFill>
              <a:srgbClr val="000000"/>
            </a:solidFill>
            <a:ln>
              <a:noFill/>
            </a:ln>
          </p:spPr>
          <p:style>
            <a:lnRef idx="0"/>
            <a:fillRef idx="0"/>
            <a:effectRef idx="0"/>
            <a:fontRef idx="minor"/>
          </p:style>
        </p:sp>
        <p:sp>
          <p:nvSpPr>
            <p:cNvPr id="1659" name="CustomShape 36"/>
            <p:cNvSpPr/>
            <p:nvPr/>
          </p:nvSpPr>
          <p:spPr>
            <a:xfrm>
              <a:off x="5697720" y="5302080"/>
              <a:ext cx="27720" cy="17280"/>
            </a:xfrm>
            <a:custGeom>
              <a:avLst/>
              <a:gdLst/>
              <a:ahLst/>
              <a:rect l="l" t="t" r="r" b="b"/>
              <a:pathLst>
                <a:path w="32" h="21">
                  <a:moveTo>
                    <a:pt x="28" y="21"/>
                  </a:moveTo>
                  <a:lnTo>
                    <a:pt x="32" y="16"/>
                  </a:lnTo>
                  <a:lnTo>
                    <a:pt x="3" y="0"/>
                  </a:lnTo>
                  <a:lnTo>
                    <a:pt x="0" y="5"/>
                  </a:lnTo>
                  <a:lnTo>
                    <a:pt x="28" y="21"/>
                  </a:lnTo>
                  <a:close/>
                </a:path>
              </a:pathLst>
            </a:custGeom>
            <a:noFill/>
            <a:ln>
              <a:solidFill>
                <a:srgbClr val="000000"/>
              </a:solidFill>
            </a:ln>
          </p:spPr>
          <p:style>
            <a:lnRef idx="0"/>
            <a:fillRef idx="0"/>
            <a:effectRef idx="0"/>
            <a:fontRef idx="minor"/>
          </p:style>
        </p:sp>
        <p:sp>
          <p:nvSpPr>
            <p:cNvPr id="1660" name="CustomShape 37"/>
            <p:cNvSpPr/>
            <p:nvPr/>
          </p:nvSpPr>
          <p:spPr>
            <a:xfrm>
              <a:off x="5568120" y="5226480"/>
              <a:ext cx="27720" cy="17640"/>
            </a:xfrm>
            <a:custGeom>
              <a:avLst/>
              <a:gdLst/>
              <a:ahLst/>
              <a:rect l="l" t="t" r="r" b="b"/>
              <a:pathLst>
                <a:path w="31" h="22">
                  <a:moveTo>
                    <a:pt x="28" y="22"/>
                  </a:moveTo>
                  <a:lnTo>
                    <a:pt x="31" y="16"/>
                  </a:lnTo>
                  <a:lnTo>
                    <a:pt x="3" y="0"/>
                  </a:lnTo>
                  <a:lnTo>
                    <a:pt x="0" y="5"/>
                  </a:lnTo>
                  <a:lnTo>
                    <a:pt x="28" y="22"/>
                  </a:lnTo>
                  <a:close/>
                </a:path>
              </a:pathLst>
            </a:custGeom>
            <a:solidFill>
              <a:srgbClr val="000000"/>
            </a:solidFill>
            <a:ln>
              <a:noFill/>
            </a:ln>
          </p:spPr>
          <p:style>
            <a:lnRef idx="0"/>
            <a:fillRef idx="0"/>
            <a:effectRef idx="0"/>
            <a:fontRef idx="minor"/>
          </p:style>
        </p:sp>
        <p:sp>
          <p:nvSpPr>
            <p:cNvPr id="1661" name="CustomShape 38"/>
            <p:cNvSpPr/>
            <p:nvPr/>
          </p:nvSpPr>
          <p:spPr>
            <a:xfrm>
              <a:off x="5568120" y="5226480"/>
              <a:ext cx="27720" cy="17640"/>
            </a:xfrm>
            <a:custGeom>
              <a:avLst/>
              <a:gdLst/>
              <a:ahLst/>
              <a:rect l="l" t="t" r="r" b="b"/>
              <a:pathLst>
                <a:path w="31" h="22">
                  <a:moveTo>
                    <a:pt x="28" y="22"/>
                  </a:moveTo>
                  <a:lnTo>
                    <a:pt x="31" y="16"/>
                  </a:lnTo>
                  <a:lnTo>
                    <a:pt x="3" y="0"/>
                  </a:lnTo>
                  <a:lnTo>
                    <a:pt x="0" y="5"/>
                  </a:lnTo>
                  <a:lnTo>
                    <a:pt x="28" y="22"/>
                  </a:lnTo>
                  <a:close/>
                </a:path>
              </a:pathLst>
            </a:custGeom>
            <a:noFill/>
            <a:ln>
              <a:solidFill>
                <a:srgbClr val="000000"/>
              </a:solidFill>
            </a:ln>
          </p:spPr>
          <p:style>
            <a:lnRef idx="0"/>
            <a:fillRef idx="0"/>
            <a:effectRef idx="0"/>
            <a:fontRef idx="minor"/>
          </p:style>
        </p:sp>
        <p:sp>
          <p:nvSpPr>
            <p:cNvPr id="1662" name="CustomShape 39"/>
            <p:cNvSpPr/>
            <p:nvPr/>
          </p:nvSpPr>
          <p:spPr>
            <a:xfrm>
              <a:off x="5568120" y="5299920"/>
              <a:ext cx="27720" cy="17640"/>
            </a:xfrm>
            <a:custGeom>
              <a:avLst/>
              <a:gdLst/>
              <a:ahLst/>
              <a:rect l="l" t="t" r="r" b="b"/>
              <a:pathLst>
                <a:path w="31" h="21">
                  <a:moveTo>
                    <a:pt x="0" y="16"/>
                  </a:moveTo>
                  <a:lnTo>
                    <a:pt x="3" y="21"/>
                  </a:lnTo>
                  <a:lnTo>
                    <a:pt x="31" y="5"/>
                  </a:lnTo>
                  <a:lnTo>
                    <a:pt x="28" y="0"/>
                  </a:lnTo>
                  <a:lnTo>
                    <a:pt x="0" y="16"/>
                  </a:lnTo>
                  <a:close/>
                </a:path>
              </a:pathLst>
            </a:custGeom>
            <a:solidFill>
              <a:srgbClr val="000000"/>
            </a:solidFill>
            <a:ln>
              <a:noFill/>
            </a:ln>
          </p:spPr>
          <p:style>
            <a:lnRef idx="0"/>
            <a:fillRef idx="0"/>
            <a:effectRef idx="0"/>
            <a:fontRef idx="minor"/>
          </p:style>
        </p:sp>
        <p:sp>
          <p:nvSpPr>
            <p:cNvPr id="1663" name="CustomShape 40"/>
            <p:cNvSpPr/>
            <p:nvPr/>
          </p:nvSpPr>
          <p:spPr>
            <a:xfrm>
              <a:off x="5568120" y="5299920"/>
              <a:ext cx="27720" cy="17640"/>
            </a:xfrm>
            <a:custGeom>
              <a:avLst/>
              <a:gdLst/>
              <a:ahLst/>
              <a:rect l="l" t="t" r="r" b="b"/>
              <a:pathLst>
                <a:path w="31" h="21">
                  <a:moveTo>
                    <a:pt x="0" y="16"/>
                  </a:moveTo>
                  <a:lnTo>
                    <a:pt x="3" y="21"/>
                  </a:lnTo>
                  <a:lnTo>
                    <a:pt x="31" y="5"/>
                  </a:lnTo>
                  <a:lnTo>
                    <a:pt x="28" y="0"/>
                  </a:lnTo>
                  <a:lnTo>
                    <a:pt x="0" y="16"/>
                  </a:lnTo>
                  <a:close/>
                </a:path>
              </a:pathLst>
            </a:custGeom>
            <a:noFill/>
            <a:ln>
              <a:solidFill>
                <a:srgbClr val="000000"/>
              </a:solidFill>
            </a:ln>
          </p:spPr>
          <p:style>
            <a:lnRef idx="0"/>
            <a:fillRef idx="0"/>
            <a:effectRef idx="0"/>
            <a:fontRef idx="minor"/>
          </p:style>
        </p:sp>
        <p:sp>
          <p:nvSpPr>
            <p:cNvPr id="1664" name="CustomShape 41"/>
            <p:cNvSpPr/>
            <p:nvPr/>
          </p:nvSpPr>
          <p:spPr>
            <a:xfrm>
              <a:off x="5697720" y="5226480"/>
              <a:ext cx="27720" cy="17640"/>
            </a:xfrm>
            <a:custGeom>
              <a:avLst/>
              <a:gdLst/>
              <a:ahLst/>
              <a:rect l="l" t="t" r="r" b="b"/>
              <a:pathLst>
                <a:path w="32" h="22">
                  <a:moveTo>
                    <a:pt x="0" y="16"/>
                  </a:moveTo>
                  <a:lnTo>
                    <a:pt x="3" y="22"/>
                  </a:lnTo>
                  <a:lnTo>
                    <a:pt x="32" y="5"/>
                  </a:lnTo>
                  <a:lnTo>
                    <a:pt x="28" y="0"/>
                  </a:lnTo>
                  <a:lnTo>
                    <a:pt x="0" y="16"/>
                  </a:lnTo>
                  <a:close/>
                </a:path>
              </a:pathLst>
            </a:custGeom>
            <a:solidFill>
              <a:srgbClr val="000000"/>
            </a:solidFill>
            <a:ln>
              <a:noFill/>
            </a:ln>
          </p:spPr>
          <p:style>
            <a:lnRef idx="0"/>
            <a:fillRef idx="0"/>
            <a:effectRef idx="0"/>
            <a:fontRef idx="minor"/>
          </p:style>
        </p:sp>
        <p:sp>
          <p:nvSpPr>
            <p:cNvPr id="1665" name="CustomShape 42"/>
            <p:cNvSpPr/>
            <p:nvPr/>
          </p:nvSpPr>
          <p:spPr>
            <a:xfrm>
              <a:off x="5697720" y="5226480"/>
              <a:ext cx="27720" cy="17640"/>
            </a:xfrm>
            <a:custGeom>
              <a:avLst/>
              <a:gdLst/>
              <a:ahLst/>
              <a:rect l="l" t="t" r="r" b="b"/>
              <a:pathLst>
                <a:path w="32" h="22">
                  <a:moveTo>
                    <a:pt x="0" y="16"/>
                  </a:moveTo>
                  <a:lnTo>
                    <a:pt x="3" y="22"/>
                  </a:lnTo>
                  <a:lnTo>
                    <a:pt x="32" y="5"/>
                  </a:lnTo>
                  <a:lnTo>
                    <a:pt x="28" y="0"/>
                  </a:lnTo>
                  <a:lnTo>
                    <a:pt x="0" y="16"/>
                  </a:lnTo>
                  <a:close/>
                </a:path>
              </a:pathLst>
            </a:custGeom>
            <a:noFill/>
            <a:ln>
              <a:solidFill>
                <a:srgbClr val="000000"/>
              </a:solidFill>
            </a:ln>
          </p:spPr>
          <p:style>
            <a:lnRef idx="0"/>
            <a:fillRef idx="0"/>
            <a:effectRef idx="0"/>
            <a:fontRef idx="minor"/>
          </p:style>
        </p:sp>
        <p:sp>
          <p:nvSpPr>
            <p:cNvPr id="1666" name="CustomShape 43"/>
            <p:cNvSpPr/>
            <p:nvPr/>
          </p:nvSpPr>
          <p:spPr>
            <a:xfrm>
              <a:off x="5675040" y="5195160"/>
              <a:ext cx="19080" cy="27720"/>
            </a:xfrm>
            <a:custGeom>
              <a:avLst/>
              <a:gdLst/>
              <a:ahLst/>
              <a:rect l="l" t="t" r="r" b="b"/>
              <a:pathLst>
                <a:path w="21" h="32">
                  <a:moveTo>
                    <a:pt x="0" y="28"/>
                  </a:moveTo>
                  <a:lnTo>
                    <a:pt x="5" y="32"/>
                  </a:lnTo>
                  <a:lnTo>
                    <a:pt x="21" y="3"/>
                  </a:lnTo>
                  <a:lnTo>
                    <a:pt x="17" y="0"/>
                  </a:lnTo>
                  <a:lnTo>
                    <a:pt x="0" y="28"/>
                  </a:lnTo>
                  <a:close/>
                </a:path>
              </a:pathLst>
            </a:custGeom>
            <a:solidFill>
              <a:srgbClr val="000000"/>
            </a:solidFill>
            <a:ln>
              <a:noFill/>
            </a:ln>
          </p:spPr>
          <p:style>
            <a:lnRef idx="0"/>
            <a:fillRef idx="0"/>
            <a:effectRef idx="0"/>
            <a:fontRef idx="minor"/>
          </p:style>
        </p:sp>
        <p:sp>
          <p:nvSpPr>
            <p:cNvPr id="1667" name="CustomShape 44"/>
            <p:cNvSpPr/>
            <p:nvPr/>
          </p:nvSpPr>
          <p:spPr>
            <a:xfrm>
              <a:off x="5675040" y="5195160"/>
              <a:ext cx="19080" cy="27720"/>
            </a:xfrm>
            <a:custGeom>
              <a:avLst/>
              <a:gdLst/>
              <a:ahLst/>
              <a:rect l="l" t="t" r="r" b="b"/>
              <a:pathLst>
                <a:path w="21" h="32">
                  <a:moveTo>
                    <a:pt x="0" y="28"/>
                  </a:moveTo>
                  <a:lnTo>
                    <a:pt x="5" y="32"/>
                  </a:lnTo>
                  <a:lnTo>
                    <a:pt x="21" y="3"/>
                  </a:lnTo>
                  <a:lnTo>
                    <a:pt x="17" y="0"/>
                  </a:lnTo>
                  <a:lnTo>
                    <a:pt x="0" y="28"/>
                  </a:lnTo>
                  <a:close/>
                </a:path>
              </a:pathLst>
            </a:custGeom>
            <a:noFill/>
            <a:ln>
              <a:solidFill>
                <a:srgbClr val="000000"/>
              </a:solidFill>
            </a:ln>
          </p:spPr>
          <p:style>
            <a:lnRef idx="0"/>
            <a:fillRef idx="0"/>
            <a:effectRef idx="0"/>
            <a:fontRef idx="minor"/>
          </p:style>
        </p:sp>
        <p:sp>
          <p:nvSpPr>
            <p:cNvPr id="1668" name="CustomShape 45"/>
            <p:cNvSpPr/>
            <p:nvPr/>
          </p:nvSpPr>
          <p:spPr>
            <a:xfrm>
              <a:off x="5599440" y="5324760"/>
              <a:ext cx="19080" cy="25920"/>
            </a:xfrm>
            <a:custGeom>
              <a:avLst/>
              <a:gdLst/>
              <a:ahLst/>
              <a:rect l="l" t="t" r="r" b="b"/>
              <a:pathLst>
                <a:path w="21" h="31">
                  <a:moveTo>
                    <a:pt x="0" y="29"/>
                  </a:moveTo>
                  <a:lnTo>
                    <a:pt x="4" y="31"/>
                  </a:lnTo>
                  <a:lnTo>
                    <a:pt x="21" y="3"/>
                  </a:lnTo>
                  <a:lnTo>
                    <a:pt x="16" y="0"/>
                  </a:lnTo>
                  <a:lnTo>
                    <a:pt x="0" y="29"/>
                  </a:lnTo>
                  <a:close/>
                </a:path>
              </a:pathLst>
            </a:custGeom>
            <a:solidFill>
              <a:srgbClr val="000000"/>
            </a:solidFill>
            <a:ln>
              <a:noFill/>
            </a:ln>
          </p:spPr>
          <p:style>
            <a:lnRef idx="0"/>
            <a:fillRef idx="0"/>
            <a:effectRef idx="0"/>
            <a:fontRef idx="minor"/>
          </p:style>
        </p:sp>
        <p:sp>
          <p:nvSpPr>
            <p:cNvPr id="1669" name="CustomShape 46"/>
            <p:cNvSpPr/>
            <p:nvPr/>
          </p:nvSpPr>
          <p:spPr>
            <a:xfrm>
              <a:off x="5599440" y="5324760"/>
              <a:ext cx="19080" cy="25920"/>
            </a:xfrm>
            <a:custGeom>
              <a:avLst/>
              <a:gdLst/>
              <a:ahLst/>
              <a:rect l="l" t="t" r="r" b="b"/>
              <a:pathLst>
                <a:path w="21" h="31">
                  <a:moveTo>
                    <a:pt x="0" y="29"/>
                  </a:moveTo>
                  <a:lnTo>
                    <a:pt x="4" y="31"/>
                  </a:lnTo>
                  <a:lnTo>
                    <a:pt x="21" y="3"/>
                  </a:lnTo>
                  <a:lnTo>
                    <a:pt x="16" y="0"/>
                  </a:lnTo>
                  <a:lnTo>
                    <a:pt x="0" y="29"/>
                  </a:lnTo>
                  <a:close/>
                </a:path>
              </a:pathLst>
            </a:custGeom>
            <a:noFill/>
            <a:ln>
              <a:solidFill>
                <a:srgbClr val="000000"/>
              </a:solidFill>
            </a:ln>
          </p:spPr>
          <p:style>
            <a:lnRef idx="0"/>
            <a:fillRef idx="0"/>
            <a:effectRef idx="0"/>
            <a:fontRef idx="minor"/>
          </p:style>
        </p:sp>
        <p:sp>
          <p:nvSpPr>
            <p:cNvPr id="1670" name="CustomShape 47"/>
            <p:cNvSpPr/>
            <p:nvPr/>
          </p:nvSpPr>
          <p:spPr>
            <a:xfrm>
              <a:off x="5645160" y="5196960"/>
              <a:ext cx="26280" cy="76680"/>
            </a:xfrm>
            <a:custGeom>
              <a:avLst/>
              <a:gdLst/>
              <a:ahLst/>
              <a:rect l="l" t="t" r="r" b="b"/>
              <a:pathLst>
                <a:path w="29" h="88">
                  <a:moveTo>
                    <a:pt x="0" y="87"/>
                  </a:moveTo>
                  <a:lnTo>
                    <a:pt x="4" y="88"/>
                  </a:lnTo>
                  <a:lnTo>
                    <a:pt x="29" y="1"/>
                  </a:lnTo>
                  <a:lnTo>
                    <a:pt x="24" y="0"/>
                  </a:lnTo>
                  <a:lnTo>
                    <a:pt x="0" y="87"/>
                  </a:lnTo>
                  <a:close/>
                </a:path>
              </a:pathLst>
            </a:custGeom>
            <a:solidFill>
              <a:srgbClr val="000000"/>
            </a:solidFill>
            <a:ln>
              <a:noFill/>
            </a:ln>
          </p:spPr>
          <p:style>
            <a:lnRef idx="0"/>
            <a:fillRef idx="0"/>
            <a:effectRef idx="0"/>
            <a:fontRef idx="minor"/>
          </p:style>
        </p:sp>
        <p:sp>
          <p:nvSpPr>
            <p:cNvPr id="1671" name="CustomShape 48"/>
            <p:cNvSpPr/>
            <p:nvPr/>
          </p:nvSpPr>
          <p:spPr>
            <a:xfrm>
              <a:off x="5645160" y="5196960"/>
              <a:ext cx="26280" cy="76680"/>
            </a:xfrm>
            <a:custGeom>
              <a:avLst/>
              <a:gdLst/>
              <a:ahLst/>
              <a:rect l="l" t="t" r="r" b="b"/>
              <a:pathLst>
                <a:path w="29" h="88">
                  <a:moveTo>
                    <a:pt x="0" y="87"/>
                  </a:moveTo>
                  <a:lnTo>
                    <a:pt x="4" y="88"/>
                  </a:lnTo>
                  <a:lnTo>
                    <a:pt x="29" y="1"/>
                  </a:lnTo>
                  <a:lnTo>
                    <a:pt x="24" y="0"/>
                  </a:lnTo>
                  <a:lnTo>
                    <a:pt x="0" y="87"/>
                  </a:lnTo>
                  <a:close/>
                </a:path>
              </a:pathLst>
            </a:custGeom>
            <a:noFill/>
            <a:ln>
              <a:solidFill>
                <a:srgbClr val="000000"/>
              </a:solidFill>
            </a:ln>
          </p:spPr>
          <p:style>
            <a:lnRef idx="0"/>
            <a:fillRef idx="0"/>
            <a:effectRef idx="0"/>
            <a:fontRef idx="minor"/>
          </p:style>
        </p:sp>
        <p:sp>
          <p:nvSpPr>
            <p:cNvPr id="1672" name="CustomShape 49"/>
            <p:cNvSpPr/>
            <p:nvPr/>
          </p:nvSpPr>
          <p:spPr>
            <a:xfrm>
              <a:off x="5645160" y="5268600"/>
              <a:ext cx="52560" cy="17640"/>
            </a:xfrm>
            <a:custGeom>
              <a:avLst/>
              <a:gdLst/>
              <a:ahLst/>
              <a:rect l="l" t="t" r="r" b="b"/>
              <a:pathLst>
                <a:path w="61" h="19">
                  <a:moveTo>
                    <a:pt x="1" y="0"/>
                  </a:moveTo>
                  <a:lnTo>
                    <a:pt x="0" y="4"/>
                  </a:lnTo>
                  <a:lnTo>
                    <a:pt x="60" y="19"/>
                  </a:lnTo>
                  <a:lnTo>
                    <a:pt x="61" y="14"/>
                  </a:lnTo>
                  <a:lnTo>
                    <a:pt x="1" y="0"/>
                  </a:lnTo>
                  <a:close/>
                </a:path>
              </a:pathLst>
            </a:custGeom>
            <a:solidFill>
              <a:srgbClr val="000000"/>
            </a:solidFill>
            <a:ln>
              <a:noFill/>
            </a:ln>
          </p:spPr>
          <p:style>
            <a:lnRef idx="0"/>
            <a:fillRef idx="0"/>
            <a:effectRef idx="0"/>
            <a:fontRef idx="minor"/>
          </p:style>
        </p:sp>
        <p:sp>
          <p:nvSpPr>
            <p:cNvPr id="1673" name="CustomShape 50"/>
            <p:cNvSpPr/>
            <p:nvPr/>
          </p:nvSpPr>
          <p:spPr>
            <a:xfrm>
              <a:off x="5645160" y="5268600"/>
              <a:ext cx="52560" cy="17640"/>
            </a:xfrm>
            <a:custGeom>
              <a:avLst/>
              <a:gdLst/>
              <a:ahLst/>
              <a:rect l="l" t="t" r="r" b="b"/>
              <a:pathLst>
                <a:path w="61" h="19">
                  <a:moveTo>
                    <a:pt x="1" y="0"/>
                  </a:moveTo>
                  <a:lnTo>
                    <a:pt x="0" y="4"/>
                  </a:lnTo>
                  <a:lnTo>
                    <a:pt x="60" y="19"/>
                  </a:lnTo>
                  <a:lnTo>
                    <a:pt x="61" y="14"/>
                  </a:lnTo>
                  <a:lnTo>
                    <a:pt x="1" y="0"/>
                  </a:lnTo>
                  <a:close/>
                </a:path>
              </a:pathLst>
            </a:custGeom>
            <a:noFill/>
            <a:ln>
              <a:solidFill>
                <a:srgbClr val="000000"/>
              </a:solidFill>
            </a:ln>
          </p:spPr>
          <p:style>
            <a:lnRef idx="0"/>
            <a:fillRef idx="0"/>
            <a:effectRef idx="0"/>
            <a:fontRef idx="minor"/>
          </p:style>
        </p:sp>
        <p:sp>
          <p:nvSpPr>
            <p:cNvPr id="1674" name="CustomShape 51"/>
            <p:cNvSpPr/>
            <p:nvPr/>
          </p:nvSpPr>
          <p:spPr>
            <a:xfrm>
              <a:off x="5788800" y="5379120"/>
              <a:ext cx="82080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Exception event</a:t>
              </a:r>
              <a:endParaRPr b="0" lang="en-US" sz="900" spc="-1" strike="noStrike">
                <a:latin typeface="Arial"/>
              </a:endParaRPr>
            </a:p>
          </p:txBody>
        </p:sp>
      </p:grpSp>
      <p:grpSp>
        <p:nvGrpSpPr>
          <p:cNvPr id="1675" name="Group 52"/>
          <p:cNvGrpSpPr/>
          <p:nvPr/>
        </p:nvGrpSpPr>
        <p:grpSpPr>
          <a:xfrm>
            <a:off x="4724640" y="4410000"/>
            <a:ext cx="614880" cy="439920"/>
            <a:chOff x="4724640" y="4410000"/>
            <a:chExt cx="614880" cy="439920"/>
          </a:xfrm>
        </p:grpSpPr>
        <p:grpSp>
          <p:nvGrpSpPr>
            <p:cNvPr id="1676" name="Group 53"/>
            <p:cNvGrpSpPr/>
            <p:nvPr/>
          </p:nvGrpSpPr>
          <p:grpSpPr>
            <a:xfrm>
              <a:off x="4724640" y="4410000"/>
              <a:ext cx="301320" cy="298800"/>
              <a:chOff x="4724640" y="4410000"/>
              <a:chExt cx="301320" cy="298800"/>
            </a:xfrm>
          </p:grpSpPr>
          <p:sp>
            <p:nvSpPr>
              <p:cNvPr id="1677" name="CustomShape 54"/>
              <p:cNvSpPr/>
              <p:nvPr/>
            </p:nvSpPr>
            <p:spPr>
              <a:xfrm>
                <a:off x="4724640" y="4410000"/>
                <a:ext cx="301320" cy="298800"/>
              </a:xfrm>
              <a:custGeom>
                <a:avLst/>
                <a:gdLst/>
                <a:ahLst/>
                <a:rect l="l" t="t" r="r" b="b"/>
                <a:pathLst>
                  <a:path w="344" h="342">
                    <a:moveTo>
                      <a:pt x="344" y="171"/>
                    </a:moveTo>
                    <a:lnTo>
                      <a:pt x="343" y="154"/>
                    </a:lnTo>
                    <a:lnTo>
                      <a:pt x="340" y="137"/>
                    </a:lnTo>
                    <a:lnTo>
                      <a:pt x="336" y="120"/>
                    </a:lnTo>
                    <a:lnTo>
                      <a:pt x="330" y="104"/>
                    </a:lnTo>
                    <a:lnTo>
                      <a:pt x="322" y="89"/>
                    </a:lnTo>
                    <a:lnTo>
                      <a:pt x="314" y="76"/>
                    </a:lnTo>
                    <a:lnTo>
                      <a:pt x="304" y="62"/>
                    </a:lnTo>
                    <a:lnTo>
                      <a:pt x="293" y="50"/>
                    </a:lnTo>
                    <a:lnTo>
                      <a:pt x="281" y="40"/>
                    </a:lnTo>
                    <a:lnTo>
                      <a:pt x="268" y="29"/>
                    </a:lnTo>
                    <a:lnTo>
                      <a:pt x="254" y="20"/>
                    </a:lnTo>
                    <a:lnTo>
                      <a:pt x="238" y="14"/>
                    </a:lnTo>
                    <a:lnTo>
                      <a:pt x="222" y="8"/>
                    </a:lnTo>
                    <a:lnTo>
                      <a:pt x="207" y="3"/>
                    </a:lnTo>
                    <a:lnTo>
                      <a:pt x="190" y="1"/>
                    </a:lnTo>
                    <a:lnTo>
                      <a:pt x="171" y="0"/>
                    </a:lnTo>
                    <a:lnTo>
                      <a:pt x="154" y="1"/>
                    </a:lnTo>
                    <a:lnTo>
                      <a:pt x="137" y="3"/>
                    </a:lnTo>
                    <a:lnTo>
                      <a:pt x="122" y="8"/>
                    </a:lnTo>
                    <a:lnTo>
                      <a:pt x="106" y="14"/>
                    </a:lnTo>
                    <a:lnTo>
                      <a:pt x="90" y="20"/>
                    </a:lnTo>
                    <a:lnTo>
                      <a:pt x="76" y="29"/>
                    </a:lnTo>
                    <a:lnTo>
                      <a:pt x="63" y="40"/>
                    </a:lnTo>
                    <a:lnTo>
                      <a:pt x="51" y="50"/>
                    </a:lnTo>
                    <a:lnTo>
                      <a:pt x="40" y="62"/>
                    </a:lnTo>
                    <a:lnTo>
                      <a:pt x="30" y="76"/>
                    </a:lnTo>
                    <a:lnTo>
                      <a:pt x="22" y="89"/>
                    </a:lnTo>
                    <a:lnTo>
                      <a:pt x="14" y="104"/>
                    </a:lnTo>
                    <a:lnTo>
                      <a:pt x="8" y="120"/>
                    </a:lnTo>
                    <a:lnTo>
                      <a:pt x="4" y="137"/>
                    </a:lnTo>
                    <a:lnTo>
                      <a:pt x="1" y="154"/>
                    </a:lnTo>
                    <a:lnTo>
                      <a:pt x="0" y="171"/>
                    </a:lnTo>
                    <a:lnTo>
                      <a:pt x="1" y="189"/>
                    </a:lnTo>
                    <a:lnTo>
                      <a:pt x="4" y="206"/>
                    </a:lnTo>
                    <a:lnTo>
                      <a:pt x="8" y="222"/>
                    </a:lnTo>
                    <a:lnTo>
                      <a:pt x="14" y="238"/>
                    </a:lnTo>
                    <a:lnTo>
                      <a:pt x="22" y="253"/>
                    </a:lnTo>
                    <a:lnTo>
                      <a:pt x="30" y="268"/>
                    </a:lnTo>
                    <a:lnTo>
                      <a:pt x="40" y="280"/>
                    </a:lnTo>
                    <a:lnTo>
                      <a:pt x="51" y="292"/>
                    </a:lnTo>
                    <a:lnTo>
                      <a:pt x="63" y="304"/>
                    </a:lnTo>
                    <a:lnTo>
                      <a:pt x="76" y="314"/>
                    </a:lnTo>
                    <a:lnTo>
                      <a:pt x="90" y="322"/>
                    </a:lnTo>
                    <a:lnTo>
                      <a:pt x="106" y="330"/>
                    </a:lnTo>
                    <a:lnTo>
                      <a:pt x="122" y="336"/>
                    </a:lnTo>
                    <a:lnTo>
                      <a:pt x="137" y="339"/>
                    </a:lnTo>
                    <a:lnTo>
                      <a:pt x="154" y="342"/>
                    </a:lnTo>
                    <a:lnTo>
                      <a:pt x="171" y="342"/>
                    </a:lnTo>
                    <a:lnTo>
                      <a:pt x="190" y="342"/>
                    </a:lnTo>
                    <a:lnTo>
                      <a:pt x="207" y="339"/>
                    </a:lnTo>
                    <a:lnTo>
                      <a:pt x="222" y="336"/>
                    </a:lnTo>
                    <a:lnTo>
                      <a:pt x="238" y="330"/>
                    </a:lnTo>
                    <a:lnTo>
                      <a:pt x="254" y="322"/>
                    </a:lnTo>
                    <a:lnTo>
                      <a:pt x="268" y="314"/>
                    </a:lnTo>
                    <a:lnTo>
                      <a:pt x="281" y="304"/>
                    </a:lnTo>
                    <a:lnTo>
                      <a:pt x="293" y="292"/>
                    </a:lnTo>
                    <a:lnTo>
                      <a:pt x="304" y="280"/>
                    </a:lnTo>
                    <a:lnTo>
                      <a:pt x="314" y="268"/>
                    </a:lnTo>
                    <a:lnTo>
                      <a:pt x="322" y="253"/>
                    </a:lnTo>
                    <a:lnTo>
                      <a:pt x="330" y="238"/>
                    </a:lnTo>
                    <a:lnTo>
                      <a:pt x="336" y="222"/>
                    </a:lnTo>
                    <a:lnTo>
                      <a:pt x="340" y="206"/>
                    </a:lnTo>
                    <a:lnTo>
                      <a:pt x="343" y="189"/>
                    </a:lnTo>
                    <a:lnTo>
                      <a:pt x="344" y="171"/>
                    </a:lnTo>
                    <a:close/>
                  </a:path>
                </a:pathLst>
              </a:custGeom>
              <a:solidFill>
                <a:srgbClr val="ffffff"/>
              </a:solidFill>
              <a:ln>
                <a:noFill/>
              </a:ln>
            </p:spPr>
            <p:style>
              <a:lnRef idx="0"/>
              <a:fillRef idx="0"/>
              <a:effectRef idx="0"/>
              <a:fontRef idx="minor"/>
            </p:style>
          </p:sp>
          <p:sp>
            <p:nvSpPr>
              <p:cNvPr id="1678" name="CustomShape 55"/>
              <p:cNvSpPr/>
              <p:nvPr/>
            </p:nvSpPr>
            <p:spPr>
              <a:xfrm>
                <a:off x="4724640" y="4410000"/>
                <a:ext cx="301320" cy="298800"/>
              </a:xfrm>
              <a:custGeom>
                <a:avLst/>
                <a:gdLst/>
                <a:ahLst/>
                <a:rect l="l" t="t" r="r" b="b"/>
                <a:pathLst>
                  <a:path w="344" h="342">
                    <a:moveTo>
                      <a:pt x="344" y="171"/>
                    </a:moveTo>
                    <a:lnTo>
                      <a:pt x="343" y="154"/>
                    </a:lnTo>
                    <a:lnTo>
                      <a:pt x="340" y="137"/>
                    </a:lnTo>
                    <a:lnTo>
                      <a:pt x="336" y="120"/>
                    </a:lnTo>
                    <a:lnTo>
                      <a:pt x="330" y="104"/>
                    </a:lnTo>
                    <a:lnTo>
                      <a:pt x="322" y="89"/>
                    </a:lnTo>
                    <a:lnTo>
                      <a:pt x="314" y="76"/>
                    </a:lnTo>
                    <a:lnTo>
                      <a:pt x="304" y="62"/>
                    </a:lnTo>
                    <a:lnTo>
                      <a:pt x="293" y="50"/>
                    </a:lnTo>
                    <a:lnTo>
                      <a:pt x="281" y="40"/>
                    </a:lnTo>
                    <a:lnTo>
                      <a:pt x="268" y="29"/>
                    </a:lnTo>
                    <a:lnTo>
                      <a:pt x="254" y="20"/>
                    </a:lnTo>
                    <a:lnTo>
                      <a:pt x="238" y="14"/>
                    </a:lnTo>
                    <a:lnTo>
                      <a:pt x="222" y="8"/>
                    </a:lnTo>
                    <a:lnTo>
                      <a:pt x="207" y="3"/>
                    </a:lnTo>
                    <a:lnTo>
                      <a:pt x="190" y="1"/>
                    </a:lnTo>
                    <a:lnTo>
                      <a:pt x="171" y="0"/>
                    </a:lnTo>
                    <a:lnTo>
                      <a:pt x="154" y="1"/>
                    </a:lnTo>
                    <a:lnTo>
                      <a:pt x="137" y="3"/>
                    </a:lnTo>
                    <a:lnTo>
                      <a:pt x="122" y="8"/>
                    </a:lnTo>
                    <a:lnTo>
                      <a:pt x="106" y="14"/>
                    </a:lnTo>
                    <a:lnTo>
                      <a:pt x="90" y="20"/>
                    </a:lnTo>
                    <a:lnTo>
                      <a:pt x="76" y="29"/>
                    </a:lnTo>
                    <a:lnTo>
                      <a:pt x="63" y="40"/>
                    </a:lnTo>
                    <a:lnTo>
                      <a:pt x="51" y="50"/>
                    </a:lnTo>
                    <a:lnTo>
                      <a:pt x="40" y="62"/>
                    </a:lnTo>
                    <a:lnTo>
                      <a:pt x="30" y="76"/>
                    </a:lnTo>
                    <a:lnTo>
                      <a:pt x="22" y="89"/>
                    </a:lnTo>
                    <a:lnTo>
                      <a:pt x="14" y="104"/>
                    </a:lnTo>
                    <a:lnTo>
                      <a:pt x="8" y="120"/>
                    </a:lnTo>
                    <a:lnTo>
                      <a:pt x="4" y="137"/>
                    </a:lnTo>
                    <a:lnTo>
                      <a:pt x="1" y="154"/>
                    </a:lnTo>
                    <a:lnTo>
                      <a:pt x="0" y="171"/>
                    </a:lnTo>
                    <a:lnTo>
                      <a:pt x="1" y="189"/>
                    </a:lnTo>
                    <a:lnTo>
                      <a:pt x="4" y="206"/>
                    </a:lnTo>
                    <a:lnTo>
                      <a:pt x="8" y="222"/>
                    </a:lnTo>
                    <a:lnTo>
                      <a:pt x="14" y="238"/>
                    </a:lnTo>
                    <a:lnTo>
                      <a:pt x="22" y="253"/>
                    </a:lnTo>
                    <a:lnTo>
                      <a:pt x="30" y="268"/>
                    </a:lnTo>
                    <a:lnTo>
                      <a:pt x="40" y="280"/>
                    </a:lnTo>
                    <a:lnTo>
                      <a:pt x="51" y="292"/>
                    </a:lnTo>
                    <a:lnTo>
                      <a:pt x="63" y="304"/>
                    </a:lnTo>
                    <a:lnTo>
                      <a:pt x="76" y="314"/>
                    </a:lnTo>
                    <a:lnTo>
                      <a:pt x="90" y="322"/>
                    </a:lnTo>
                    <a:lnTo>
                      <a:pt x="106" y="330"/>
                    </a:lnTo>
                    <a:lnTo>
                      <a:pt x="122" y="336"/>
                    </a:lnTo>
                    <a:lnTo>
                      <a:pt x="137" y="339"/>
                    </a:lnTo>
                    <a:lnTo>
                      <a:pt x="154" y="342"/>
                    </a:lnTo>
                    <a:lnTo>
                      <a:pt x="171" y="342"/>
                    </a:lnTo>
                    <a:lnTo>
                      <a:pt x="190" y="342"/>
                    </a:lnTo>
                    <a:lnTo>
                      <a:pt x="207" y="339"/>
                    </a:lnTo>
                    <a:lnTo>
                      <a:pt x="222" y="336"/>
                    </a:lnTo>
                    <a:lnTo>
                      <a:pt x="238" y="330"/>
                    </a:lnTo>
                    <a:lnTo>
                      <a:pt x="254" y="322"/>
                    </a:lnTo>
                    <a:lnTo>
                      <a:pt x="268" y="314"/>
                    </a:lnTo>
                    <a:lnTo>
                      <a:pt x="281" y="304"/>
                    </a:lnTo>
                    <a:lnTo>
                      <a:pt x="293" y="292"/>
                    </a:lnTo>
                    <a:lnTo>
                      <a:pt x="304" y="280"/>
                    </a:lnTo>
                    <a:lnTo>
                      <a:pt x="314" y="268"/>
                    </a:lnTo>
                    <a:lnTo>
                      <a:pt x="322" y="253"/>
                    </a:lnTo>
                    <a:lnTo>
                      <a:pt x="330" y="238"/>
                    </a:lnTo>
                    <a:lnTo>
                      <a:pt x="336" y="222"/>
                    </a:lnTo>
                    <a:lnTo>
                      <a:pt x="340" y="206"/>
                    </a:lnTo>
                    <a:lnTo>
                      <a:pt x="343" y="189"/>
                    </a:lnTo>
                    <a:lnTo>
                      <a:pt x="344" y="171"/>
                    </a:lnTo>
                  </a:path>
                </a:pathLst>
              </a:custGeom>
              <a:noFill/>
              <a:ln>
                <a:solidFill>
                  <a:srgbClr val="000000"/>
                </a:solidFill>
              </a:ln>
            </p:spPr>
            <p:style>
              <a:lnRef idx="0"/>
              <a:fillRef idx="0"/>
              <a:effectRef idx="0"/>
              <a:fontRef idx="minor"/>
            </p:style>
          </p:sp>
          <p:sp>
            <p:nvSpPr>
              <p:cNvPr id="1679" name="CustomShape 56"/>
              <p:cNvSpPr/>
              <p:nvPr/>
            </p:nvSpPr>
            <p:spPr>
              <a:xfrm>
                <a:off x="4724640" y="4410000"/>
                <a:ext cx="301320" cy="298800"/>
              </a:xfrm>
              <a:custGeom>
                <a:avLst/>
                <a:gdLst/>
                <a:ahLst/>
                <a:rect l="l" t="t" r="r" b="b"/>
                <a:pathLst>
                  <a:path w="344" h="342">
                    <a:moveTo>
                      <a:pt x="344" y="171"/>
                    </a:moveTo>
                    <a:lnTo>
                      <a:pt x="343" y="154"/>
                    </a:lnTo>
                    <a:lnTo>
                      <a:pt x="340" y="137"/>
                    </a:lnTo>
                    <a:lnTo>
                      <a:pt x="336" y="120"/>
                    </a:lnTo>
                    <a:lnTo>
                      <a:pt x="330" y="104"/>
                    </a:lnTo>
                    <a:lnTo>
                      <a:pt x="322" y="89"/>
                    </a:lnTo>
                    <a:lnTo>
                      <a:pt x="314" y="76"/>
                    </a:lnTo>
                    <a:lnTo>
                      <a:pt x="304" y="62"/>
                    </a:lnTo>
                    <a:lnTo>
                      <a:pt x="293" y="50"/>
                    </a:lnTo>
                    <a:lnTo>
                      <a:pt x="281" y="40"/>
                    </a:lnTo>
                    <a:lnTo>
                      <a:pt x="268" y="29"/>
                    </a:lnTo>
                    <a:lnTo>
                      <a:pt x="254" y="20"/>
                    </a:lnTo>
                    <a:lnTo>
                      <a:pt x="238" y="14"/>
                    </a:lnTo>
                    <a:lnTo>
                      <a:pt x="222" y="8"/>
                    </a:lnTo>
                    <a:lnTo>
                      <a:pt x="207" y="3"/>
                    </a:lnTo>
                    <a:lnTo>
                      <a:pt x="190" y="1"/>
                    </a:lnTo>
                    <a:lnTo>
                      <a:pt x="171" y="0"/>
                    </a:lnTo>
                    <a:lnTo>
                      <a:pt x="154" y="1"/>
                    </a:lnTo>
                    <a:lnTo>
                      <a:pt x="137" y="3"/>
                    </a:lnTo>
                    <a:lnTo>
                      <a:pt x="122" y="8"/>
                    </a:lnTo>
                    <a:lnTo>
                      <a:pt x="106" y="14"/>
                    </a:lnTo>
                    <a:lnTo>
                      <a:pt x="90" y="20"/>
                    </a:lnTo>
                    <a:lnTo>
                      <a:pt x="76" y="29"/>
                    </a:lnTo>
                    <a:lnTo>
                      <a:pt x="63" y="40"/>
                    </a:lnTo>
                    <a:lnTo>
                      <a:pt x="51" y="50"/>
                    </a:lnTo>
                    <a:lnTo>
                      <a:pt x="40" y="62"/>
                    </a:lnTo>
                    <a:lnTo>
                      <a:pt x="30" y="76"/>
                    </a:lnTo>
                    <a:lnTo>
                      <a:pt x="22" y="89"/>
                    </a:lnTo>
                    <a:lnTo>
                      <a:pt x="14" y="104"/>
                    </a:lnTo>
                    <a:lnTo>
                      <a:pt x="8" y="120"/>
                    </a:lnTo>
                    <a:lnTo>
                      <a:pt x="4" y="137"/>
                    </a:lnTo>
                    <a:lnTo>
                      <a:pt x="1" y="154"/>
                    </a:lnTo>
                    <a:lnTo>
                      <a:pt x="0" y="171"/>
                    </a:lnTo>
                    <a:lnTo>
                      <a:pt x="1" y="189"/>
                    </a:lnTo>
                    <a:lnTo>
                      <a:pt x="4" y="206"/>
                    </a:lnTo>
                    <a:lnTo>
                      <a:pt x="8" y="222"/>
                    </a:lnTo>
                    <a:lnTo>
                      <a:pt x="14" y="238"/>
                    </a:lnTo>
                    <a:lnTo>
                      <a:pt x="22" y="253"/>
                    </a:lnTo>
                    <a:lnTo>
                      <a:pt x="30" y="268"/>
                    </a:lnTo>
                    <a:lnTo>
                      <a:pt x="40" y="280"/>
                    </a:lnTo>
                    <a:lnTo>
                      <a:pt x="51" y="292"/>
                    </a:lnTo>
                    <a:lnTo>
                      <a:pt x="63" y="304"/>
                    </a:lnTo>
                    <a:lnTo>
                      <a:pt x="76" y="314"/>
                    </a:lnTo>
                    <a:lnTo>
                      <a:pt x="90" y="322"/>
                    </a:lnTo>
                    <a:lnTo>
                      <a:pt x="106" y="330"/>
                    </a:lnTo>
                    <a:lnTo>
                      <a:pt x="122" y="336"/>
                    </a:lnTo>
                    <a:lnTo>
                      <a:pt x="137" y="339"/>
                    </a:lnTo>
                    <a:lnTo>
                      <a:pt x="154" y="342"/>
                    </a:lnTo>
                    <a:lnTo>
                      <a:pt x="171" y="342"/>
                    </a:lnTo>
                    <a:lnTo>
                      <a:pt x="190" y="342"/>
                    </a:lnTo>
                    <a:lnTo>
                      <a:pt x="207" y="339"/>
                    </a:lnTo>
                    <a:lnTo>
                      <a:pt x="222" y="336"/>
                    </a:lnTo>
                    <a:lnTo>
                      <a:pt x="238" y="330"/>
                    </a:lnTo>
                    <a:lnTo>
                      <a:pt x="254" y="322"/>
                    </a:lnTo>
                    <a:lnTo>
                      <a:pt x="268" y="314"/>
                    </a:lnTo>
                    <a:lnTo>
                      <a:pt x="281" y="304"/>
                    </a:lnTo>
                    <a:lnTo>
                      <a:pt x="293" y="292"/>
                    </a:lnTo>
                    <a:lnTo>
                      <a:pt x="304" y="280"/>
                    </a:lnTo>
                    <a:lnTo>
                      <a:pt x="314" y="268"/>
                    </a:lnTo>
                    <a:lnTo>
                      <a:pt x="322" y="253"/>
                    </a:lnTo>
                    <a:lnTo>
                      <a:pt x="330" y="238"/>
                    </a:lnTo>
                    <a:lnTo>
                      <a:pt x="336" y="222"/>
                    </a:lnTo>
                    <a:lnTo>
                      <a:pt x="340" y="206"/>
                    </a:lnTo>
                    <a:lnTo>
                      <a:pt x="343" y="189"/>
                    </a:lnTo>
                    <a:lnTo>
                      <a:pt x="344" y="171"/>
                    </a:lnTo>
                    <a:close/>
                    <a:moveTo>
                      <a:pt x="309" y="171"/>
                    </a:moveTo>
                    <a:lnTo>
                      <a:pt x="309" y="158"/>
                    </a:lnTo>
                    <a:lnTo>
                      <a:pt x="306" y="144"/>
                    </a:lnTo>
                    <a:lnTo>
                      <a:pt x="303" y="130"/>
                    </a:lnTo>
                    <a:lnTo>
                      <a:pt x="298" y="118"/>
                    </a:lnTo>
                    <a:lnTo>
                      <a:pt x="293" y="107"/>
                    </a:lnTo>
                    <a:lnTo>
                      <a:pt x="286" y="95"/>
                    </a:lnTo>
                    <a:lnTo>
                      <a:pt x="269" y="75"/>
                    </a:lnTo>
                    <a:lnTo>
                      <a:pt x="249" y="58"/>
                    </a:lnTo>
                    <a:lnTo>
                      <a:pt x="237" y="51"/>
                    </a:lnTo>
                    <a:lnTo>
                      <a:pt x="226" y="45"/>
                    </a:lnTo>
                    <a:lnTo>
                      <a:pt x="212" y="41"/>
                    </a:lnTo>
                    <a:lnTo>
                      <a:pt x="200" y="37"/>
                    </a:lnTo>
                    <a:lnTo>
                      <a:pt x="186" y="35"/>
                    </a:lnTo>
                    <a:lnTo>
                      <a:pt x="171" y="34"/>
                    </a:lnTo>
                    <a:lnTo>
                      <a:pt x="158" y="35"/>
                    </a:lnTo>
                    <a:lnTo>
                      <a:pt x="144" y="37"/>
                    </a:lnTo>
                    <a:lnTo>
                      <a:pt x="132" y="41"/>
                    </a:lnTo>
                    <a:lnTo>
                      <a:pt x="118" y="45"/>
                    </a:lnTo>
                    <a:lnTo>
                      <a:pt x="107" y="51"/>
                    </a:lnTo>
                    <a:lnTo>
                      <a:pt x="95" y="58"/>
                    </a:lnTo>
                    <a:lnTo>
                      <a:pt x="75" y="75"/>
                    </a:lnTo>
                    <a:lnTo>
                      <a:pt x="58" y="95"/>
                    </a:lnTo>
                    <a:lnTo>
                      <a:pt x="51" y="107"/>
                    </a:lnTo>
                    <a:lnTo>
                      <a:pt x="46" y="118"/>
                    </a:lnTo>
                    <a:lnTo>
                      <a:pt x="41" y="130"/>
                    </a:lnTo>
                    <a:lnTo>
                      <a:pt x="38" y="144"/>
                    </a:lnTo>
                    <a:lnTo>
                      <a:pt x="35" y="158"/>
                    </a:lnTo>
                    <a:lnTo>
                      <a:pt x="35" y="171"/>
                    </a:lnTo>
                    <a:lnTo>
                      <a:pt x="35" y="186"/>
                    </a:lnTo>
                    <a:lnTo>
                      <a:pt x="38" y="199"/>
                    </a:lnTo>
                    <a:lnTo>
                      <a:pt x="41" y="212"/>
                    </a:lnTo>
                    <a:lnTo>
                      <a:pt x="46" y="224"/>
                    </a:lnTo>
                    <a:lnTo>
                      <a:pt x="51" y="237"/>
                    </a:lnTo>
                    <a:lnTo>
                      <a:pt x="58" y="248"/>
                    </a:lnTo>
                    <a:lnTo>
                      <a:pt x="75" y="269"/>
                    </a:lnTo>
                    <a:lnTo>
                      <a:pt x="95" y="286"/>
                    </a:lnTo>
                    <a:lnTo>
                      <a:pt x="107" y="292"/>
                    </a:lnTo>
                    <a:lnTo>
                      <a:pt x="118" y="298"/>
                    </a:lnTo>
                    <a:lnTo>
                      <a:pt x="132" y="303"/>
                    </a:lnTo>
                    <a:lnTo>
                      <a:pt x="144" y="306"/>
                    </a:lnTo>
                    <a:lnTo>
                      <a:pt x="158" y="308"/>
                    </a:lnTo>
                    <a:lnTo>
                      <a:pt x="171" y="308"/>
                    </a:lnTo>
                    <a:lnTo>
                      <a:pt x="186" y="308"/>
                    </a:lnTo>
                    <a:lnTo>
                      <a:pt x="200" y="306"/>
                    </a:lnTo>
                    <a:lnTo>
                      <a:pt x="212" y="303"/>
                    </a:lnTo>
                    <a:lnTo>
                      <a:pt x="226" y="298"/>
                    </a:lnTo>
                    <a:lnTo>
                      <a:pt x="237" y="292"/>
                    </a:lnTo>
                    <a:lnTo>
                      <a:pt x="249" y="286"/>
                    </a:lnTo>
                    <a:lnTo>
                      <a:pt x="269" y="269"/>
                    </a:lnTo>
                    <a:lnTo>
                      <a:pt x="286" y="248"/>
                    </a:lnTo>
                    <a:lnTo>
                      <a:pt x="293" y="237"/>
                    </a:lnTo>
                    <a:lnTo>
                      <a:pt x="298" y="224"/>
                    </a:lnTo>
                    <a:lnTo>
                      <a:pt x="303" y="212"/>
                    </a:lnTo>
                    <a:lnTo>
                      <a:pt x="306" y="199"/>
                    </a:lnTo>
                    <a:lnTo>
                      <a:pt x="309" y="186"/>
                    </a:lnTo>
                    <a:lnTo>
                      <a:pt x="309" y="171"/>
                    </a:lnTo>
                    <a:close/>
                  </a:path>
                </a:pathLst>
              </a:custGeom>
              <a:solidFill>
                <a:srgbClr val="000000"/>
              </a:solidFill>
              <a:ln>
                <a:noFill/>
              </a:ln>
            </p:spPr>
            <p:style>
              <a:lnRef idx="0"/>
              <a:fillRef idx="0"/>
              <a:effectRef idx="0"/>
              <a:fontRef idx="minor"/>
            </p:style>
          </p:sp>
          <p:sp>
            <p:nvSpPr>
              <p:cNvPr id="1680" name="CustomShape 57"/>
              <p:cNvSpPr/>
              <p:nvPr/>
            </p:nvSpPr>
            <p:spPr>
              <a:xfrm>
                <a:off x="4724640" y="4410000"/>
                <a:ext cx="301320" cy="298800"/>
              </a:xfrm>
              <a:custGeom>
                <a:avLst/>
                <a:gdLst/>
                <a:ahLst/>
                <a:rect l="l" t="t" r="r" b="b"/>
                <a:pathLst>
                  <a:path w="344" h="342">
                    <a:moveTo>
                      <a:pt x="344" y="171"/>
                    </a:moveTo>
                    <a:lnTo>
                      <a:pt x="343" y="154"/>
                    </a:lnTo>
                    <a:lnTo>
                      <a:pt x="340" y="137"/>
                    </a:lnTo>
                    <a:lnTo>
                      <a:pt x="336" y="120"/>
                    </a:lnTo>
                    <a:lnTo>
                      <a:pt x="330" y="104"/>
                    </a:lnTo>
                    <a:lnTo>
                      <a:pt x="322" y="89"/>
                    </a:lnTo>
                    <a:lnTo>
                      <a:pt x="314" y="76"/>
                    </a:lnTo>
                    <a:lnTo>
                      <a:pt x="304" y="62"/>
                    </a:lnTo>
                    <a:lnTo>
                      <a:pt x="293" y="50"/>
                    </a:lnTo>
                    <a:lnTo>
                      <a:pt x="281" y="40"/>
                    </a:lnTo>
                    <a:lnTo>
                      <a:pt x="268" y="29"/>
                    </a:lnTo>
                    <a:lnTo>
                      <a:pt x="254" y="20"/>
                    </a:lnTo>
                    <a:lnTo>
                      <a:pt x="238" y="14"/>
                    </a:lnTo>
                    <a:lnTo>
                      <a:pt x="222" y="8"/>
                    </a:lnTo>
                    <a:lnTo>
                      <a:pt x="207" y="3"/>
                    </a:lnTo>
                    <a:lnTo>
                      <a:pt x="190" y="1"/>
                    </a:lnTo>
                    <a:lnTo>
                      <a:pt x="171" y="0"/>
                    </a:lnTo>
                    <a:lnTo>
                      <a:pt x="154" y="1"/>
                    </a:lnTo>
                    <a:lnTo>
                      <a:pt x="137" y="3"/>
                    </a:lnTo>
                    <a:lnTo>
                      <a:pt x="122" y="8"/>
                    </a:lnTo>
                    <a:lnTo>
                      <a:pt x="106" y="14"/>
                    </a:lnTo>
                    <a:lnTo>
                      <a:pt x="90" y="20"/>
                    </a:lnTo>
                    <a:lnTo>
                      <a:pt x="76" y="29"/>
                    </a:lnTo>
                    <a:lnTo>
                      <a:pt x="63" y="40"/>
                    </a:lnTo>
                    <a:lnTo>
                      <a:pt x="51" y="50"/>
                    </a:lnTo>
                    <a:lnTo>
                      <a:pt x="40" y="62"/>
                    </a:lnTo>
                    <a:lnTo>
                      <a:pt x="30" y="76"/>
                    </a:lnTo>
                    <a:lnTo>
                      <a:pt x="22" y="89"/>
                    </a:lnTo>
                    <a:lnTo>
                      <a:pt x="14" y="104"/>
                    </a:lnTo>
                    <a:lnTo>
                      <a:pt x="8" y="120"/>
                    </a:lnTo>
                    <a:lnTo>
                      <a:pt x="4" y="137"/>
                    </a:lnTo>
                    <a:lnTo>
                      <a:pt x="1" y="154"/>
                    </a:lnTo>
                    <a:lnTo>
                      <a:pt x="0" y="171"/>
                    </a:lnTo>
                    <a:lnTo>
                      <a:pt x="1" y="189"/>
                    </a:lnTo>
                    <a:lnTo>
                      <a:pt x="4" y="206"/>
                    </a:lnTo>
                    <a:lnTo>
                      <a:pt x="8" y="222"/>
                    </a:lnTo>
                    <a:lnTo>
                      <a:pt x="14" y="238"/>
                    </a:lnTo>
                    <a:lnTo>
                      <a:pt x="22" y="253"/>
                    </a:lnTo>
                    <a:lnTo>
                      <a:pt x="30" y="268"/>
                    </a:lnTo>
                    <a:lnTo>
                      <a:pt x="40" y="280"/>
                    </a:lnTo>
                    <a:lnTo>
                      <a:pt x="51" y="292"/>
                    </a:lnTo>
                    <a:lnTo>
                      <a:pt x="63" y="304"/>
                    </a:lnTo>
                    <a:lnTo>
                      <a:pt x="76" y="314"/>
                    </a:lnTo>
                    <a:lnTo>
                      <a:pt x="90" y="322"/>
                    </a:lnTo>
                    <a:lnTo>
                      <a:pt x="106" y="330"/>
                    </a:lnTo>
                    <a:lnTo>
                      <a:pt x="122" y="336"/>
                    </a:lnTo>
                    <a:lnTo>
                      <a:pt x="137" y="339"/>
                    </a:lnTo>
                    <a:lnTo>
                      <a:pt x="154" y="342"/>
                    </a:lnTo>
                    <a:lnTo>
                      <a:pt x="171" y="342"/>
                    </a:lnTo>
                    <a:lnTo>
                      <a:pt x="190" y="342"/>
                    </a:lnTo>
                    <a:lnTo>
                      <a:pt x="207" y="339"/>
                    </a:lnTo>
                    <a:lnTo>
                      <a:pt x="222" y="336"/>
                    </a:lnTo>
                    <a:lnTo>
                      <a:pt x="238" y="330"/>
                    </a:lnTo>
                    <a:lnTo>
                      <a:pt x="254" y="322"/>
                    </a:lnTo>
                    <a:lnTo>
                      <a:pt x="268" y="314"/>
                    </a:lnTo>
                    <a:lnTo>
                      <a:pt x="281" y="304"/>
                    </a:lnTo>
                    <a:lnTo>
                      <a:pt x="293" y="292"/>
                    </a:lnTo>
                    <a:lnTo>
                      <a:pt x="304" y="280"/>
                    </a:lnTo>
                    <a:lnTo>
                      <a:pt x="314" y="268"/>
                    </a:lnTo>
                    <a:lnTo>
                      <a:pt x="322" y="253"/>
                    </a:lnTo>
                    <a:lnTo>
                      <a:pt x="330" y="238"/>
                    </a:lnTo>
                    <a:lnTo>
                      <a:pt x="336" y="222"/>
                    </a:lnTo>
                    <a:lnTo>
                      <a:pt x="340" y="206"/>
                    </a:lnTo>
                    <a:lnTo>
                      <a:pt x="343" y="189"/>
                    </a:lnTo>
                    <a:lnTo>
                      <a:pt x="344" y="171"/>
                    </a:lnTo>
                  </a:path>
                </a:pathLst>
              </a:custGeom>
              <a:noFill/>
              <a:ln>
                <a:solidFill>
                  <a:srgbClr val="000000"/>
                </a:solidFill>
              </a:ln>
            </p:spPr>
            <p:style>
              <a:lnRef idx="0"/>
              <a:fillRef idx="0"/>
              <a:effectRef idx="0"/>
              <a:fontRef idx="minor"/>
            </p:style>
          </p:sp>
          <p:sp>
            <p:nvSpPr>
              <p:cNvPr id="1681" name="CustomShape 58"/>
              <p:cNvSpPr/>
              <p:nvPr/>
            </p:nvSpPr>
            <p:spPr>
              <a:xfrm>
                <a:off x="4755960" y="4439520"/>
                <a:ext cx="238320" cy="239760"/>
              </a:xfrm>
              <a:custGeom>
                <a:avLst/>
                <a:gdLst/>
                <a:ahLst/>
                <a:rect l="l" t="t" r="r" b="b"/>
                <a:pathLst>
                  <a:path w="274" h="274">
                    <a:moveTo>
                      <a:pt x="274" y="137"/>
                    </a:moveTo>
                    <a:lnTo>
                      <a:pt x="274" y="124"/>
                    </a:lnTo>
                    <a:lnTo>
                      <a:pt x="271" y="110"/>
                    </a:lnTo>
                    <a:lnTo>
                      <a:pt x="268" y="96"/>
                    </a:lnTo>
                    <a:lnTo>
                      <a:pt x="263" y="84"/>
                    </a:lnTo>
                    <a:lnTo>
                      <a:pt x="258" y="73"/>
                    </a:lnTo>
                    <a:lnTo>
                      <a:pt x="251" y="61"/>
                    </a:lnTo>
                    <a:lnTo>
                      <a:pt x="234" y="41"/>
                    </a:lnTo>
                    <a:lnTo>
                      <a:pt x="214" y="24"/>
                    </a:lnTo>
                    <a:lnTo>
                      <a:pt x="202" y="17"/>
                    </a:lnTo>
                    <a:lnTo>
                      <a:pt x="191" y="11"/>
                    </a:lnTo>
                    <a:lnTo>
                      <a:pt x="177" y="7"/>
                    </a:lnTo>
                    <a:lnTo>
                      <a:pt x="165" y="3"/>
                    </a:lnTo>
                    <a:lnTo>
                      <a:pt x="151" y="1"/>
                    </a:lnTo>
                    <a:lnTo>
                      <a:pt x="136" y="0"/>
                    </a:lnTo>
                    <a:lnTo>
                      <a:pt x="123" y="1"/>
                    </a:lnTo>
                    <a:lnTo>
                      <a:pt x="109" y="3"/>
                    </a:lnTo>
                    <a:lnTo>
                      <a:pt x="97" y="7"/>
                    </a:lnTo>
                    <a:lnTo>
                      <a:pt x="83" y="11"/>
                    </a:lnTo>
                    <a:lnTo>
                      <a:pt x="72" y="17"/>
                    </a:lnTo>
                    <a:lnTo>
                      <a:pt x="60" y="24"/>
                    </a:lnTo>
                    <a:lnTo>
                      <a:pt x="40" y="41"/>
                    </a:lnTo>
                    <a:lnTo>
                      <a:pt x="23" y="61"/>
                    </a:lnTo>
                    <a:lnTo>
                      <a:pt x="16" y="73"/>
                    </a:lnTo>
                    <a:lnTo>
                      <a:pt x="11" y="84"/>
                    </a:lnTo>
                    <a:lnTo>
                      <a:pt x="6" y="96"/>
                    </a:lnTo>
                    <a:lnTo>
                      <a:pt x="3" y="110"/>
                    </a:lnTo>
                    <a:lnTo>
                      <a:pt x="0" y="124"/>
                    </a:lnTo>
                    <a:lnTo>
                      <a:pt x="0" y="137"/>
                    </a:lnTo>
                    <a:lnTo>
                      <a:pt x="0" y="152"/>
                    </a:lnTo>
                    <a:lnTo>
                      <a:pt x="3" y="165"/>
                    </a:lnTo>
                    <a:lnTo>
                      <a:pt x="6" y="178"/>
                    </a:lnTo>
                    <a:lnTo>
                      <a:pt x="11" y="190"/>
                    </a:lnTo>
                    <a:lnTo>
                      <a:pt x="16" y="203"/>
                    </a:lnTo>
                    <a:lnTo>
                      <a:pt x="23" y="214"/>
                    </a:lnTo>
                    <a:lnTo>
                      <a:pt x="40" y="235"/>
                    </a:lnTo>
                    <a:lnTo>
                      <a:pt x="60" y="252"/>
                    </a:lnTo>
                    <a:lnTo>
                      <a:pt x="72" y="258"/>
                    </a:lnTo>
                    <a:lnTo>
                      <a:pt x="83" y="264"/>
                    </a:lnTo>
                    <a:lnTo>
                      <a:pt x="97" y="269"/>
                    </a:lnTo>
                    <a:lnTo>
                      <a:pt x="109" y="272"/>
                    </a:lnTo>
                    <a:lnTo>
                      <a:pt x="123" y="274"/>
                    </a:lnTo>
                    <a:lnTo>
                      <a:pt x="136" y="274"/>
                    </a:lnTo>
                    <a:lnTo>
                      <a:pt x="151" y="274"/>
                    </a:lnTo>
                    <a:lnTo>
                      <a:pt x="165" y="272"/>
                    </a:lnTo>
                    <a:lnTo>
                      <a:pt x="177" y="269"/>
                    </a:lnTo>
                    <a:lnTo>
                      <a:pt x="191" y="264"/>
                    </a:lnTo>
                    <a:lnTo>
                      <a:pt x="202" y="258"/>
                    </a:lnTo>
                    <a:lnTo>
                      <a:pt x="214" y="252"/>
                    </a:lnTo>
                    <a:lnTo>
                      <a:pt x="234" y="235"/>
                    </a:lnTo>
                    <a:lnTo>
                      <a:pt x="251" y="214"/>
                    </a:lnTo>
                    <a:lnTo>
                      <a:pt x="258" y="203"/>
                    </a:lnTo>
                    <a:lnTo>
                      <a:pt x="263" y="190"/>
                    </a:lnTo>
                    <a:lnTo>
                      <a:pt x="268" y="178"/>
                    </a:lnTo>
                    <a:lnTo>
                      <a:pt x="271" y="165"/>
                    </a:lnTo>
                    <a:lnTo>
                      <a:pt x="274" y="152"/>
                    </a:lnTo>
                    <a:lnTo>
                      <a:pt x="274" y="137"/>
                    </a:lnTo>
                  </a:path>
                </a:pathLst>
              </a:custGeom>
              <a:noFill/>
              <a:ln>
                <a:solidFill>
                  <a:srgbClr val="000000"/>
                </a:solidFill>
              </a:ln>
            </p:spPr>
            <p:style>
              <a:lnRef idx="0"/>
              <a:fillRef idx="0"/>
              <a:effectRef idx="0"/>
              <a:fontRef idx="minor"/>
            </p:style>
          </p:sp>
          <p:sp>
            <p:nvSpPr>
              <p:cNvPr id="1682" name="CustomShape 59"/>
              <p:cNvSpPr/>
              <p:nvPr/>
            </p:nvSpPr>
            <p:spPr>
              <a:xfrm>
                <a:off x="4790880" y="4476240"/>
                <a:ext cx="168480" cy="165960"/>
              </a:xfrm>
              <a:custGeom>
                <a:avLst/>
                <a:gdLst/>
                <a:ahLst/>
                <a:rect l="l" t="t" r="r" b="b"/>
                <a:pathLst>
                  <a:path w="192" h="190">
                    <a:moveTo>
                      <a:pt x="0" y="190"/>
                    </a:moveTo>
                    <a:lnTo>
                      <a:pt x="77" y="38"/>
                    </a:lnTo>
                    <a:lnTo>
                      <a:pt x="115" y="114"/>
                    </a:lnTo>
                    <a:lnTo>
                      <a:pt x="192" y="0"/>
                    </a:lnTo>
                    <a:lnTo>
                      <a:pt x="115" y="153"/>
                    </a:lnTo>
                    <a:lnTo>
                      <a:pt x="77" y="76"/>
                    </a:lnTo>
                    <a:lnTo>
                      <a:pt x="0" y="190"/>
                    </a:lnTo>
                    <a:close/>
                  </a:path>
                </a:pathLst>
              </a:custGeom>
              <a:solidFill>
                <a:srgbClr val="000000"/>
              </a:solidFill>
              <a:ln>
                <a:noFill/>
              </a:ln>
            </p:spPr>
            <p:style>
              <a:lnRef idx="0"/>
              <a:fillRef idx="0"/>
              <a:effectRef idx="0"/>
              <a:fontRef idx="minor"/>
            </p:style>
          </p:sp>
          <p:sp>
            <p:nvSpPr>
              <p:cNvPr id="1683" name="CustomShape 60"/>
              <p:cNvSpPr/>
              <p:nvPr/>
            </p:nvSpPr>
            <p:spPr>
              <a:xfrm>
                <a:off x="4790880" y="4476240"/>
                <a:ext cx="168480" cy="165960"/>
              </a:xfrm>
              <a:custGeom>
                <a:avLst/>
                <a:gdLst/>
                <a:ahLst/>
                <a:rect l="l" t="t" r="r" b="b"/>
                <a:pathLst>
                  <a:path w="192" h="190">
                    <a:moveTo>
                      <a:pt x="0" y="190"/>
                    </a:moveTo>
                    <a:lnTo>
                      <a:pt x="77" y="38"/>
                    </a:lnTo>
                    <a:lnTo>
                      <a:pt x="115" y="114"/>
                    </a:lnTo>
                    <a:lnTo>
                      <a:pt x="192" y="0"/>
                    </a:lnTo>
                    <a:lnTo>
                      <a:pt x="115" y="153"/>
                    </a:lnTo>
                    <a:lnTo>
                      <a:pt x="77" y="76"/>
                    </a:lnTo>
                    <a:lnTo>
                      <a:pt x="0" y="190"/>
                    </a:lnTo>
                    <a:close/>
                  </a:path>
                </a:pathLst>
              </a:custGeom>
              <a:noFill/>
              <a:ln>
                <a:solidFill>
                  <a:srgbClr val="000000"/>
                </a:solidFill>
              </a:ln>
            </p:spPr>
            <p:style>
              <a:lnRef idx="0"/>
              <a:fillRef idx="0"/>
              <a:effectRef idx="0"/>
              <a:fontRef idx="minor"/>
            </p:style>
          </p:sp>
        </p:grpSp>
        <p:sp>
          <p:nvSpPr>
            <p:cNvPr id="1684" name="CustomShape 61"/>
            <p:cNvSpPr/>
            <p:nvPr/>
          </p:nvSpPr>
          <p:spPr>
            <a:xfrm>
              <a:off x="5020200" y="4712400"/>
              <a:ext cx="31932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Throw</a:t>
              </a:r>
              <a:endParaRPr b="0" lang="en-US" sz="900" spc="-1" strike="noStrike">
                <a:latin typeface="Arial"/>
              </a:endParaRPr>
            </a:p>
          </p:txBody>
        </p:sp>
      </p:gr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5" name="TextShape 1"/>
          <p:cNvSpPr txBox="1"/>
          <p:nvPr/>
        </p:nvSpPr>
        <p:spPr>
          <a:xfrm>
            <a:off x="0" y="-360"/>
            <a:ext cx="10080000" cy="843480"/>
          </a:xfrm>
          <a:prstGeom prst="rect">
            <a:avLst/>
          </a:prstGeom>
          <a:noFill/>
          <a:ln>
            <a:noFill/>
          </a:ln>
        </p:spPr>
        <p:txBody>
          <a:bodyPr anchor="ctr">
            <a:noAutofit/>
          </a:bodyPr>
          <a:p>
            <a:pPr marL="271440" algn="ctr"/>
            <a:r>
              <a:rPr b="1" lang="en-GB" sz="4400" spc="-1" strike="noStrike">
                <a:latin typeface="Lato Black"/>
              </a:rPr>
              <a:t>Modelling with BPMN – Exception</a:t>
            </a:r>
            <a:endParaRPr b="1" lang="en-US" sz="4400" spc="-1" strike="noStrike">
              <a:latin typeface="Lato Black"/>
            </a:endParaRPr>
          </a:p>
        </p:txBody>
      </p:sp>
      <p:sp>
        <p:nvSpPr>
          <p:cNvPr id="1686" name="TextShape 2"/>
          <p:cNvSpPr txBox="1"/>
          <p:nvPr/>
        </p:nvSpPr>
        <p:spPr>
          <a:xfrm>
            <a:off x="491040" y="1000440"/>
            <a:ext cx="8914320" cy="5862600"/>
          </a:xfrm>
          <a:prstGeom prst="rect">
            <a:avLst/>
          </a:prstGeom>
          <a:noFill/>
          <a:ln>
            <a:noFill/>
          </a:ln>
        </p:spPr>
        <p:txBody>
          <a:bodyPr>
            <a:normAutofit/>
          </a:bodyPr>
          <a:p>
            <a:pPr marL="342720" indent="-249120">
              <a:spcBef>
                <a:spcPts val="598"/>
              </a:spcBef>
            </a:pPr>
            <a:r>
              <a:rPr b="0" lang="en-GB" sz="3200" spc="-1" strike="noStrike">
                <a:latin typeface="Lato"/>
              </a:rPr>
              <a:t>Example</a:t>
            </a:r>
            <a:endParaRPr b="0" lang="en-US" sz="3200" spc="-1" strike="noStrike">
              <a:latin typeface="Lato"/>
            </a:endParaRPr>
          </a:p>
        </p:txBody>
      </p:sp>
      <p:grpSp>
        <p:nvGrpSpPr>
          <p:cNvPr id="1687" name="Group 3"/>
          <p:cNvGrpSpPr/>
          <p:nvPr/>
        </p:nvGrpSpPr>
        <p:grpSpPr>
          <a:xfrm>
            <a:off x="708480" y="2913480"/>
            <a:ext cx="7673760" cy="3414600"/>
            <a:chOff x="708480" y="2913480"/>
            <a:chExt cx="7673760" cy="3414600"/>
          </a:xfrm>
        </p:grpSpPr>
        <p:sp>
          <p:nvSpPr>
            <p:cNvPr id="1688" name="CustomShape 4"/>
            <p:cNvSpPr/>
            <p:nvPr/>
          </p:nvSpPr>
          <p:spPr>
            <a:xfrm>
              <a:off x="708480" y="2913480"/>
              <a:ext cx="7673760" cy="3414600"/>
            </a:xfrm>
            <a:prstGeom prst="rect">
              <a:avLst/>
            </a:prstGeom>
            <a:noFill/>
            <a:ln>
              <a:noFill/>
            </a:ln>
          </p:spPr>
          <p:style>
            <a:lnRef idx="0"/>
            <a:fillRef idx="0"/>
            <a:effectRef idx="0"/>
            <a:fontRef idx="minor"/>
          </p:style>
        </p:sp>
        <p:sp>
          <p:nvSpPr>
            <p:cNvPr id="1689" name="CustomShape 5"/>
            <p:cNvSpPr/>
            <p:nvPr/>
          </p:nvSpPr>
          <p:spPr>
            <a:xfrm>
              <a:off x="3674520" y="5632920"/>
              <a:ext cx="187200" cy="114120"/>
            </a:xfrm>
            <a:prstGeom prst="rect">
              <a:avLst/>
            </a:prstGeom>
            <a:solidFill>
              <a:srgbClr val="ffffff"/>
            </a:solidFill>
            <a:ln>
              <a:noFill/>
            </a:ln>
          </p:spPr>
          <p:style>
            <a:lnRef idx="0"/>
            <a:fillRef idx="0"/>
            <a:effectRef idx="0"/>
            <a:fontRef idx="minor"/>
          </p:style>
        </p:sp>
        <p:sp>
          <p:nvSpPr>
            <p:cNvPr id="1690" name="CustomShape 6"/>
            <p:cNvSpPr/>
            <p:nvPr/>
          </p:nvSpPr>
          <p:spPr>
            <a:xfrm>
              <a:off x="3674520" y="5632920"/>
              <a:ext cx="187200" cy="114120"/>
            </a:xfrm>
            <a:prstGeom prst="rect">
              <a:avLst/>
            </a:prstGeom>
            <a:noFill/>
            <a:ln>
              <a:solidFill>
                <a:srgbClr val="000000"/>
              </a:solidFill>
            </a:ln>
          </p:spPr>
          <p:style>
            <a:lnRef idx="0"/>
            <a:fillRef idx="0"/>
            <a:effectRef idx="0"/>
            <a:fontRef idx="minor"/>
          </p:style>
        </p:sp>
        <p:sp>
          <p:nvSpPr>
            <p:cNvPr id="1691" name="CustomShape 7"/>
            <p:cNvSpPr/>
            <p:nvPr/>
          </p:nvSpPr>
          <p:spPr>
            <a:xfrm>
              <a:off x="1387440" y="3760200"/>
              <a:ext cx="297720" cy="297720"/>
            </a:xfrm>
            <a:custGeom>
              <a:avLst/>
              <a:gdLst/>
              <a:ahLst/>
              <a:rect l="l" t="t" r="r" b="b"/>
              <a:pathLst>
                <a:path w="340" h="341">
                  <a:moveTo>
                    <a:pt x="340" y="171"/>
                  </a:moveTo>
                  <a:lnTo>
                    <a:pt x="339" y="152"/>
                  </a:lnTo>
                  <a:lnTo>
                    <a:pt x="336" y="135"/>
                  </a:lnTo>
                  <a:lnTo>
                    <a:pt x="332" y="119"/>
                  </a:lnTo>
                  <a:lnTo>
                    <a:pt x="326" y="104"/>
                  </a:lnTo>
                  <a:lnTo>
                    <a:pt x="319" y="89"/>
                  </a:lnTo>
                  <a:lnTo>
                    <a:pt x="311" y="75"/>
                  </a:lnTo>
                  <a:lnTo>
                    <a:pt x="301" y="62"/>
                  </a:lnTo>
                  <a:lnTo>
                    <a:pt x="290" y="50"/>
                  </a:lnTo>
                  <a:lnTo>
                    <a:pt x="278" y="39"/>
                  </a:lnTo>
                  <a:lnTo>
                    <a:pt x="265" y="29"/>
                  </a:lnTo>
                  <a:lnTo>
                    <a:pt x="251" y="21"/>
                  </a:lnTo>
                  <a:lnTo>
                    <a:pt x="236" y="14"/>
                  </a:lnTo>
                  <a:lnTo>
                    <a:pt x="221" y="7"/>
                  </a:lnTo>
                  <a:lnTo>
                    <a:pt x="204" y="4"/>
                  </a:lnTo>
                  <a:lnTo>
                    <a:pt x="188" y="0"/>
                  </a:lnTo>
                  <a:lnTo>
                    <a:pt x="170" y="0"/>
                  </a:lnTo>
                  <a:lnTo>
                    <a:pt x="153" y="0"/>
                  </a:lnTo>
                  <a:lnTo>
                    <a:pt x="136" y="4"/>
                  </a:lnTo>
                  <a:lnTo>
                    <a:pt x="120" y="7"/>
                  </a:lnTo>
                  <a:lnTo>
                    <a:pt x="104" y="14"/>
                  </a:lnTo>
                  <a:lnTo>
                    <a:pt x="89" y="21"/>
                  </a:lnTo>
                  <a:lnTo>
                    <a:pt x="74" y="29"/>
                  </a:lnTo>
                  <a:lnTo>
                    <a:pt x="62" y="39"/>
                  </a:lnTo>
                  <a:lnTo>
                    <a:pt x="49" y="50"/>
                  </a:lnTo>
                  <a:lnTo>
                    <a:pt x="38" y="62"/>
                  </a:lnTo>
                  <a:lnTo>
                    <a:pt x="29" y="75"/>
                  </a:lnTo>
                  <a:lnTo>
                    <a:pt x="20" y="89"/>
                  </a:lnTo>
                  <a:lnTo>
                    <a:pt x="13" y="104"/>
                  </a:lnTo>
                  <a:lnTo>
                    <a:pt x="7" y="119"/>
                  </a:lnTo>
                  <a:lnTo>
                    <a:pt x="3" y="135"/>
                  </a:lnTo>
                  <a:lnTo>
                    <a:pt x="1" y="152"/>
                  </a:lnTo>
                  <a:lnTo>
                    <a:pt x="0" y="171"/>
                  </a:lnTo>
                  <a:lnTo>
                    <a:pt x="1" y="188"/>
                  </a:lnTo>
                  <a:lnTo>
                    <a:pt x="3" y="205"/>
                  </a:lnTo>
                  <a:lnTo>
                    <a:pt x="7" y="220"/>
                  </a:lnTo>
                  <a:lnTo>
                    <a:pt x="13" y="236"/>
                  </a:lnTo>
                  <a:lnTo>
                    <a:pt x="20" y="251"/>
                  </a:lnTo>
                  <a:lnTo>
                    <a:pt x="29" y="266"/>
                  </a:lnTo>
                  <a:lnTo>
                    <a:pt x="38" y="278"/>
                  </a:lnTo>
                  <a:lnTo>
                    <a:pt x="49" y="291"/>
                  </a:lnTo>
                  <a:lnTo>
                    <a:pt x="62" y="301"/>
                  </a:lnTo>
                  <a:lnTo>
                    <a:pt x="74" y="311"/>
                  </a:lnTo>
                  <a:lnTo>
                    <a:pt x="89" y="320"/>
                  </a:lnTo>
                  <a:lnTo>
                    <a:pt x="104" y="327"/>
                  </a:lnTo>
                  <a:lnTo>
                    <a:pt x="120" y="333"/>
                  </a:lnTo>
                  <a:lnTo>
                    <a:pt x="136" y="337"/>
                  </a:lnTo>
                  <a:lnTo>
                    <a:pt x="153" y="339"/>
                  </a:lnTo>
                  <a:lnTo>
                    <a:pt x="170" y="341"/>
                  </a:lnTo>
                  <a:lnTo>
                    <a:pt x="188" y="339"/>
                  </a:lnTo>
                  <a:lnTo>
                    <a:pt x="204" y="337"/>
                  </a:lnTo>
                  <a:lnTo>
                    <a:pt x="221" y="333"/>
                  </a:lnTo>
                  <a:lnTo>
                    <a:pt x="236" y="327"/>
                  </a:lnTo>
                  <a:lnTo>
                    <a:pt x="251" y="320"/>
                  </a:lnTo>
                  <a:lnTo>
                    <a:pt x="265" y="311"/>
                  </a:lnTo>
                  <a:lnTo>
                    <a:pt x="278" y="301"/>
                  </a:lnTo>
                  <a:lnTo>
                    <a:pt x="290" y="291"/>
                  </a:lnTo>
                  <a:lnTo>
                    <a:pt x="301" y="278"/>
                  </a:lnTo>
                  <a:lnTo>
                    <a:pt x="311" y="266"/>
                  </a:lnTo>
                  <a:lnTo>
                    <a:pt x="319" y="251"/>
                  </a:lnTo>
                  <a:lnTo>
                    <a:pt x="326" y="236"/>
                  </a:lnTo>
                  <a:lnTo>
                    <a:pt x="332" y="220"/>
                  </a:lnTo>
                  <a:lnTo>
                    <a:pt x="336" y="205"/>
                  </a:lnTo>
                  <a:lnTo>
                    <a:pt x="339" y="188"/>
                  </a:lnTo>
                  <a:lnTo>
                    <a:pt x="340" y="171"/>
                  </a:lnTo>
                  <a:close/>
                </a:path>
              </a:pathLst>
            </a:custGeom>
            <a:solidFill>
              <a:srgbClr val="ffffff"/>
            </a:solidFill>
            <a:ln>
              <a:noFill/>
            </a:ln>
          </p:spPr>
          <p:style>
            <a:lnRef idx="0"/>
            <a:fillRef idx="0"/>
            <a:effectRef idx="0"/>
            <a:fontRef idx="minor"/>
          </p:style>
        </p:sp>
        <p:sp>
          <p:nvSpPr>
            <p:cNvPr id="1692" name="CustomShape 8"/>
            <p:cNvSpPr/>
            <p:nvPr/>
          </p:nvSpPr>
          <p:spPr>
            <a:xfrm>
              <a:off x="1387440" y="3760200"/>
              <a:ext cx="297720" cy="297720"/>
            </a:xfrm>
            <a:custGeom>
              <a:avLst/>
              <a:gdLst/>
              <a:ahLst/>
              <a:rect l="l" t="t" r="r" b="b"/>
              <a:pathLst>
                <a:path w="340" h="341">
                  <a:moveTo>
                    <a:pt x="340" y="171"/>
                  </a:moveTo>
                  <a:lnTo>
                    <a:pt x="339" y="152"/>
                  </a:lnTo>
                  <a:lnTo>
                    <a:pt x="336" y="135"/>
                  </a:lnTo>
                  <a:lnTo>
                    <a:pt x="332" y="119"/>
                  </a:lnTo>
                  <a:lnTo>
                    <a:pt x="326" y="104"/>
                  </a:lnTo>
                  <a:lnTo>
                    <a:pt x="319" y="89"/>
                  </a:lnTo>
                  <a:lnTo>
                    <a:pt x="311" y="75"/>
                  </a:lnTo>
                  <a:lnTo>
                    <a:pt x="301" y="62"/>
                  </a:lnTo>
                  <a:lnTo>
                    <a:pt x="290" y="50"/>
                  </a:lnTo>
                  <a:lnTo>
                    <a:pt x="278" y="39"/>
                  </a:lnTo>
                  <a:lnTo>
                    <a:pt x="265" y="29"/>
                  </a:lnTo>
                  <a:lnTo>
                    <a:pt x="251" y="21"/>
                  </a:lnTo>
                  <a:lnTo>
                    <a:pt x="236" y="14"/>
                  </a:lnTo>
                  <a:lnTo>
                    <a:pt x="221" y="7"/>
                  </a:lnTo>
                  <a:lnTo>
                    <a:pt x="204" y="4"/>
                  </a:lnTo>
                  <a:lnTo>
                    <a:pt x="188" y="0"/>
                  </a:lnTo>
                  <a:lnTo>
                    <a:pt x="170" y="0"/>
                  </a:lnTo>
                  <a:lnTo>
                    <a:pt x="153" y="0"/>
                  </a:lnTo>
                  <a:lnTo>
                    <a:pt x="136" y="4"/>
                  </a:lnTo>
                  <a:lnTo>
                    <a:pt x="120" y="7"/>
                  </a:lnTo>
                  <a:lnTo>
                    <a:pt x="104" y="14"/>
                  </a:lnTo>
                  <a:lnTo>
                    <a:pt x="89" y="21"/>
                  </a:lnTo>
                  <a:lnTo>
                    <a:pt x="74" y="29"/>
                  </a:lnTo>
                  <a:lnTo>
                    <a:pt x="62" y="39"/>
                  </a:lnTo>
                  <a:lnTo>
                    <a:pt x="49" y="50"/>
                  </a:lnTo>
                  <a:lnTo>
                    <a:pt x="38" y="62"/>
                  </a:lnTo>
                  <a:lnTo>
                    <a:pt x="29" y="75"/>
                  </a:lnTo>
                  <a:lnTo>
                    <a:pt x="20" y="89"/>
                  </a:lnTo>
                  <a:lnTo>
                    <a:pt x="13" y="104"/>
                  </a:lnTo>
                  <a:lnTo>
                    <a:pt x="7" y="119"/>
                  </a:lnTo>
                  <a:lnTo>
                    <a:pt x="3" y="135"/>
                  </a:lnTo>
                  <a:lnTo>
                    <a:pt x="1" y="152"/>
                  </a:lnTo>
                  <a:lnTo>
                    <a:pt x="0" y="171"/>
                  </a:lnTo>
                  <a:lnTo>
                    <a:pt x="1" y="188"/>
                  </a:lnTo>
                  <a:lnTo>
                    <a:pt x="3" y="205"/>
                  </a:lnTo>
                  <a:lnTo>
                    <a:pt x="7" y="220"/>
                  </a:lnTo>
                  <a:lnTo>
                    <a:pt x="13" y="236"/>
                  </a:lnTo>
                  <a:lnTo>
                    <a:pt x="20" y="251"/>
                  </a:lnTo>
                  <a:lnTo>
                    <a:pt x="29" y="266"/>
                  </a:lnTo>
                  <a:lnTo>
                    <a:pt x="38" y="278"/>
                  </a:lnTo>
                  <a:lnTo>
                    <a:pt x="49" y="291"/>
                  </a:lnTo>
                  <a:lnTo>
                    <a:pt x="62" y="301"/>
                  </a:lnTo>
                  <a:lnTo>
                    <a:pt x="74" y="311"/>
                  </a:lnTo>
                  <a:lnTo>
                    <a:pt x="89" y="320"/>
                  </a:lnTo>
                  <a:lnTo>
                    <a:pt x="104" y="327"/>
                  </a:lnTo>
                  <a:lnTo>
                    <a:pt x="120" y="333"/>
                  </a:lnTo>
                  <a:lnTo>
                    <a:pt x="136" y="337"/>
                  </a:lnTo>
                  <a:lnTo>
                    <a:pt x="153" y="339"/>
                  </a:lnTo>
                  <a:lnTo>
                    <a:pt x="170" y="341"/>
                  </a:lnTo>
                  <a:lnTo>
                    <a:pt x="188" y="339"/>
                  </a:lnTo>
                  <a:lnTo>
                    <a:pt x="204" y="337"/>
                  </a:lnTo>
                  <a:lnTo>
                    <a:pt x="221" y="333"/>
                  </a:lnTo>
                  <a:lnTo>
                    <a:pt x="236" y="327"/>
                  </a:lnTo>
                  <a:lnTo>
                    <a:pt x="251" y="320"/>
                  </a:lnTo>
                  <a:lnTo>
                    <a:pt x="265" y="311"/>
                  </a:lnTo>
                  <a:lnTo>
                    <a:pt x="278" y="301"/>
                  </a:lnTo>
                  <a:lnTo>
                    <a:pt x="290" y="291"/>
                  </a:lnTo>
                  <a:lnTo>
                    <a:pt x="301" y="278"/>
                  </a:lnTo>
                  <a:lnTo>
                    <a:pt x="311" y="266"/>
                  </a:lnTo>
                  <a:lnTo>
                    <a:pt x="319" y="251"/>
                  </a:lnTo>
                  <a:lnTo>
                    <a:pt x="326" y="236"/>
                  </a:lnTo>
                  <a:lnTo>
                    <a:pt x="332" y="220"/>
                  </a:lnTo>
                  <a:lnTo>
                    <a:pt x="336" y="205"/>
                  </a:lnTo>
                  <a:lnTo>
                    <a:pt x="339" y="188"/>
                  </a:lnTo>
                  <a:lnTo>
                    <a:pt x="340" y="171"/>
                  </a:lnTo>
                </a:path>
              </a:pathLst>
            </a:custGeom>
            <a:noFill/>
            <a:ln>
              <a:solidFill>
                <a:srgbClr val="000000"/>
              </a:solidFill>
            </a:ln>
          </p:spPr>
          <p:style>
            <a:lnRef idx="0"/>
            <a:fillRef idx="0"/>
            <a:effectRef idx="0"/>
            <a:fontRef idx="minor"/>
          </p:style>
        </p:sp>
        <p:sp>
          <p:nvSpPr>
            <p:cNvPr id="1693" name="CustomShape 9"/>
            <p:cNvSpPr/>
            <p:nvPr/>
          </p:nvSpPr>
          <p:spPr>
            <a:xfrm>
              <a:off x="1685160" y="3909240"/>
              <a:ext cx="103320" cy="1800"/>
            </a:xfrm>
            <a:custGeom>
              <a:avLst/>
              <a:gdLst/>
              <a:ahLst/>
              <a:rect l="l" t="t" r="r" b="b"/>
              <a:pathLst>
                <a:path w="119" h="2">
                  <a:moveTo>
                    <a:pt x="0" y="2"/>
                  </a:moveTo>
                  <a:lnTo>
                    <a:pt x="102" y="2"/>
                  </a:lnTo>
                  <a:lnTo>
                    <a:pt x="103" y="0"/>
                  </a:lnTo>
                  <a:lnTo>
                    <a:pt x="104" y="0"/>
                  </a:lnTo>
                  <a:lnTo>
                    <a:pt x="119" y="0"/>
                  </a:lnTo>
                </a:path>
              </a:pathLst>
            </a:custGeom>
            <a:noFill/>
            <a:ln>
              <a:solidFill>
                <a:srgbClr val="000000"/>
              </a:solidFill>
            </a:ln>
          </p:spPr>
          <p:style>
            <a:lnRef idx="0"/>
            <a:fillRef idx="0"/>
            <a:effectRef idx="0"/>
            <a:fontRef idx="minor"/>
          </p:style>
        </p:sp>
        <p:sp>
          <p:nvSpPr>
            <p:cNvPr id="1694" name="CustomShape 10"/>
            <p:cNvSpPr/>
            <p:nvPr/>
          </p:nvSpPr>
          <p:spPr>
            <a:xfrm>
              <a:off x="1777680" y="3865680"/>
              <a:ext cx="85680" cy="85680"/>
            </a:xfrm>
            <a:custGeom>
              <a:avLst/>
              <a:gdLst/>
              <a:ahLst/>
              <a:rect l="l" t="t" r="r" b="b"/>
              <a:pathLst>
                <a:path w="98" h="99">
                  <a:moveTo>
                    <a:pt x="0" y="0"/>
                  </a:moveTo>
                  <a:lnTo>
                    <a:pt x="98" y="50"/>
                  </a:lnTo>
                  <a:lnTo>
                    <a:pt x="0" y="99"/>
                  </a:lnTo>
                  <a:lnTo>
                    <a:pt x="0" y="0"/>
                  </a:lnTo>
                  <a:close/>
                </a:path>
              </a:pathLst>
            </a:custGeom>
            <a:solidFill>
              <a:srgbClr val="000000"/>
            </a:solidFill>
            <a:ln>
              <a:noFill/>
            </a:ln>
          </p:spPr>
          <p:style>
            <a:lnRef idx="0"/>
            <a:fillRef idx="0"/>
            <a:effectRef idx="0"/>
            <a:fontRef idx="minor"/>
          </p:style>
        </p:sp>
        <p:sp>
          <p:nvSpPr>
            <p:cNvPr id="1695" name="CustomShape 11"/>
            <p:cNvSpPr/>
            <p:nvPr/>
          </p:nvSpPr>
          <p:spPr>
            <a:xfrm>
              <a:off x="1863360" y="3552480"/>
              <a:ext cx="757800" cy="713880"/>
            </a:xfrm>
            <a:custGeom>
              <a:avLst/>
              <a:gdLst/>
              <a:ahLst/>
              <a:rect l="l" t="t" r="r" b="b"/>
              <a:pathLst>
                <a:path w="866" h="817">
                  <a:moveTo>
                    <a:pt x="68" y="817"/>
                  </a:moveTo>
                  <a:lnTo>
                    <a:pt x="798" y="817"/>
                  </a:lnTo>
                  <a:lnTo>
                    <a:pt x="812" y="814"/>
                  </a:lnTo>
                  <a:lnTo>
                    <a:pt x="824" y="811"/>
                  </a:lnTo>
                  <a:lnTo>
                    <a:pt x="835" y="804"/>
                  </a:lnTo>
                  <a:lnTo>
                    <a:pt x="846" y="796"/>
                  </a:lnTo>
                  <a:lnTo>
                    <a:pt x="854" y="786"/>
                  </a:lnTo>
                  <a:lnTo>
                    <a:pt x="860" y="775"/>
                  </a:lnTo>
                  <a:lnTo>
                    <a:pt x="864" y="762"/>
                  </a:lnTo>
                  <a:lnTo>
                    <a:pt x="866" y="749"/>
                  </a:lnTo>
                  <a:lnTo>
                    <a:pt x="866" y="68"/>
                  </a:lnTo>
                  <a:lnTo>
                    <a:pt x="864" y="53"/>
                  </a:lnTo>
                  <a:lnTo>
                    <a:pt x="860" y="41"/>
                  </a:lnTo>
                  <a:lnTo>
                    <a:pt x="854" y="30"/>
                  </a:lnTo>
                  <a:lnTo>
                    <a:pt x="846" y="19"/>
                  </a:lnTo>
                  <a:lnTo>
                    <a:pt x="835" y="11"/>
                  </a:lnTo>
                  <a:lnTo>
                    <a:pt x="824" y="5"/>
                  </a:lnTo>
                  <a:lnTo>
                    <a:pt x="812" y="1"/>
                  </a:lnTo>
                  <a:lnTo>
                    <a:pt x="798" y="0"/>
                  </a:lnTo>
                  <a:lnTo>
                    <a:pt x="68" y="0"/>
                  </a:lnTo>
                  <a:lnTo>
                    <a:pt x="54" y="1"/>
                  </a:lnTo>
                  <a:lnTo>
                    <a:pt x="42" y="5"/>
                  </a:lnTo>
                  <a:lnTo>
                    <a:pt x="30" y="11"/>
                  </a:lnTo>
                  <a:lnTo>
                    <a:pt x="20" y="19"/>
                  </a:lnTo>
                  <a:lnTo>
                    <a:pt x="11" y="30"/>
                  </a:lnTo>
                  <a:lnTo>
                    <a:pt x="5" y="41"/>
                  </a:lnTo>
                  <a:lnTo>
                    <a:pt x="1" y="53"/>
                  </a:lnTo>
                  <a:lnTo>
                    <a:pt x="0" y="68"/>
                  </a:lnTo>
                  <a:lnTo>
                    <a:pt x="0" y="749"/>
                  </a:lnTo>
                  <a:lnTo>
                    <a:pt x="1" y="762"/>
                  </a:lnTo>
                  <a:lnTo>
                    <a:pt x="5" y="775"/>
                  </a:lnTo>
                  <a:lnTo>
                    <a:pt x="11" y="786"/>
                  </a:lnTo>
                  <a:lnTo>
                    <a:pt x="20" y="796"/>
                  </a:lnTo>
                  <a:lnTo>
                    <a:pt x="30" y="804"/>
                  </a:lnTo>
                  <a:lnTo>
                    <a:pt x="42" y="811"/>
                  </a:lnTo>
                  <a:lnTo>
                    <a:pt x="54" y="814"/>
                  </a:lnTo>
                  <a:lnTo>
                    <a:pt x="68" y="817"/>
                  </a:lnTo>
                  <a:close/>
                </a:path>
              </a:pathLst>
            </a:custGeom>
            <a:solidFill>
              <a:srgbClr val="ffffff"/>
            </a:solidFill>
            <a:ln>
              <a:noFill/>
            </a:ln>
          </p:spPr>
          <p:style>
            <a:lnRef idx="0"/>
            <a:fillRef idx="0"/>
            <a:effectRef idx="0"/>
            <a:fontRef idx="minor"/>
          </p:style>
        </p:sp>
        <p:sp>
          <p:nvSpPr>
            <p:cNvPr id="1696" name="CustomShape 12"/>
            <p:cNvSpPr/>
            <p:nvPr/>
          </p:nvSpPr>
          <p:spPr>
            <a:xfrm>
              <a:off x="1863360" y="3552480"/>
              <a:ext cx="757800" cy="713880"/>
            </a:xfrm>
            <a:custGeom>
              <a:avLst/>
              <a:gdLst/>
              <a:ahLst/>
              <a:rect l="l" t="t" r="r" b="b"/>
              <a:pathLst>
                <a:path w="866" h="817">
                  <a:moveTo>
                    <a:pt x="68" y="817"/>
                  </a:moveTo>
                  <a:lnTo>
                    <a:pt x="798" y="817"/>
                  </a:lnTo>
                  <a:lnTo>
                    <a:pt x="812" y="814"/>
                  </a:lnTo>
                  <a:lnTo>
                    <a:pt x="824" y="811"/>
                  </a:lnTo>
                  <a:lnTo>
                    <a:pt x="835" y="804"/>
                  </a:lnTo>
                  <a:lnTo>
                    <a:pt x="846" y="796"/>
                  </a:lnTo>
                  <a:lnTo>
                    <a:pt x="854" y="786"/>
                  </a:lnTo>
                  <a:lnTo>
                    <a:pt x="860" y="775"/>
                  </a:lnTo>
                  <a:lnTo>
                    <a:pt x="864" y="762"/>
                  </a:lnTo>
                  <a:lnTo>
                    <a:pt x="866" y="749"/>
                  </a:lnTo>
                  <a:lnTo>
                    <a:pt x="866" y="68"/>
                  </a:lnTo>
                  <a:lnTo>
                    <a:pt x="864" y="53"/>
                  </a:lnTo>
                  <a:lnTo>
                    <a:pt x="860" y="41"/>
                  </a:lnTo>
                  <a:lnTo>
                    <a:pt x="854" y="30"/>
                  </a:lnTo>
                  <a:lnTo>
                    <a:pt x="846" y="19"/>
                  </a:lnTo>
                  <a:lnTo>
                    <a:pt x="835" y="11"/>
                  </a:lnTo>
                  <a:lnTo>
                    <a:pt x="824" y="5"/>
                  </a:lnTo>
                  <a:lnTo>
                    <a:pt x="812" y="1"/>
                  </a:lnTo>
                  <a:lnTo>
                    <a:pt x="798" y="0"/>
                  </a:lnTo>
                  <a:lnTo>
                    <a:pt x="68" y="0"/>
                  </a:lnTo>
                  <a:lnTo>
                    <a:pt x="54" y="1"/>
                  </a:lnTo>
                  <a:lnTo>
                    <a:pt x="42" y="5"/>
                  </a:lnTo>
                  <a:lnTo>
                    <a:pt x="30" y="11"/>
                  </a:lnTo>
                  <a:lnTo>
                    <a:pt x="20" y="19"/>
                  </a:lnTo>
                  <a:lnTo>
                    <a:pt x="11" y="30"/>
                  </a:lnTo>
                  <a:lnTo>
                    <a:pt x="5" y="41"/>
                  </a:lnTo>
                  <a:lnTo>
                    <a:pt x="1" y="53"/>
                  </a:lnTo>
                  <a:lnTo>
                    <a:pt x="0" y="68"/>
                  </a:lnTo>
                  <a:lnTo>
                    <a:pt x="0" y="749"/>
                  </a:lnTo>
                  <a:lnTo>
                    <a:pt x="1" y="762"/>
                  </a:lnTo>
                  <a:lnTo>
                    <a:pt x="5" y="775"/>
                  </a:lnTo>
                  <a:lnTo>
                    <a:pt x="11" y="786"/>
                  </a:lnTo>
                  <a:lnTo>
                    <a:pt x="20" y="796"/>
                  </a:lnTo>
                  <a:lnTo>
                    <a:pt x="30" y="804"/>
                  </a:lnTo>
                  <a:lnTo>
                    <a:pt x="42" y="811"/>
                  </a:lnTo>
                  <a:lnTo>
                    <a:pt x="54" y="814"/>
                  </a:lnTo>
                  <a:lnTo>
                    <a:pt x="68" y="817"/>
                  </a:lnTo>
                </a:path>
              </a:pathLst>
            </a:custGeom>
            <a:noFill/>
            <a:ln>
              <a:solidFill>
                <a:srgbClr val="000000"/>
              </a:solidFill>
            </a:ln>
          </p:spPr>
          <p:style>
            <a:lnRef idx="0"/>
            <a:fillRef idx="0"/>
            <a:effectRef idx="0"/>
            <a:fontRef idx="minor"/>
          </p:style>
        </p:sp>
        <p:sp>
          <p:nvSpPr>
            <p:cNvPr id="1697" name="CustomShape 13"/>
            <p:cNvSpPr/>
            <p:nvPr/>
          </p:nvSpPr>
          <p:spPr>
            <a:xfrm>
              <a:off x="2044080" y="3671640"/>
              <a:ext cx="3772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Create </a:t>
              </a:r>
              <a:endParaRPr b="0" lang="en-US" sz="900" spc="-1" strike="noStrike">
                <a:latin typeface="Arial"/>
              </a:endParaRPr>
            </a:p>
          </p:txBody>
        </p:sp>
        <p:sp>
          <p:nvSpPr>
            <p:cNvPr id="1698" name="CustomShape 14"/>
            <p:cNvSpPr/>
            <p:nvPr/>
          </p:nvSpPr>
          <p:spPr>
            <a:xfrm>
              <a:off x="1963440" y="3830760"/>
              <a:ext cx="48672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Purchase</a:t>
              </a:r>
              <a:endParaRPr b="0" lang="en-US" sz="900" spc="-1" strike="noStrike">
                <a:latin typeface="Arial"/>
              </a:endParaRPr>
            </a:p>
          </p:txBody>
        </p:sp>
        <p:sp>
          <p:nvSpPr>
            <p:cNvPr id="1699" name="CustomShape 15"/>
            <p:cNvSpPr/>
            <p:nvPr/>
          </p:nvSpPr>
          <p:spPr>
            <a:xfrm>
              <a:off x="2071800" y="3989880"/>
              <a:ext cx="29340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Order</a:t>
              </a:r>
              <a:endParaRPr b="0" lang="en-US" sz="900" spc="-1" strike="noStrike">
                <a:latin typeface="Arial"/>
              </a:endParaRPr>
            </a:p>
          </p:txBody>
        </p:sp>
        <p:sp>
          <p:nvSpPr>
            <p:cNvPr id="1700" name="CustomShape 16"/>
            <p:cNvSpPr/>
            <p:nvPr/>
          </p:nvSpPr>
          <p:spPr>
            <a:xfrm>
              <a:off x="2887200" y="3552480"/>
              <a:ext cx="748800" cy="713880"/>
            </a:xfrm>
            <a:custGeom>
              <a:avLst/>
              <a:gdLst/>
              <a:ahLst/>
              <a:rect l="l" t="t" r="r" b="b"/>
              <a:pathLst>
                <a:path w="857" h="817">
                  <a:moveTo>
                    <a:pt x="68" y="817"/>
                  </a:moveTo>
                  <a:lnTo>
                    <a:pt x="789" y="817"/>
                  </a:lnTo>
                  <a:lnTo>
                    <a:pt x="803" y="814"/>
                  </a:lnTo>
                  <a:lnTo>
                    <a:pt x="815" y="811"/>
                  </a:lnTo>
                  <a:lnTo>
                    <a:pt x="828" y="804"/>
                  </a:lnTo>
                  <a:lnTo>
                    <a:pt x="838" y="796"/>
                  </a:lnTo>
                  <a:lnTo>
                    <a:pt x="846" y="786"/>
                  </a:lnTo>
                  <a:lnTo>
                    <a:pt x="851" y="775"/>
                  </a:lnTo>
                  <a:lnTo>
                    <a:pt x="856" y="762"/>
                  </a:lnTo>
                  <a:lnTo>
                    <a:pt x="857" y="749"/>
                  </a:lnTo>
                  <a:lnTo>
                    <a:pt x="857" y="68"/>
                  </a:lnTo>
                  <a:lnTo>
                    <a:pt x="856" y="55"/>
                  </a:lnTo>
                  <a:lnTo>
                    <a:pt x="851" y="41"/>
                  </a:lnTo>
                  <a:lnTo>
                    <a:pt x="846" y="30"/>
                  </a:lnTo>
                  <a:lnTo>
                    <a:pt x="838" y="19"/>
                  </a:lnTo>
                  <a:lnTo>
                    <a:pt x="828" y="11"/>
                  </a:lnTo>
                  <a:lnTo>
                    <a:pt x="815" y="5"/>
                  </a:lnTo>
                  <a:lnTo>
                    <a:pt x="803" y="1"/>
                  </a:lnTo>
                  <a:lnTo>
                    <a:pt x="789" y="0"/>
                  </a:lnTo>
                  <a:lnTo>
                    <a:pt x="68" y="0"/>
                  </a:lnTo>
                  <a:lnTo>
                    <a:pt x="54" y="1"/>
                  </a:lnTo>
                  <a:lnTo>
                    <a:pt x="42" y="5"/>
                  </a:lnTo>
                  <a:lnTo>
                    <a:pt x="30" y="11"/>
                  </a:lnTo>
                  <a:lnTo>
                    <a:pt x="20" y="19"/>
                  </a:lnTo>
                  <a:lnTo>
                    <a:pt x="11" y="30"/>
                  </a:lnTo>
                  <a:lnTo>
                    <a:pt x="6" y="41"/>
                  </a:lnTo>
                  <a:lnTo>
                    <a:pt x="1" y="55"/>
                  </a:lnTo>
                  <a:lnTo>
                    <a:pt x="0" y="68"/>
                  </a:lnTo>
                  <a:lnTo>
                    <a:pt x="0" y="749"/>
                  </a:lnTo>
                  <a:lnTo>
                    <a:pt x="1" y="762"/>
                  </a:lnTo>
                  <a:lnTo>
                    <a:pt x="6" y="775"/>
                  </a:lnTo>
                  <a:lnTo>
                    <a:pt x="11" y="786"/>
                  </a:lnTo>
                  <a:lnTo>
                    <a:pt x="20" y="796"/>
                  </a:lnTo>
                  <a:lnTo>
                    <a:pt x="30" y="804"/>
                  </a:lnTo>
                  <a:lnTo>
                    <a:pt x="42" y="811"/>
                  </a:lnTo>
                  <a:lnTo>
                    <a:pt x="54" y="814"/>
                  </a:lnTo>
                  <a:lnTo>
                    <a:pt x="68" y="817"/>
                  </a:lnTo>
                  <a:close/>
                </a:path>
              </a:pathLst>
            </a:custGeom>
            <a:solidFill>
              <a:srgbClr val="ffffff"/>
            </a:solidFill>
            <a:ln>
              <a:noFill/>
            </a:ln>
          </p:spPr>
          <p:style>
            <a:lnRef idx="0"/>
            <a:fillRef idx="0"/>
            <a:effectRef idx="0"/>
            <a:fontRef idx="minor"/>
          </p:style>
        </p:sp>
        <p:sp>
          <p:nvSpPr>
            <p:cNvPr id="1701" name="CustomShape 17"/>
            <p:cNvSpPr/>
            <p:nvPr/>
          </p:nvSpPr>
          <p:spPr>
            <a:xfrm>
              <a:off x="2887200" y="3552480"/>
              <a:ext cx="748800" cy="713880"/>
            </a:xfrm>
            <a:custGeom>
              <a:avLst/>
              <a:gdLst/>
              <a:ahLst/>
              <a:rect l="l" t="t" r="r" b="b"/>
              <a:pathLst>
                <a:path w="857" h="817">
                  <a:moveTo>
                    <a:pt x="68" y="817"/>
                  </a:moveTo>
                  <a:lnTo>
                    <a:pt x="789" y="817"/>
                  </a:lnTo>
                  <a:lnTo>
                    <a:pt x="803" y="814"/>
                  </a:lnTo>
                  <a:lnTo>
                    <a:pt x="815" y="811"/>
                  </a:lnTo>
                  <a:lnTo>
                    <a:pt x="828" y="804"/>
                  </a:lnTo>
                  <a:lnTo>
                    <a:pt x="838" y="796"/>
                  </a:lnTo>
                  <a:lnTo>
                    <a:pt x="846" y="786"/>
                  </a:lnTo>
                  <a:lnTo>
                    <a:pt x="851" y="775"/>
                  </a:lnTo>
                  <a:lnTo>
                    <a:pt x="856" y="762"/>
                  </a:lnTo>
                  <a:lnTo>
                    <a:pt x="857" y="749"/>
                  </a:lnTo>
                  <a:lnTo>
                    <a:pt x="857" y="68"/>
                  </a:lnTo>
                  <a:lnTo>
                    <a:pt x="856" y="55"/>
                  </a:lnTo>
                  <a:lnTo>
                    <a:pt x="851" y="41"/>
                  </a:lnTo>
                  <a:lnTo>
                    <a:pt x="846" y="30"/>
                  </a:lnTo>
                  <a:lnTo>
                    <a:pt x="838" y="19"/>
                  </a:lnTo>
                  <a:lnTo>
                    <a:pt x="828" y="11"/>
                  </a:lnTo>
                  <a:lnTo>
                    <a:pt x="815" y="5"/>
                  </a:lnTo>
                  <a:lnTo>
                    <a:pt x="803" y="1"/>
                  </a:lnTo>
                  <a:lnTo>
                    <a:pt x="789" y="0"/>
                  </a:lnTo>
                  <a:lnTo>
                    <a:pt x="68" y="0"/>
                  </a:lnTo>
                  <a:lnTo>
                    <a:pt x="54" y="1"/>
                  </a:lnTo>
                  <a:lnTo>
                    <a:pt x="42" y="5"/>
                  </a:lnTo>
                  <a:lnTo>
                    <a:pt x="30" y="11"/>
                  </a:lnTo>
                  <a:lnTo>
                    <a:pt x="20" y="19"/>
                  </a:lnTo>
                  <a:lnTo>
                    <a:pt x="11" y="30"/>
                  </a:lnTo>
                  <a:lnTo>
                    <a:pt x="6" y="41"/>
                  </a:lnTo>
                  <a:lnTo>
                    <a:pt x="1" y="55"/>
                  </a:lnTo>
                  <a:lnTo>
                    <a:pt x="0" y="68"/>
                  </a:lnTo>
                  <a:lnTo>
                    <a:pt x="0" y="749"/>
                  </a:lnTo>
                  <a:lnTo>
                    <a:pt x="1" y="762"/>
                  </a:lnTo>
                  <a:lnTo>
                    <a:pt x="6" y="775"/>
                  </a:lnTo>
                  <a:lnTo>
                    <a:pt x="11" y="786"/>
                  </a:lnTo>
                  <a:lnTo>
                    <a:pt x="20" y="796"/>
                  </a:lnTo>
                  <a:lnTo>
                    <a:pt x="30" y="804"/>
                  </a:lnTo>
                  <a:lnTo>
                    <a:pt x="42" y="811"/>
                  </a:lnTo>
                  <a:lnTo>
                    <a:pt x="54" y="814"/>
                  </a:lnTo>
                  <a:lnTo>
                    <a:pt x="68" y="817"/>
                  </a:lnTo>
                </a:path>
              </a:pathLst>
            </a:custGeom>
            <a:noFill/>
            <a:ln>
              <a:solidFill>
                <a:srgbClr val="000000"/>
              </a:solidFill>
            </a:ln>
          </p:spPr>
          <p:style>
            <a:lnRef idx="0"/>
            <a:fillRef idx="0"/>
            <a:effectRef idx="0"/>
            <a:fontRef idx="minor"/>
          </p:style>
        </p:sp>
        <p:sp>
          <p:nvSpPr>
            <p:cNvPr id="1702" name="CustomShape 18"/>
            <p:cNvSpPr/>
            <p:nvPr/>
          </p:nvSpPr>
          <p:spPr>
            <a:xfrm>
              <a:off x="3016440" y="3671640"/>
              <a:ext cx="46080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Approve </a:t>
              </a:r>
              <a:endParaRPr b="0" lang="en-US" sz="900" spc="-1" strike="noStrike">
                <a:latin typeface="Arial"/>
              </a:endParaRPr>
            </a:p>
          </p:txBody>
        </p:sp>
        <p:sp>
          <p:nvSpPr>
            <p:cNvPr id="1703" name="CustomShape 19"/>
            <p:cNvSpPr/>
            <p:nvPr/>
          </p:nvSpPr>
          <p:spPr>
            <a:xfrm>
              <a:off x="2981520" y="3830760"/>
              <a:ext cx="48672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Purchase</a:t>
              </a:r>
              <a:endParaRPr b="0" lang="en-US" sz="900" spc="-1" strike="noStrike">
                <a:latin typeface="Arial"/>
              </a:endParaRPr>
            </a:p>
          </p:txBody>
        </p:sp>
        <p:sp>
          <p:nvSpPr>
            <p:cNvPr id="1704" name="CustomShape 20"/>
            <p:cNvSpPr/>
            <p:nvPr/>
          </p:nvSpPr>
          <p:spPr>
            <a:xfrm>
              <a:off x="3093480" y="3989880"/>
              <a:ext cx="29340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Order</a:t>
              </a:r>
              <a:endParaRPr b="0" lang="en-US" sz="900" spc="-1" strike="noStrike">
                <a:latin typeface="Arial"/>
              </a:endParaRPr>
            </a:p>
          </p:txBody>
        </p:sp>
        <p:sp>
          <p:nvSpPr>
            <p:cNvPr id="1705" name="Line 21"/>
            <p:cNvSpPr/>
            <p:nvPr/>
          </p:nvSpPr>
          <p:spPr>
            <a:xfrm>
              <a:off x="2621160" y="3909240"/>
              <a:ext cx="190440" cy="2160"/>
            </a:xfrm>
            <a:prstGeom prst="line">
              <a:avLst/>
            </a:prstGeom>
            <a:ln>
              <a:solidFill>
                <a:srgbClr val="000000"/>
              </a:solidFill>
            </a:ln>
          </p:spPr>
          <p:style>
            <a:lnRef idx="0"/>
            <a:fillRef idx="0"/>
            <a:effectRef idx="0"/>
            <a:fontRef idx="minor"/>
          </p:style>
        </p:sp>
        <p:sp>
          <p:nvSpPr>
            <p:cNvPr id="1706" name="CustomShape 22"/>
            <p:cNvSpPr/>
            <p:nvPr/>
          </p:nvSpPr>
          <p:spPr>
            <a:xfrm>
              <a:off x="2801520" y="3865680"/>
              <a:ext cx="85680" cy="85680"/>
            </a:xfrm>
            <a:custGeom>
              <a:avLst/>
              <a:gdLst/>
              <a:ahLst/>
              <a:rect l="l" t="t" r="r" b="b"/>
              <a:pathLst>
                <a:path w="98" h="99">
                  <a:moveTo>
                    <a:pt x="0" y="0"/>
                  </a:moveTo>
                  <a:lnTo>
                    <a:pt x="98" y="50"/>
                  </a:lnTo>
                  <a:lnTo>
                    <a:pt x="0" y="99"/>
                  </a:lnTo>
                  <a:lnTo>
                    <a:pt x="0" y="0"/>
                  </a:lnTo>
                  <a:close/>
                </a:path>
              </a:pathLst>
            </a:custGeom>
            <a:solidFill>
              <a:srgbClr val="000000"/>
            </a:solidFill>
            <a:ln>
              <a:noFill/>
            </a:ln>
          </p:spPr>
          <p:style>
            <a:lnRef idx="0"/>
            <a:fillRef idx="0"/>
            <a:effectRef idx="0"/>
            <a:fontRef idx="minor"/>
          </p:style>
        </p:sp>
        <p:sp>
          <p:nvSpPr>
            <p:cNvPr id="1707" name="CustomShape 23"/>
            <p:cNvSpPr/>
            <p:nvPr/>
          </p:nvSpPr>
          <p:spPr>
            <a:xfrm>
              <a:off x="3802320" y="3683520"/>
              <a:ext cx="451800" cy="450000"/>
            </a:xfrm>
            <a:custGeom>
              <a:avLst/>
              <a:gdLst/>
              <a:ahLst/>
              <a:rect l="l" t="t" r="r" b="b"/>
              <a:pathLst>
                <a:path w="515" h="514">
                  <a:moveTo>
                    <a:pt x="0" y="257"/>
                  </a:moveTo>
                  <a:lnTo>
                    <a:pt x="258" y="0"/>
                  </a:lnTo>
                  <a:lnTo>
                    <a:pt x="515" y="257"/>
                  </a:lnTo>
                  <a:lnTo>
                    <a:pt x="258" y="514"/>
                  </a:lnTo>
                  <a:lnTo>
                    <a:pt x="0" y="257"/>
                  </a:lnTo>
                  <a:close/>
                </a:path>
              </a:pathLst>
            </a:custGeom>
            <a:solidFill>
              <a:srgbClr val="ffffff"/>
            </a:solidFill>
            <a:ln>
              <a:noFill/>
            </a:ln>
          </p:spPr>
          <p:style>
            <a:lnRef idx="0"/>
            <a:fillRef idx="0"/>
            <a:effectRef idx="0"/>
            <a:fontRef idx="minor"/>
          </p:style>
        </p:sp>
        <p:sp>
          <p:nvSpPr>
            <p:cNvPr id="1708" name="CustomShape 24"/>
            <p:cNvSpPr/>
            <p:nvPr/>
          </p:nvSpPr>
          <p:spPr>
            <a:xfrm>
              <a:off x="3802320" y="3683520"/>
              <a:ext cx="451800" cy="450000"/>
            </a:xfrm>
            <a:custGeom>
              <a:avLst/>
              <a:gdLst/>
              <a:ahLst/>
              <a:rect l="l" t="t" r="r" b="b"/>
              <a:pathLst>
                <a:path w="515" h="514">
                  <a:moveTo>
                    <a:pt x="0" y="257"/>
                  </a:moveTo>
                  <a:lnTo>
                    <a:pt x="258" y="0"/>
                  </a:lnTo>
                  <a:lnTo>
                    <a:pt x="515" y="257"/>
                  </a:lnTo>
                  <a:lnTo>
                    <a:pt x="258" y="514"/>
                  </a:lnTo>
                  <a:lnTo>
                    <a:pt x="0" y="257"/>
                  </a:lnTo>
                  <a:close/>
                </a:path>
              </a:pathLst>
            </a:custGeom>
            <a:noFill/>
            <a:ln>
              <a:solidFill>
                <a:srgbClr val="000000"/>
              </a:solidFill>
            </a:ln>
          </p:spPr>
          <p:style>
            <a:lnRef idx="0"/>
            <a:fillRef idx="0"/>
            <a:effectRef idx="0"/>
            <a:fontRef idx="minor"/>
          </p:style>
        </p:sp>
        <p:sp>
          <p:nvSpPr>
            <p:cNvPr id="1709" name="Line 25"/>
            <p:cNvSpPr/>
            <p:nvPr/>
          </p:nvSpPr>
          <p:spPr>
            <a:xfrm flipV="1">
              <a:off x="3953160" y="3833640"/>
              <a:ext cx="150480" cy="148680"/>
            </a:xfrm>
            <a:prstGeom prst="line">
              <a:avLst/>
            </a:prstGeom>
            <a:ln>
              <a:solidFill>
                <a:srgbClr val="000000"/>
              </a:solidFill>
            </a:ln>
          </p:spPr>
          <p:style>
            <a:lnRef idx="0"/>
            <a:fillRef idx="0"/>
            <a:effectRef idx="0"/>
            <a:fontRef idx="minor"/>
          </p:style>
        </p:sp>
        <p:sp>
          <p:nvSpPr>
            <p:cNvPr id="1710" name="Line 26"/>
            <p:cNvSpPr/>
            <p:nvPr/>
          </p:nvSpPr>
          <p:spPr>
            <a:xfrm>
              <a:off x="3953160" y="3834000"/>
              <a:ext cx="150480" cy="148680"/>
            </a:xfrm>
            <a:prstGeom prst="line">
              <a:avLst/>
            </a:prstGeom>
            <a:ln>
              <a:solidFill>
                <a:srgbClr val="000000"/>
              </a:solidFill>
            </a:ln>
          </p:spPr>
          <p:style>
            <a:lnRef idx="0"/>
            <a:fillRef idx="0"/>
            <a:effectRef idx="0"/>
            <a:fontRef idx="minor"/>
          </p:style>
        </p:sp>
        <p:sp>
          <p:nvSpPr>
            <p:cNvPr id="1711" name="Line 27"/>
            <p:cNvSpPr/>
            <p:nvPr/>
          </p:nvSpPr>
          <p:spPr>
            <a:xfrm>
              <a:off x="4254120" y="3909240"/>
              <a:ext cx="311400" cy="2160"/>
            </a:xfrm>
            <a:prstGeom prst="line">
              <a:avLst/>
            </a:prstGeom>
            <a:ln>
              <a:solidFill>
                <a:srgbClr val="000000"/>
              </a:solidFill>
            </a:ln>
          </p:spPr>
          <p:style>
            <a:lnRef idx="0"/>
            <a:fillRef idx="0"/>
            <a:effectRef idx="0"/>
            <a:fontRef idx="minor"/>
          </p:style>
        </p:sp>
        <p:sp>
          <p:nvSpPr>
            <p:cNvPr id="1712" name="CustomShape 28"/>
            <p:cNvSpPr/>
            <p:nvPr/>
          </p:nvSpPr>
          <p:spPr>
            <a:xfrm>
              <a:off x="4553280" y="3865680"/>
              <a:ext cx="85680" cy="85680"/>
            </a:xfrm>
            <a:custGeom>
              <a:avLst/>
              <a:gdLst/>
              <a:ahLst/>
              <a:rect l="l" t="t" r="r" b="b"/>
              <a:pathLst>
                <a:path w="97" h="99">
                  <a:moveTo>
                    <a:pt x="0" y="0"/>
                  </a:moveTo>
                  <a:lnTo>
                    <a:pt x="97" y="50"/>
                  </a:lnTo>
                  <a:lnTo>
                    <a:pt x="0" y="99"/>
                  </a:lnTo>
                  <a:lnTo>
                    <a:pt x="0" y="0"/>
                  </a:lnTo>
                  <a:close/>
                </a:path>
              </a:pathLst>
            </a:custGeom>
            <a:solidFill>
              <a:srgbClr val="000000"/>
            </a:solidFill>
            <a:ln>
              <a:noFill/>
            </a:ln>
          </p:spPr>
          <p:style>
            <a:lnRef idx="0"/>
            <a:fillRef idx="0"/>
            <a:effectRef idx="0"/>
            <a:fontRef idx="minor"/>
          </p:style>
        </p:sp>
        <p:sp>
          <p:nvSpPr>
            <p:cNvPr id="1713" name="Line 29"/>
            <p:cNvSpPr/>
            <p:nvPr/>
          </p:nvSpPr>
          <p:spPr>
            <a:xfrm>
              <a:off x="3636000" y="3909240"/>
              <a:ext cx="92880" cy="2160"/>
            </a:xfrm>
            <a:prstGeom prst="line">
              <a:avLst/>
            </a:prstGeom>
            <a:ln>
              <a:solidFill>
                <a:srgbClr val="000000"/>
              </a:solidFill>
            </a:ln>
          </p:spPr>
          <p:style>
            <a:lnRef idx="0"/>
            <a:fillRef idx="0"/>
            <a:effectRef idx="0"/>
            <a:fontRef idx="minor"/>
          </p:style>
        </p:sp>
        <p:sp>
          <p:nvSpPr>
            <p:cNvPr id="1714" name="CustomShape 30"/>
            <p:cNvSpPr/>
            <p:nvPr/>
          </p:nvSpPr>
          <p:spPr>
            <a:xfrm>
              <a:off x="3716640" y="3865680"/>
              <a:ext cx="85680" cy="85680"/>
            </a:xfrm>
            <a:custGeom>
              <a:avLst/>
              <a:gdLst/>
              <a:ahLst/>
              <a:rect l="l" t="t" r="r" b="b"/>
              <a:pathLst>
                <a:path w="97" h="99">
                  <a:moveTo>
                    <a:pt x="0" y="0"/>
                  </a:moveTo>
                  <a:lnTo>
                    <a:pt x="97" y="50"/>
                  </a:lnTo>
                  <a:lnTo>
                    <a:pt x="0" y="99"/>
                  </a:lnTo>
                  <a:lnTo>
                    <a:pt x="0" y="0"/>
                  </a:lnTo>
                  <a:close/>
                </a:path>
              </a:pathLst>
            </a:custGeom>
            <a:solidFill>
              <a:srgbClr val="000000"/>
            </a:solidFill>
            <a:ln>
              <a:noFill/>
            </a:ln>
          </p:spPr>
          <p:style>
            <a:lnRef idx="0"/>
            <a:fillRef idx="0"/>
            <a:effectRef idx="0"/>
            <a:fontRef idx="minor"/>
          </p:style>
        </p:sp>
        <p:sp>
          <p:nvSpPr>
            <p:cNvPr id="1715" name="Line 31"/>
            <p:cNvSpPr/>
            <p:nvPr/>
          </p:nvSpPr>
          <p:spPr>
            <a:xfrm>
              <a:off x="5088600" y="3909240"/>
              <a:ext cx="87840" cy="2160"/>
            </a:xfrm>
            <a:prstGeom prst="line">
              <a:avLst/>
            </a:prstGeom>
            <a:ln>
              <a:solidFill>
                <a:srgbClr val="000000"/>
              </a:solidFill>
            </a:ln>
          </p:spPr>
          <p:style>
            <a:lnRef idx="0"/>
            <a:fillRef idx="0"/>
            <a:effectRef idx="0"/>
            <a:fontRef idx="minor"/>
          </p:style>
        </p:sp>
        <p:sp>
          <p:nvSpPr>
            <p:cNvPr id="1716" name="CustomShape 32"/>
            <p:cNvSpPr/>
            <p:nvPr/>
          </p:nvSpPr>
          <p:spPr>
            <a:xfrm>
              <a:off x="5166000" y="3865680"/>
              <a:ext cx="85680" cy="85680"/>
            </a:xfrm>
            <a:custGeom>
              <a:avLst/>
              <a:gdLst/>
              <a:ahLst/>
              <a:rect l="l" t="t" r="r" b="b"/>
              <a:pathLst>
                <a:path w="99" h="97">
                  <a:moveTo>
                    <a:pt x="0" y="0"/>
                  </a:moveTo>
                  <a:lnTo>
                    <a:pt x="99" y="48"/>
                  </a:lnTo>
                  <a:lnTo>
                    <a:pt x="0" y="97"/>
                  </a:lnTo>
                  <a:lnTo>
                    <a:pt x="0" y="0"/>
                  </a:lnTo>
                  <a:close/>
                </a:path>
              </a:pathLst>
            </a:custGeom>
            <a:solidFill>
              <a:srgbClr val="000000"/>
            </a:solidFill>
            <a:ln>
              <a:noFill/>
            </a:ln>
          </p:spPr>
          <p:style>
            <a:lnRef idx="0"/>
            <a:fillRef idx="0"/>
            <a:effectRef idx="0"/>
            <a:fontRef idx="minor"/>
          </p:style>
        </p:sp>
        <p:sp>
          <p:nvSpPr>
            <p:cNvPr id="1717" name="CustomShape 33"/>
            <p:cNvSpPr/>
            <p:nvPr/>
          </p:nvSpPr>
          <p:spPr>
            <a:xfrm>
              <a:off x="4638960" y="3683520"/>
              <a:ext cx="449640" cy="450000"/>
            </a:xfrm>
            <a:custGeom>
              <a:avLst/>
              <a:gdLst/>
              <a:ahLst/>
              <a:rect l="l" t="t" r="r" b="b"/>
              <a:pathLst>
                <a:path w="515" h="514">
                  <a:moveTo>
                    <a:pt x="0" y="257"/>
                  </a:moveTo>
                  <a:lnTo>
                    <a:pt x="258" y="0"/>
                  </a:lnTo>
                  <a:lnTo>
                    <a:pt x="515" y="257"/>
                  </a:lnTo>
                  <a:lnTo>
                    <a:pt x="258" y="514"/>
                  </a:lnTo>
                  <a:lnTo>
                    <a:pt x="0" y="257"/>
                  </a:lnTo>
                  <a:close/>
                </a:path>
              </a:pathLst>
            </a:custGeom>
            <a:solidFill>
              <a:srgbClr val="ffffff"/>
            </a:solidFill>
            <a:ln>
              <a:noFill/>
            </a:ln>
          </p:spPr>
          <p:style>
            <a:lnRef idx="0"/>
            <a:fillRef idx="0"/>
            <a:effectRef idx="0"/>
            <a:fontRef idx="minor"/>
          </p:style>
        </p:sp>
        <p:sp>
          <p:nvSpPr>
            <p:cNvPr id="1718" name="CustomShape 34"/>
            <p:cNvSpPr/>
            <p:nvPr/>
          </p:nvSpPr>
          <p:spPr>
            <a:xfrm>
              <a:off x="4638960" y="3683520"/>
              <a:ext cx="449640" cy="450000"/>
            </a:xfrm>
            <a:custGeom>
              <a:avLst/>
              <a:gdLst/>
              <a:ahLst/>
              <a:rect l="l" t="t" r="r" b="b"/>
              <a:pathLst>
                <a:path w="515" h="514">
                  <a:moveTo>
                    <a:pt x="0" y="257"/>
                  </a:moveTo>
                  <a:lnTo>
                    <a:pt x="258" y="0"/>
                  </a:lnTo>
                  <a:lnTo>
                    <a:pt x="515" y="257"/>
                  </a:lnTo>
                  <a:lnTo>
                    <a:pt x="258" y="514"/>
                  </a:lnTo>
                  <a:lnTo>
                    <a:pt x="0" y="257"/>
                  </a:lnTo>
                  <a:close/>
                </a:path>
              </a:pathLst>
            </a:custGeom>
            <a:noFill/>
            <a:ln>
              <a:solidFill>
                <a:srgbClr val="000000"/>
              </a:solidFill>
            </a:ln>
          </p:spPr>
          <p:style>
            <a:lnRef idx="0"/>
            <a:fillRef idx="0"/>
            <a:effectRef idx="0"/>
            <a:fontRef idx="minor"/>
          </p:style>
        </p:sp>
        <p:sp>
          <p:nvSpPr>
            <p:cNvPr id="1719" name="CustomShape 35"/>
            <p:cNvSpPr/>
            <p:nvPr/>
          </p:nvSpPr>
          <p:spPr>
            <a:xfrm>
              <a:off x="4752720" y="3795840"/>
              <a:ext cx="223920" cy="225720"/>
            </a:xfrm>
            <a:custGeom>
              <a:avLst/>
              <a:gdLst/>
              <a:ahLst/>
              <a:rect l="l" t="t" r="r" b="b"/>
              <a:pathLst>
                <a:path w="258" h="258">
                  <a:moveTo>
                    <a:pt x="258" y="129"/>
                  </a:moveTo>
                  <a:lnTo>
                    <a:pt x="257" y="116"/>
                  </a:lnTo>
                  <a:lnTo>
                    <a:pt x="254" y="103"/>
                  </a:lnTo>
                  <a:lnTo>
                    <a:pt x="252" y="91"/>
                  </a:lnTo>
                  <a:lnTo>
                    <a:pt x="248" y="79"/>
                  </a:lnTo>
                  <a:lnTo>
                    <a:pt x="235" y="57"/>
                  </a:lnTo>
                  <a:lnTo>
                    <a:pt x="219" y="39"/>
                  </a:lnTo>
                  <a:lnTo>
                    <a:pt x="201" y="23"/>
                  </a:lnTo>
                  <a:lnTo>
                    <a:pt x="178" y="10"/>
                  </a:lnTo>
                  <a:lnTo>
                    <a:pt x="167" y="7"/>
                  </a:lnTo>
                  <a:lnTo>
                    <a:pt x="155" y="4"/>
                  </a:lnTo>
                  <a:lnTo>
                    <a:pt x="142" y="1"/>
                  </a:lnTo>
                  <a:lnTo>
                    <a:pt x="129" y="0"/>
                  </a:lnTo>
                  <a:lnTo>
                    <a:pt x="116" y="1"/>
                  </a:lnTo>
                  <a:lnTo>
                    <a:pt x="102" y="4"/>
                  </a:lnTo>
                  <a:lnTo>
                    <a:pt x="90" y="7"/>
                  </a:lnTo>
                  <a:lnTo>
                    <a:pt x="79" y="10"/>
                  </a:lnTo>
                  <a:lnTo>
                    <a:pt x="57" y="23"/>
                  </a:lnTo>
                  <a:lnTo>
                    <a:pt x="38" y="39"/>
                  </a:lnTo>
                  <a:lnTo>
                    <a:pt x="22" y="57"/>
                  </a:lnTo>
                  <a:lnTo>
                    <a:pt x="11" y="79"/>
                  </a:lnTo>
                  <a:lnTo>
                    <a:pt x="6" y="91"/>
                  </a:lnTo>
                  <a:lnTo>
                    <a:pt x="3" y="103"/>
                  </a:lnTo>
                  <a:lnTo>
                    <a:pt x="0" y="116"/>
                  </a:lnTo>
                  <a:lnTo>
                    <a:pt x="0" y="129"/>
                  </a:lnTo>
                  <a:lnTo>
                    <a:pt x="0" y="142"/>
                  </a:lnTo>
                  <a:lnTo>
                    <a:pt x="3" y="155"/>
                  </a:lnTo>
                  <a:lnTo>
                    <a:pt x="6" y="167"/>
                  </a:lnTo>
                  <a:lnTo>
                    <a:pt x="11" y="179"/>
                  </a:lnTo>
                  <a:lnTo>
                    <a:pt x="22" y="201"/>
                  </a:lnTo>
                  <a:lnTo>
                    <a:pt x="38" y="220"/>
                  </a:lnTo>
                  <a:lnTo>
                    <a:pt x="57" y="236"/>
                  </a:lnTo>
                  <a:lnTo>
                    <a:pt x="79" y="247"/>
                  </a:lnTo>
                  <a:lnTo>
                    <a:pt x="90" y="252"/>
                  </a:lnTo>
                  <a:lnTo>
                    <a:pt x="102" y="255"/>
                  </a:lnTo>
                  <a:lnTo>
                    <a:pt x="116" y="258"/>
                  </a:lnTo>
                  <a:lnTo>
                    <a:pt x="129" y="258"/>
                  </a:lnTo>
                  <a:lnTo>
                    <a:pt x="142" y="258"/>
                  </a:lnTo>
                  <a:lnTo>
                    <a:pt x="155" y="255"/>
                  </a:lnTo>
                  <a:lnTo>
                    <a:pt x="167" y="252"/>
                  </a:lnTo>
                  <a:lnTo>
                    <a:pt x="178" y="247"/>
                  </a:lnTo>
                  <a:lnTo>
                    <a:pt x="201" y="236"/>
                  </a:lnTo>
                  <a:lnTo>
                    <a:pt x="219" y="220"/>
                  </a:lnTo>
                  <a:lnTo>
                    <a:pt x="235" y="201"/>
                  </a:lnTo>
                  <a:lnTo>
                    <a:pt x="248" y="179"/>
                  </a:lnTo>
                  <a:lnTo>
                    <a:pt x="252" y="167"/>
                  </a:lnTo>
                  <a:lnTo>
                    <a:pt x="254" y="155"/>
                  </a:lnTo>
                  <a:lnTo>
                    <a:pt x="257" y="142"/>
                  </a:lnTo>
                  <a:lnTo>
                    <a:pt x="258" y="129"/>
                  </a:lnTo>
                  <a:close/>
                </a:path>
              </a:pathLst>
            </a:custGeom>
            <a:solidFill>
              <a:srgbClr val="ffffff"/>
            </a:solidFill>
            <a:ln>
              <a:noFill/>
            </a:ln>
          </p:spPr>
          <p:style>
            <a:lnRef idx="0"/>
            <a:fillRef idx="0"/>
            <a:effectRef idx="0"/>
            <a:fontRef idx="minor"/>
          </p:style>
        </p:sp>
        <p:sp>
          <p:nvSpPr>
            <p:cNvPr id="1720" name="CustomShape 36"/>
            <p:cNvSpPr/>
            <p:nvPr/>
          </p:nvSpPr>
          <p:spPr>
            <a:xfrm>
              <a:off x="4752720" y="3795840"/>
              <a:ext cx="223920" cy="225720"/>
            </a:xfrm>
            <a:custGeom>
              <a:avLst/>
              <a:gdLst/>
              <a:ahLst/>
              <a:rect l="l" t="t" r="r" b="b"/>
              <a:pathLst>
                <a:path w="258" h="258">
                  <a:moveTo>
                    <a:pt x="258" y="129"/>
                  </a:moveTo>
                  <a:lnTo>
                    <a:pt x="257" y="116"/>
                  </a:lnTo>
                  <a:lnTo>
                    <a:pt x="254" y="103"/>
                  </a:lnTo>
                  <a:lnTo>
                    <a:pt x="252" y="91"/>
                  </a:lnTo>
                  <a:lnTo>
                    <a:pt x="248" y="79"/>
                  </a:lnTo>
                  <a:lnTo>
                    <a:pt x="235" y="57"/>
                  </a:lnTo>
                  <a:lnTo>
                    <a:pt x="219" y="39"/>
                  </a:lnTo>
                  <a:lnTo>
                    <a:pt x="201" y="23"/>
                  </a:lnTo>
                  <a:lnTo>
                    <a:pt x="178" y="10"/>
                  </a:lnTo>
                  <a:lnTo>
                    <a:pt x="167" y="7"/>
                  </a:lnTo>
                  <a:lnTo>
                    <a:pt x="155" y="4"/>
                  </a:lnTo>
                  <a:lnTo>
                    <a:pt x="142" y="1"/>
                  </a:lnTo>
                  <a:lnTo>
                    <a:pt x="129" y="0"/>
                  </a:lnTo>
                  <a:lnTo>
                    <a:pt x="116" y="1"/>
                  </a:lnTo>
                  <a:lnTo>
                    <a:pt x="102" y="4"/>
                  </a:lnTo>
                  <a:lnTo>
                    <a:pt x="90" y="7"/>
                  </a:lnTo>
                  <a:lnTo>
                    <a:pt x="79" y="10"/>
                  </a:lnTo>
                  <a:lnTo>
                    <a:pt x="57" y="23"/>
                  </a:lnTo>
                  <a:lnTo>
                    <a:pt x="38" y="39"/>
                  </a:lnTo>
                  <a:lnTo>
                    <a:pt x="22" y="57"/>
                  </a:lnTo>
                  <a:lnTo>
                    <a:pt x="11" y="79"/>
                  </a:lnTo>
                  <a:lnTo>
                    <a:pt x="6" y="91"/>
                  </a:lnTo>
                  <a:lnTo>
                    <a:pt x="3" y="103"/>
                  </a:lnTo>
                  <a:lnTo>
                    <a:pt x="0" y="116"/>
                  </a:lnTo>
                  <a:lnTo>
                    <a:pt x="0" y="129"/>
                  </a:lnTo>
                  <a:lnTo>
                    <a:pt x="0" y="142"/>
                  </a:lnTo>
                  <a:lnTo>
                    <a:pt x="3" y="155"/>
                  </a:lnTo>
                  <a:lnTo>
                    <a:pt x="6" y="167"/>
                  </a:lnTo>
                  <a:lnTo>
                    <a:pt x="11" y="179"/>
                  </a:lnTo>
                  <a:lnTo>
                    <a:pt x="22" y="201"/>
                  </a:lnTo>
                  <a:lnTo>
                    <a:pt x="38" y="220"/>
                  </a:lnTo>
                  <a:lnTo>
                    <a:pt x="57" y="236"/>
                  </a:lnTo>
                  <a:lnTo>
                    <a:pt x="79" y="247"/>
                  </a:lnTo>
                  <a:lnTo>
                    <a:pt x="90" y="252"/>
                  </a:lnTo>
                  <a:lnTo>
                    <a:pt x="102" y="255"/>
                  </a:lnTo>
                  <a:lnTo>
                    <a:pt x="116" y="258"/>
                  </a:lnTo>
                  <a:lnTo>
                    <a:pt x="129" y="258"/>
                  </a:lnTo>
                  <a:lnTo>
                    <a:pt x="142" y="258"/>
                  </a:lnTo>
                  <a:lnTo>
                    <a:pt x="155" y="255"/>
                  </a:lnTo>
                  <a:lnTo>
                    <a:pt x="167" y="252"/>
                  </a:lnTo>
                  <a:lnTo>
                    <a:pt x="178" y="247"/>
                  </a:lnTo>
                  <a:lnTo>
                    <a:pt x="201" y="236"/>
                  </a:lnTo>
                  <a:lnTo>
                    <a:pt x="219" y="220"/>
                  </a:lnTo>
                  <a:lnTo>
                    <a:pt x="235" y="201"/>
                  </a:lnTo>
                  <a:lnTo>
                    <a:pt x="248" y="179"/>
                  </a:lnTo>
                  <a:lnTo>
                    <a:pt x="252" y="167"/>
                  </a:lnTo>
                  <a:lnTo>
                    <a:pt x="254" y="155"/>
                  </a:lnTo>
                  <a:lnTo>
                    <a:pt x="257" y="142"/>
                  </a:lnTo>
                  <a:lnTo>
                    <a:pt x="258" y="129"/>
                  </a:lnTo>
                </a:path>
              </a:pathLst>
            </a:custGeom>
            <a:noFill/>
            <a:ln>
              <a:solidFill>
                <a:srgbClr val="000000"/>
              </a:solidFill>
            </a:ln>
          </p:spPr>
          <p:style>
            <a:lnRef idx="0"/>
            <a:fillRef idx="0"/>
            <a:effectRef idx="0"/>
            <a:fontRef idx="minor"/>
          </p:style>
        </p:sp>
        <p:sp>
          <p:nvSpPr>
            <p:cNvPr id="1721" name="CustomShape 37"/>
            <p:cNvSpPr/>
            <p:nvPr/>
          </p:nvSpPr>
          <p:spPr>
            <a:xfrm>
              <a:off x="4775400" y="3818160"/>
              <a:ext cx="178560" cy="180360"/>
            </a:xfrm>
            <a:custGeom>
              <a:avLst/>
              <a:gdLst/>
              <a:ahLst/>
              <a:rect l="l" t="t" r="r" b="b"/>
              <a:pathLst>
                <a:path w="206" h="205">
                  <a:moveTo>
                    <a:pt x="206" y="103"/>
                  </a:moveTo>
                  <a:lnTo>
                    <a:pt x="203" y="82"/>
                  </a:lnTo>
                  <a:lnTo>
                    <a:pt x="198" y="63"/>
                  </a:lnTo>
                  <a:lnTo>
                    <a:pt x="188" y="46"/>
                  </a:lnTo>
                  <a:lnTo>
                    <a:pt x="175" y="31"/>
                  </a:lnTo>
                  <a:lnTo>
                    <a:pt x="160" y="18"/>
                  </a:lnTo>
                  <a:lnTo>
                    <a:pt x="143" y="8"/>
                  </a:lnTo>
                  <a:lnTo>
                    <a:pt x="123" y="2"/>
                  </a:lnTo>
                  <a:lnTo>
                    <a:pt x="103" y="0"/>
                  </a:lnTo>
                  <a:lnTo>
                    <a:pt x="82" y="2"/>
                  </a:lnTo>
                  <a:lnTo>
                    <a:pt x="63" y="8"/>
                  </a:lnTo>
                  <a:lnTo>
                    <a:pt x="46" y="18"/>
                  </a:lnTo>
                  <a:lnTo>
                    <a:pt x="30" y="31"/>
                  </a:lnTo>
                  <a:lnTo>
                    <a:pt x="17" y="46"/>
                  </a:lnTo>
                  <a:lnTo>
                    <a:pt x="8" y="63"/>
                  </a:lnTo>
                  <a:lnTo>
                    <a:pt x="2" y="82"/>
                  </a:lnTo>
                  <a:lnTo>
                    <a:pt x="0" y="103"/>
                  </a:lnTo>
                  <a:lnTo>
                    <a:pt x="2" y="124"/>
                  </a:lnTo>
                  <a:lnTo>
                    <a:pt x="8" y="143"/>
                  </a:lnTo>
                  <a:lnTo>
                    <a:pt x="17" y="160"/>
                  </a:lnTo>
                  <a:lnTo>
                    <a:pt x="30" y="176"/>
                  </a:lnTo>
                  <a:lnTo>
                    <a:pt x="46" y="188"/>
                  </a:lnTo>
                  <a:lnTo>
                    <a:pt x="63" y="197"/>
                  </a:lnTo>
                  <a:lnTo>
                    <a:pt x="82" y="204"/>
                  </a:lnTo>
                  <a:lnTo>
                    <a:pt x="103" y="205"/>
                  </a:lnTo>
                  <a:lnTo>
                    <a:pt x="123" y="204"/>
                  </a:lnTo>
                  <a:lnTo>
                    <a:pt x="143" y="197"/>
                  </a:lnTo>
                  <a:lnTo>
                    <a:pt x="160" y="188"/>
                  </a:lnTo>
                  <a:lnTo>
                    <a:pt x="175" y="176"/>
                  </a:lnTo>
                  <a:lnTo>
                    <a:pt x="188" y="160"/>
                  </a:lnTo>
                  <a:lnTo>
                    <a:pt x="198" y="143"/>
                  </a:lnTo>
                  <a:lnTo>
                    <a:pt x="203" y="124"/>
                  </a:lnTo>
                  <a:lnTo>
                    <a:pt x="206" y="103"/>
                  </a:lnTo>
                  <a:close/>
                </a:path>
              </a:pathLst>
            </a:custGeom>
            <a:solidFill>
              <a:srgbClr val="ffffff"/>
            </a:solidFill>
            <a:ln>
              <a:noFill/>
            </a:ln>
          </p:spPr>
          <p:style>
            <a:lnRef idx="0"/>
            <a:fillRef idx="0"/>
            <a:effectRef idx="0"/>
            <a:fontRef idx="minor"/>
          </p:style>
        </p:sp>
        <p:sp>
          <p:nvSpPr>
            <p:cNvPr id="1722" name="CustomShape 38"/>
            <p:cNvSpPr/>
            <p:nvPr/>
          </p:nvSpPr>
          <p:spPr>
            <a:xfrm>
              <a:off x="4775400" y="3818160"/>
              <a:ext cx="178560" cy="180360"/>
            </a:xfrm>
            <a:custGeom>
              <a:avLst/>
              <a:gdLst/>
              <a:ahLst/>
              <a:rect l="l" t="t" r="r" b="b"/>
              <a:pathLst>
                <a:path w="206" h="205">
                  <a:moveTo>
                    <a:pt x="206" y="103"/>
                  </a:moveTo>
                  <a:lnTo>
                    <a:pt x="203" y="82"/>
                  </a:lnTo>
                  <a:lnTo>
                    <a:pt x="198" y="63"/>
                  </a:lnTo>
                  <a:lnTo>
                    <a:pt x="188" y="46"/>
                  </a:lnTo>
                  <a:lnTo>
                    <a:pt x="175" y="31"/>
                  </a:lnTo>
                  <a:lnTo>
                    <a:pt x="160" y="18"/>
                  </a:lnTo>
                  <a:lnTo>
                    <a:pt x="143" y="8"/>
                  </a:lnTo>
                  <a:lnTo>
                    <a:pt x="123" y="2"/>
                  </a:lnTo>
                  <a:lnTo>
                    <a:pt x="103" y="0"/>
                  </a:lnTo>
                  <a:lnTo>
                    <a:pt x="82" y="2"/>
                  </a:lnTo>
                  <a:lnTo>
                    <a:pt x="63" y="8"/>
                  </a:lnTo>
                  <a:lnTo>
                    <a:pt x="46" y="18"/>
                  </a:lnTo>
                  <a:lnTo>
                    <a:pt x="30" y="31"/>
                  </a:lnTo>
                  <a:lnTo>
                    <a:pt x="17" y="46"/>
                  </a:lnTo>
                  <a:lnTo>
                    <a:pt x="8" y="63"/>
                  </a:lnTo>
                  <a:lnTo>
                    <a:pt x="2" y="82"/>
                  </a:lnTo>
                  <a:lnTo>
                    <a:pt x="0" y="103"/>
                  </a:lnTo>
                  <a:lnTo>
                    <a:pt x="2" y="124"/>
                  </a:lnTo>
                  <a:lnTo>
                    <a:pt x="8" y="143"/>
                  </a:lnTo>
                  <a:lnTo>
                    <a:pt x="17" y="160"/>
                  </a:lnTo>
                  <a:lnTo>
                    <a:pt x="30" y="176"/>
                  </a:lnTo>
                  <a:lnTo>
                    <a:pt x="46" y="188"/>
                  </a:lnTo>
                  <a:lnTo>
                    <a:pt x="63" y="197"/>
                  </a:lnTo>
                  <a:lnTo>
                    <a:pt x="82" y="204"/>
                  </a:lnTo>
                  <a:lnTo>
                    <a:pt x="103" y="205"/>
                  </a:lnTo>
                  <a:lnTo>
                    <a:pt x="123" y="204"/>
                  </a:lnTo>
                  <a:lnTo>
                    <a:pt x="143" y="197"/>
                  </a:lnTo>
                  <a:lnTo>
                    <a:pt x="160" y="188"/>
                  </a:lnTo>
                  <a:lnTo>
                    <a:pt x="175" y="176"/>
                  </a:lnTo>
                  <a:lnTo>
                    <a:pt x="188" y="160"/>
                  </a:lnTo>
                  <a:lnTo>
                    <a:pt x="198" y="143"/>
                  </a:lnTo>
                  <a:lnTo>
                    <a:pt x="203" y="124"/>
                  </a:lnTo>
                  <a:lnTo>
                    <a:pt x="206" y="103"/>
                  </a:lnTo>
                </a:path>
              </a:pathLst>
            </a:custGeom>
            <a:noFill/>
            <a:ln>
              <a:solidFill>
                <a:srgbClr val="000000"/>
              </a:solidFill>
            </a:ln>
          </p:spPr>
          <p:style>
            <a:lnRef idx="0"/>
            <a:fillRef idx="0"/>
            <a:effectRef idx="0"/>
            <a:fontRef idx="minor"/>
          </p:style>
        </p:sp>
        <p:sp>
          <p:nvSpPr>
            <p:cNvPr id="1723" name="CustomShape 39"/>
            <p:cNvSpPr/>
            <p:nvPr/>
          </p:nvSpPr>
          <p:spPr>
            <a:xfrm>
              <a:off x="4796640" y="3828600"/>
              <a:ext cx="136440" cy="159480"/>
            </a:xfrm>
            <a:custGeom>
              <a:avLst/>
              <a:gdLst/>
              <a:ahLst/>
              <a:rect l="l" t="t" r="r" b="b"/>
              <a:pathLst>
                <a:path w="157" h="181">
                  <a:moveTo>
                    <a:pt x="52" y="136"/>
                  </a:moveTo>
                  <a:lnTo>
                    <a:pt x="79" y="181"/>
                  </a:lnTo>
                  <a:lnTo>
                    <a:pt x="105" y="136"/>
                  </a:lnTo>
                  <a:lnTo>
                    <a:pt x="157" y="136"/>
                  </a:lnTo>
                  <a:lnTo>
                    <a:pt x="131" y="90"/>
                  </a:lnTo>
                  <a:lnTo>
                    <a:pt x="157" y="45"/>
                  </a:lnTo>
                  <a:lnTo>
                    <a:pt x="105" y="45"/>
                  </a:lnTo>
                  <a:lnTo>
                    <a:pt x="79" y="0"/>
                  </a:lnTo>
                  <a:lnTo>
                    <a:pt x="52" y="45"/>
                  </a:lnTo>
                  <a:lnTo>
                    <a:pt x="0" y="45"/>
                  </a:lnTo>
                  <a:lnTo>
                    <a:pt x="26" y="90"/>
                  </a:lnTo>
                  <a:lnTo>
                    <a:pt x="0" y="136"/>
                  </a:lnTo>
                  <a:lnTo>
                    <a:pt x="52" y="136"/>
                  </a:lnTo>
                  <a:close/>
                </a:path>
              </a:pathLst>
            </a:custGeom>
            <a:solidFill>
              <a:srgbClr val="000000"/>
            </a:solidFill>
            <a:ln>
              <a:noFill/>
            </a:ln>
          </p:spPr>
          <p:style>
            <a:lnRef idx="0"/>
            <a:fillRef idx="0"/>
            <a:effectRef idx="0"/>
            <a:fontRef idx="minor"/>
          </p:style>
        </p:sp>
        <p:sp>
          <p:nvSpPr>
            <p:cNvPr id="1724" name="CustomShape 40"/>
            <p:cNvSpPr/>
            <p:nvPr/>
          </p:nvSpPr>
          <p:spPr>
            <a:xfrm>
              <a:off x="4796640" y="3828600"/>
              <a:ext cx="136440" cy="159480"/>
            </a:xfrm>
            <a:custGeom>
              <a:avLst/>
              <a:gdLst/>
              <a:ahLst/>
              <a:rect l="l" t="t" r="r" b="b"/>
              <a:pathLst>
                <a:path w="157" h="181">
                  <a:moveTo>
                    <a:pt x="52" y="136"/>
                  </a:moveTo>
                  <a:lnTo>
                    <a:pt x="79" y="181"/>
                  </a:lnTo>
                  <a:lnTo>
                    <a:pt x="105" y="136"/>
                  </a:lnTo>
                  <a:lnTo>
                    <a:pt x="157" y="136"/>
                  </a:lnTo>
                  <a:lnTo>
                    <a:pt x="131" y="90"/>
                  </a:lnTo>
                  <a:lnTo>
                    <a:pt x="157" y="45"/>
                  </a:lnTo>
                  <a:lnTo>
                    <a:pt x="105" y="45"/>
                  </a:lnTo>
                  <a:lnTo>
                    <a:pt x="79" y="0"/>
                  </a:lnTo>
                  <a:lnTo>
                    <a:pt x="52" y="45"/>
                  </a:lnTo>
                  <a:lnTo>
                    <a:pt x="0" y="45"/>
                  </a:lnTo>
                  <a:lnTo>
                    <a:pt x="26" y="90"/>
                  </a:lnTo>
                  <a:lnTo>
                    <a:pt x="0" y="136"/>
                  </a:lnTo>
                  <a:lnTo>
                    <a:pt x="52" y="136"/>
                  </a:lnTo>
                  <a:close/>
                </a:path>
              </a:pathLst>
            </a:custGeom>
            <a:noFill/>
            <a:ln>
              <a:solidFill>
                <a:srgbClr val="000000"/>
              </a:solidFill>
            </a:ln>
          </p:spPr>
          <p:style>
            <a:lnRef idx="0"/>
            <a:fillRef idx="0"/>
            <a:effectRef idx="0"/>
            <a:fontRef idx="minor"/>
          </p:style>
        </p:sp>
        <p:sp>
          <p:nvSpPr>
            <p:cNvPr id="1725" name="CustomShape 41"/>
            <p:cNvSpPr/>
            <p:nvPr/>
          </p:nvSpPr>
          <p:spPr>
            <a:xfrm>
              <a:off x="5251680" y="3760200"/>
              <a:ext cx="297360" cy="297720"/>
            </a:xfrm>
            <a:custGeom>
              <a:avLst/>
              <a:gdLst/>
              <a:ahLst/>
              <a:rect l="l" t="t" r="r" b="b"/>
              <a:pathLst>
                <a:path w="340" h="340">
                  <a:moveTo>
                    <a:pt x="340" y="170"/>
                  </a:moveTo>
                  <a:lnTo>
                    <a:pt x="339" y="152"/>
                  </a:lnTo>
                  <a:lnTo>
                    <a:pt x="336" y="135"/>
                  </a:lnTo>
                  <a:lnTo>
                    <a:pt x="332" y="119"/>
                  </a:lnTo>
                  <a:lnTo>
                    <a:pt x="326" y="103"/>
                  </a:lnTo>
                  <a:lnTo>
                    <a:pt x="319" y="89"/>
                  </a:lnTo>
                  <a:lnTo>
                    <a:pt x="310" y="75"/>
                  </a:lnTo>
                  <a:lnTo>
                    <a:pt x="300" y="62"/>
                  </a:lnTo>
                  <a:lnTo>
                    <a:pt x="290" y="50"/>
                  </a:lnTo>
                  <a:lnTo>
                    <a:pt x="277" y="39"/>
                  </a:lnTo>
                  <a:lnTo>
                    <a:pt x="264" y="29"/>
                  </a:lnTo>
                  <a:lnTo>
                    <a:pt x="250" y="21"/>
                  </a:lnTo>
                  <a:lnTo>
                    <a:pt x="236" y="13"/>
                  </a:lnTo>
                  <a:lnTo>
                    <a:pt x="220" y="7"/>
                  </a:lnTo>
                  <a:lnTo>
                    <a:pt x="204" y="4"/>
                  </a:lnTo>
                  <a:lnTo>
                    <a:pt x="187" y="0"/>
                  </a:lnTo>
                  <a:lnTo>
                    <a:pt x="170" y="0"/>
                  </a:lnTo>
                  <a:lnTo>
                    <a:pt x="152" y="0"/>
                  </a:lnTo>
                  <a:lnTo>
                    <a:pt x="135" y="4"/>
                  </a:lnTo>
                  <a:lnTo>
                    <a:pt x="119" y="7"/>
                  </a:lnTo>
                  <a:lnTo>
                    <a:pt x="103" y="13"/>
                  </a:lnTo>
                  <a:lnTo>
                    <a:pt x="88" y="21"/>
                  </a:lnTo>
                  <a:lnTo>
                    <a:pt x="75" y="29"/>
                  </a:lnTo>
                  <a:lnTo>
                    <a:pt x="61" y="39"/>
                  </a:lnTo>
                  <a:lnTo>
                    <a:pt x="50" y="50"/>
                  </a:lnTo>
                  <a:lnTo>
                    <a:pt x="38" y="62"/>
                  </a:lnTo>
                  <a:lnTo>
                    <a:pt x="28" y="75"/>
                  </a:lnTo>
                  <a:lnTo>
                    <a:pt x="20" y="89"/>
                  </a:lnTo>
                  <a:lnTo>
                    <a:pt x="12" y="103"/>
                  </a:lnTo>
                  <a:lnTo>
                    <a:pt x="7" y="119"/>
                  </a:lnTo>
                  <a:lnTo>
                    <a:pt x="3" y="135"/>
                  </a:lnTo>
                  <a:lnTo>
                    <a:pt x="0" y="152"/>
                  </a:lnTo>
                  <a:lnTo>
                    <a:pt x="0" y="170"/>
                  </a:lnTo>
                  <a:lnTo>
                    <a:pt x="0" y="187"/>
                  </a:lnTo>
                  <a:lnTo>
                    <a:pt x="3" y="204"/>
                  </a:lnTo>
                  <a:lnTo>
                    <a:pt x="7" y="220"/>
                  </a:lnTo>
                  <a:lnTo>
                    <a:pt x="12" y="236"/>
                  </a:lnTo>
                  <a:lnTo>
                    <a:pt x="20" y="251"/>
                  </a:lnTo>
                  <a:lnTo>
                    <a:pt x="28" y="266"/>
                  </a:lnTo>
                  <a:lnTo>
                    <a:pt x="38" y="278"/>
                  </a:lnTo>
                  <a:lnTo>
                    <a:pt x="50" y="291"/>
                  </a:lnTo>
                  <a:lnTo>
                    <a:pt x="61" y="301"/>
                  </a:lnTo>
                  <a:lnTo>
                    <a:pt x="75" y="311"/>
                  </a:lnTo>
                  <a:lnTo>
                    <a:pt x="88" y="320"/>
                  </a:lnTo>
                  <a:lnTo>
                    <a:pt x="103" y="327"/>
                  </a:lnTo>
                  <a:lnTo>
                    <a:pt x="119" y="333"/>
                  </a:lnTo>
                  <a:lnTo>
                    <a:pt x="135" y="337"/>
                  </a:lnTo>
                  <a:lnTo>
                    <a:pt x="152" y="339"/>
                  </a:lnTo>
                  <a:lnTo>
                    <a:pt x="170" y="340"/>
                  </a:lnTo>
                  <a:lnTo>
                    <a:pt x="187" y="339"/>
                  </a:lnTo>
                  <a:lnTo>
                    <a:pt x="204" y="337"/>
                  </a:lnTo>
                  <a:lnTo>
                    <a:pt x="220" y="333"/>
                  </a:lnTo>
                  <a:lnTo>
                    <a:pt x="236" y="327"/>
                  </a:lnTo>
                  <a:lnTo>
                    <a:pt x="250" y="320"/>
                  </a:lnTo>
                  <a:lnTo>
                    <a:pt x="264" y="311"/>
                  </a:lnTo>
                  <a:lnTo>
                    <a:pt x="277" y="301"/>
                  </a:lnTo>
                  <a:lnTo>
                    <a:pt x="290" y="291"/>
                  </a:lnTo>
                  <a:lnTo>
                    <a:pt x="300" y="278"/>
                  </a:lnTo>
                  <a:lnTo>
                    <a:pt x="310" y="266"/>
                  </a:lnTo>
                  <a:lnTo>
                    <a:pt x="319" y="251"/>
                  </a:lnTo>
                  <a:lnTo>
                    <a:pt x="326" y="236"/>
                  </a:lnTo>
                  <a:lnTo>
                    <a:pt x="332" y="220"/>
                  </a:lnTo>
                  <a:lnTo>
                    <a:pt x="336" y="204"/>
                  </a:lnTo>
                  <a:lnTo>
                    <a:pt x="339" y="187"/>
                  </a:lnTo>
                  <a:lnTo>
                    <a:pt x="340" y="170"/>
                  </a:lnTo>
                  <a:close/>
                </a:path>
              </a:pathLst>
            </a:custGeom>
            <a:solidFill>
              <a:srgbClr val="ffffff"/>
            </a:solidFill>
            <a:ln>
              <a:noFill/>
            </a:ln>
          </p:spPr>
          <p:style>
            <a:lnRef idx="0"/>
            <a:fillRef idx="0"/>
            <a:effectRef idx="0"/>
            <a:fontRef idx="minor"/>
          </p:style>
        </p:sp>
        <p:sp>
          <p:nvSpPr>
            <p:cNvPr id="1726" name="CustomShape 42"/>
            <p:cNvSpPr/>
            <p:nvPr/>
          </p:nvSpPr>
          <p:spPr>
            <a:xfrm>
              <a:off x="5251680" y="3760200"/>
              <a:ext cx="297360" cy="297720"/>
            </a:xfrm>
            <a:custGeom>
              <a:avLst/>
              <a:gdLst/>
              <a:ahLst/>
              <a:rect l="l" t="t" r="r" b="b"/>
              <a:pathLst>
                <a:path w="340" h="340">
                  <a:moveTo>
                    <a:pt x="340" y="170"/>
                  </a:moveTo>
                  <a:lnTo>
                    <a:pt x="339" y="152"/>
                  </a:lnTo>
                  <a:lnTo>
                    <a:pt x="336" y="135"/>
                  </a:lnTo>
                  <a:lnTo>
                    <a:pt x="332" y="119"/>
                  </a:lnTo>
                  <a:lnTo>
                    <a:pt x="326" y="103"/>
                  </a:lnTo>
                  <a:lnTo>
                    <a:pt x="319" y="89"/>
                  </a:lnTo>
                  <a:lnTo>
                    <a:pt x="310" y="75"/>
                  </a:lnTo>
                  <a:lnTo>
                    <a:pt x="300" y="62"/>
                  </a:lnTo>
                  <a:lnTo>
                    <a:pt x="290" y="50"/>
                  </a:lnTo>
                  <a:lnTo>
                    <a:pt x="277" y="39"/>
                  </a:lnTo>
                  <a:lnTo>
                    <a:pt x="264" y="29"/>
                  </a:lnTo>
                  <a:lnTo>
                    <a:pt x="250" y="21"/>
                  </a:lnTo>
                  <a:lnTo>
                    <a:pt x="236" y="13"/>
                  </a:lnTo>
                  <a:lnTo>
                    <a:pt x="220" y="7"/>
                  </a:lnTo>
                  <a:lnTo>
                    <a:pt x="204" y="4"/>
                  </a:lnTo>
                  <a:lnTo>
                    <a:pt x="187" y="0"/>
                  </a:lnTo>
                  <a:lnTo>
                    <a:pt x="170" y="0"/>
                  </a:lnTo>
                  <a:lnTo>
                    <a:pt x="152" y="0"/>
                  </a:lnTo>
                  <a:lnTo>
                    <a:pt x="135" y="4"/>
                  </a:lnTo>
                  <a:lnTo>
                    <a:pt x="119" y="7"/>
                  </a:lnTo>
                  <a:lnTo>
                    <a:pt x="103" y="13"/>
                  </a:lnTo>
                  <a:lnTo>
                    <a:pt x="88" y="21"/>
                  </a:lnTo>
                  <a:lnTo>
                    <a:pt x="75" y="29"/>
                  </a:lnTo>
                  <a:lnTo>
                    <a:pt x="61" y="39"/>
                  </a:lnTo>
                  <a:lnTo>
                    <a:pt x="50" y="50"/>
                  </a:lnTo>
                  <a:lnTo>
                    <a:pt x="38" y="62"/>
                  </a:lnTo>
                  <a:lnTo>
                    <a:pt x="28" y="75"/>
                  </a:lnTo>
                  <a:lnTo>
                    <a:pt x="20" y="89"/>
                  </a:lnTo>
                  <a:lnTo>
                    <a:pt x="12" y="103"/>
                  </a:lnTo>
                  <a:lnTo>
                    <a:pt x="7" y="119"/>
                  </a:lnTo>
                  <a:lnTo>
                    <a:pt x="3" y="135"/>
                  </a:lnTo>
                  <a:lnTo>
                    <a:pt x="0" y="152"/>
                  </a:lnTo>
                  <a:lnTo>
                    <a:pt x="0" y="170"/>
                  </a:lnTo>
                  <a:lnTo>
                    <a:pt x="0" y="187"/>
                  </a:lnTo>
                  <a:lnTo>
                    <a:pt x="3" y="204"/>
                  </a:lnTo>
                  <a:lnTo>
                    <a:pt x="7" y="220"/>
                  </a:lnTo>
                  <a:lnTo>
                    <a:pt x="12" y="236"/>
                  </a:lnTo>
                  <a:lnTo>
                    <a:pt x="20" y="251"/>
                  </a:lnTo>
                  <a:lnTo>
                    <a:pt x="28" y="266"/>
                  </a:lnTo>
                  <a:lnTo>
                    <a:pt x="38" y="278"/>
                  </a:lnTo>
                  <a:lnTo>
                    <a:pt x="50" y="291"/>
                  </a:lnTo>
                  <a:lnTo>
                    <a:pt x="61" y="301"/>
                  </a:lnTo>
                  <a:lnTo>
                    <a:pt x="75" y="311"/>
                  </a:lnTo>
                  <a:lnTo>
                    <a:pt x="88" y="320"/>
                  </a:lnTo>
                  <a:lnTo>
                    <a:pt x="103" y="327"/>
                  </a:lnTo>
                  <a:lnTo>
                    <a:pt x="119" y="333"/>
                  </a:lnTo>
                  <a:lnTo>
                    <a:pt x="135" y="337"/>
                  </a:lnTo>
                  <a:lnTo>
                    <a:pt x="152" y="339"/>
                  </a:lnTo>
                  <a:lnTo>
                    <a:pt x="170" y="340"/>
                  </a:lnTo>
                  <a:lnTo>
                    <a:pt x="187" y="339"/>
                  </a:lnTo>
                  <a:lnTo>
                    <a:pt x="204" y="337"/>
                  </a:lnTo>
                  <a:lnTo>
                    <a:pt x="220" y="333"/>
                  </a:lnTo>
                  <a:lnTo>
                    <a:pt x="236" y="327"/>
                  </a:lnTo>
                  <a:lnTo>
                    <a:pt x="250" y="320"/>
                  </a:lnTo>
                  <a:lnTo>
                    <a:pt x="264" y="311"/>
                  </a:lnTo>
                  <a:lnTo>
                    <a:pt x="277" y="301"/>
                  </a:lnTo>
                  <a:lnTo>
                    <a:pt x="290" y="291"/>
                  </a:lnTo>
                  <a:lnTo>
                    <a:pt x="300" y="278"/>
                  </a:lnTo>
                  <a:lnTo>
                    <a:pt x="310" y="266"/>
                  </a:lnTo>
                  <a:lnTo>
                    <a:pt x="319" y="251"/>
                  </a:lnTo>
                  <a:lnTo>
                    <a:pt x="326" y="236"/>
                  </a:lnTo>
                  <a:lnTo>
                    <a:pt x="332" y="220"/>
                  </a:lnTo>
                  <a:lnTo>
                    <a:pt x="336" y="204"/>
                  </a:lnTo>
                  <a:lnTo>
                    <a:pt x="339" y="187"/>
                  </a:lnTo>
                  <a:lnTo>
                    <a:pt x="340" y="170"/>
                  </a:lnTo>
                </a:path>
              </a:pathLst>
            </a:custGeom>
            <a:noFill/>
            <a:ln>
              <a:solidFill>
                <a:srgbClr val="000000"/>
              </a:solidFill>
            </a:ln>
          </p:spPr>
          <p:style>
            <a:lnRef idx="0"/>
            <a:fillRef idx="0"/>
            <a:effectRef idx="0"/>
            <a:fontRef idx="minor"/>
          </p:style>
        </p:sp>
        <p:sp>
          <p:nvSpPr>
            <p:cNvPr id="1727" name="CustomShape 43"/>
            <p:cNvSpPr/>
            <p:nvPr/>
          </p:nvSpPr>
          <p:spPr>
            <a:xfrm>
              <a:off x="5281560" y="3790080"/>
              <a:ext cx="237600" cy="238320"/>
            </a:xfrm>
            <a:custGeom>
              <a:avLst/>
              <a:gdLst/>
              <a:ahLst/>
              <a:rect l="l" t="t" r="r" b="b"/>
              <a:pathLst>
                <a:path w="272" h="272">
                  <a:moveTo>
                    <a:pt x="272" y="136"/>
                  </a:moveTo>
                  <a:lnTo>
                    <a:pt x="271" y="122"/>
                  </a:lnTo>
                  <a:lnTo>
                    <a:pt x="268" y="108"/>
                  </a:lnTo>
                  <a:lnTo>
                    <a:pt x="265" y="96"/>
                  </a:lnTo>
                  <a:lnTo>
                    <a:pt x="260" y="83"/>
                  </a:lnTo>
                  <a:lnTo>
                    <a:pt x="255" y="71"/>
                  </a:lnTo>
                  <a:lnTo>
                    <a:pt x="248" y="60"/>
                  </a:lnTo>
                  <a:lnTo>
                    <a:pt x="232" y="40"/>
                  </a:lnTo>
                  <a:lnTo>
                    <a:pt x="212" y="23"/>
                  </a:lnTo>
                  <a:lnTo>
                    <a:pt x="200" y="16"/>
                  </a:lnTo>
                  <a:lnTo>
                    <a:pt x="188" y="11"/>
                  </a:lnTo>
                  <a:lnTo>
                    <a:pt x="175" y="6"/>
                  </a:lnTo>
                  <a:lnTo>
                    <a:pt x="163" y="3"/>
                  </a:lnTo>
                  <a:lnTo>
                    <a:pt x="149" y="0"/>
                  </a:lnTo>
                  <a:lnTo>
                    <a:pt x="136" y="0"/>
                  </a:lnTo>
                  <a:lnTo>
                    <a:pt x="121" y="0"/>
                  </a:lnTo>
                  <a:lnTo>
                    <a:pt x="107" y="3"/>
                  </a:lnTo>
                  <a:lnTo>
                    <a:pt x="95" y="6"/>
                  </a:lnTo>
                  <a:lnTo>
                    <a:pt x="82" y="11"/>
                  </a:lnTo>
                  <a:lnTo>
                    <a:pt x="70" y="16"/>
                  </a:lnTo>
                  <a:lnTo>
                    <a:pt x="59" y="23"/>
                  </a:lnTo>
                  <a:lnTo>
                    <a:pt x="39" y="40"/>
                  </a:lnTo>
                  <a:lnTo>
                    <a:pt x="22" y="60"/>
                  </a:lnTo>
                  <a:lnTo>
                    <a:pt x="16" y="71"/>
                  </a:lnTo>
                  <a:lnTo>
                    <a:pt x="10" y="83"/>
                  </a:lnTo>
                  <a:lnTo>
                    <a:pt x="5" y="96"/>
                  </a:lnTo>
                  <a:lnTo>
                    <a:pt x="2" y="108"/>
                  </a:lnTo>
                  <a:lnTo>
                    <a:pt x="0" y="122"/>
                  </a:lnTo>
                  <a:lnTo>
                    <a:pt x="0" y="136"/>
                  </a:lnTo>
                  <a:lnTo>
                    <a:pt x="0" y="150"/>
                  </a:lnTo>
                  <a:lnTo>
                    <a:pt x="2" y="164"/>
                  </a:lnTo>
                  <a:lnTo>
                    <a:pt x="5" y="176"/>
                  </a:lnTo>
                  <a:lnTo>
                    <a:pt x="10" y="189"/>
                  </a:lnTo>
                  <a:lnTo>
                    <a:pt x="16" y="201"/>
                  </a:lnTo>
                  <a:lnTo>
                    <a:pt x="22" y="212"/>
                  </a:lnTo>
                  <a:lnTo>
                    <a:pt x="39" y="233"/>
                  </a:lnTo>
                  <a:lnTo>
                    <a:pt x="59" y="249"/>
                  </a:lnTo>
                  <a:lnTo>
                    <a:pt x="70" y="255"/>
                  </a:lnTo>
                  <a:lnTo>
                    <a:pt x="82" y="261"/>
                  </a:lnTo>
                  <a:lnTo>
                    <a:pt x="95" y="266"/>
                  </a:lnTo>
                  <a:lnTo>
                    <a:pt x="107" y="269"/>
                  </a:lnTo>
                  <a:lnTo>
                    <a:pt x="121" y="271"/>
                  </a:lnTo>
                  <a:lnTo>
                    <a:pt x="136" y="272"/>
                  </a:lnTo>
                  <a:lnTo>
                    <a:pt x="149" y="271"/>
                  </a:lnTo>
                  <a:lnTo>
                    <a:pt x="163" y="269"/>
                  </a:lnTo>
                  <a:lnTo>
                    <a:pt x="175" y="266"/>
                  </a:lnTo>
                  <a:lnTo>
                    <a:pt x="188" y="261"/>
                  </a:lnTo>
                  <a:lnTo>
                    <a:pt x="200" y="255"/>
                  </a:lnTo>
                  <a:lnTo>
                    <a:pt x="212" y="249"/>
                  </a:lnTo>
                  <a:lnTo>
                    <a:pt x="232" y="233"/>
                  </a:lnTo>
                  <a:lnTo>
                    <a:pt x="248" y="212"/>
                  </a:lnTo>
                  <a:lnTo>
                    <a:pt x="255" y="201"/>
                  </a:lnTo>
                  <a:lnTo>
                    <a:pt x="260" y="189"/>
                  </a:lnTo>
                  <a:lnTo>
                    <a:pt x="265" y="176"/>
                  </a:lnTo>
                  <a:lnTo>
                    <a:pt x="268" y="164"/>
                  </a:lnTo>
                  <a:lnTo>
                    <a:pt x="271" y="150"/>
                  </a:lnTo>
                  <a:lnTo>
                    <a:pt x="272" y="136"/>
                  </a:lnTo>
                  <a:close/>
                </a:path>
              </a:pathLst>
            </a:custGeom>
            <a:solidFill>
              <a:srgbClr val="ffffff"/>
            </a:solidFill>
            <a:ln>
              <a:noFill/>
            </a:ln>
          </p:spPr>
          <p:style>
            <a:lnRef idx="0"/>
            <a:fillRef idx="0"/>
            <a:effectRef idx="0"/>
            <a:fontRef idx="minor"/>
          </p:style>
        </p:sp>
        <p:sp>
          <p:nvSpPr>
            <p:cNvPr id="1728" name="CustomShape 44"/>
            <p:cNvSpPr/>
            <p:nvPr/>
          </p:nvSpPr>
          <p:spPr>
            <a:xfrm>
              <a:off x="5281560" y="3790080"/>
              <a:ext cx="237600" cy="238320"/>
            </a:xfrm>
            <a:custGeom>
              <a:avLst/>
              <a:gdLst/>
              <a:ahLst/>
              <a:rect l="l" t="t" r="r" b="b"/>
              <a:pathLst>
                <a:path w="272" h="272">
                  <a:moveTo>
                    <a:pt x="272" y="136"/>
                  </a:moveTo>
                  <a:lnTo>
                    <a:pt x="271" y="122"/>
                  </a:lnTo>
                  <a:lnTo>
                    <a:pt x="268" y="108"/>
                  </a:lnTo>
                  <a:lnTo>
                    <a:pt x="265" y="96"/>
                  </a:lnTo>
                  <a:lnTo>
                    <a:pt x="260" y="83"/>
                  </a:lnTo>
                  <a:lnTo>
                    <a:pt x="255" y="71"/>
                  </a:lnTo>
                  <a:lnTo>
                    <a:pt x="248" y="60"/>
                  </a:lnTo>
                  <a:lnTo>
                    <a:pt x="232" y="40"/>
                  </a:lnTo>
                  <a:lnTo>
                    <a:pt x="212" y="23"/>
                  </a:lnTo>
                  <a:lnTo>
                    <a:pt x="200" y="16"/>
                  </a:lnTo>
                  <a:lnTo>
                    <a:pt x="188" y="11"/>
                  </a:lnTo>
                  <a:lnTo>
                    <a:pt x="175" y="6"/>
                  </a:lnTo>
                  <a:lnTo>
                    <a:pt x="163" y="3"/>
                  </a:lnTo>
                  <a:lnTo>
                    <a:pt x="149" y="0"/>
                  </a:lnTo>
                  <a:lnTo>
                    <a:pt x="136" y="0"/>
                  </a:lnTo>
                  <a:lnTo>
                    <a:pt x="121" y="0"/>
                  </a:lnTo>
                  <a:lnTo>
                    <a:pt x="107" y="3"/>
                  </a:lnTo>
                  <a:lnTo>
                    <a:pt x="95" y="6"/>
                  </a:lnTo>
                  <a:lnTo>
                    <a:pt x="82" y="11"/>
                  </a:lnTo>
                  <a:lnTo>
                    <a:pt x="70" y="16"/>
                  </a:lnTo>
                  <a:lnTo>
                    <a:pt x="59" y="23"/>
                  </a:lnTo>
                  <a:lnTo>
                    <a:pt x="39" y="40"/>
                  </a:lnTo>
                  <a:lnTo>
                    <a:pt x="22" y="60"/>
                  </a:lnTo>
                  <a:lnTo>
                    <a:pt x="16" y="71"/>
                  </a:lnTo>
                  <a:lnTo>
                    <a:pt x="10" y="83"/>
                  </a:lnTo>
                  <a:lnTo>
                    <a:pt x="5" y="96"/>
                  </a:lnTo>
                  <a:lnTo>
                    <a:pt x="2" y="108"/>
                  </a:lnTo>
                  <a:lnTo>
                    <a:pt x="0" y="122"/>
                  </a:lnTo>
                  <a:lnTo>
                    <a:pt x="0" y="136"/>
                  </a:lnTo>
                  <a:lnTo>
                    <a:pt x="0" y="150"/>
                  </a:lnTo>
                  <a:lnTo>
                    <a:pt x="2" y="164"/>
                  </a:lnTo>
                  <a:lnTo>
                    <a:pt x="5" y="176"/>
                  </a:lnTo>
                  <a:lnTo>
                    <a:pt x="10" y="189"/>
                  </a:lnTo>
                  <a:lnTo>
                    <a:pt x="16" y="201"/>
                  </a:lnTo>
                  <a:lnTo>
                    <a:pt x="22" y="212"/>
                  </a:lnTo>
                  <a:lnTo>
                    <a:pt x="39" y="233"/>
                  </a:lnTo>
                  <a:lnTo>
                    <a:pt x="59" y="249"/>
                  </a:lnTo>
                  <a:lnTo>
                    <a:pt x="70" y="255"/>
                  </a:lnTo>
                  <a:lnTo>
                    <a:pt x="82" y="261"/>
                  </a:lnTo>
                  <a:lnTo>
                    <a:pt x="95" y="266"/>
                  </a:lnTo>
                  <a:lnTo>
                    <a:pt x="107" y="269"/>
                  </a:lnTo>
                  <a:lnTo>
                    <a:pt x="121" y="271"/>
                  </a:lnTo>
                  <a:lnTo>
                    <a:pt x="136" y="272"/>
                  </a:lnTo>
                  <a:lnTo>
                    <a:pt x="149" y="271"/>
                  </a:lnTo>
                  <a:lnTo>
                    <a:pt x="163" y="269"/>
                  </a:lnTo>
                  <a:lnTo>
                    <a:pt x="175" y="266"/>
                  </a:lnTo>
                  <a:lnTo>
                    <a:pt x="188" y="261"/>
                  </a:lnTo>
                  <a:lnTo>
                    <a:pt x="200" y="255"/>
                  </a:lnTo>
                  <a:lnTo>
                    <a:pt x="212" y="249"/>
                  </a:lnTo>
                  <a:lnTo>
                    <a:pt x="232" y="233"/>
                  </a:lnTo>
                  <a:lnTo>
                    <a:pt x="248" y="212"/>
                  </a:lnTo>
                  <a:lnTo>
                    <a:pt x="255" y="201"/>
                  </a:lnTo>
                  <a:lnTo>
                    <a:pt x="260" y="189"/>
                  </a:lnTo>
                  <a:lnTo>
                    <a:pt x="265" y="176"/>
                  </a:lnTo>
                  <a:lnTo>
                    <a:pt x="268" y="164"/>
                  </a:lnTo>
                  <a:lnTo>
                    <a:pt x="271" y="150"/>
                  </a:lnTo>
                  <a:lnTo>
                    <a:pt x="272" y="136"/>
                  </a:lnTo>
                </a:path>
              </a:pathLst>
            </a:custGeom>
            <a:noFill/>
            <a:ln>
              <a:solidFill>
                <a:srgbClr val="000000"/>
              </a:solidFill>
            </a:ln>
          </p:spPr>
          <p:style>
            <a:lnRef idx="0"/>
            <a:fillRef idx="0"/>
            <a:effectRef idx="0"/>
            <a:fontRef idx="minor"/>
          </p:style>
        </p:sp>
        <p:sp>
          <p:nvSpPr>
            <p:cNvPr id="1729" name="CustomShape 45"/>
            <p:cNvSpPr/>
            <p:nvPr/>
          </p:nvSpPr>
          <p:spPr>
            <a:xfrm>
              <a:off x="5311080" y="3848040"/>
              <a:ext cx="176760" cy="120600"/>
            </a:xfrm>
            <a:prstGeom prst="rect">
              <a:avLst/>
            </a:prstGeom>
            <a:solidFill>
              <a:srgbClr val="ffffff"/>
            </a:solidFill>
            <a:ln>
              <a:noFill/>
            </a:ln>
          </p:spPr>
          <p:style>
            <a:lnRef idx="0"/>
            <a:fillRef idx="0"/>
            <a:effectRef idx="0"/>
            <a:fontRef idx="minor"/>
          </p:style>
        </p:sp>
        <p:sp>
          <p:nvSpPr>
            <p:cNvPr id="1730" name="CustomShape 46"/>
            <p:cNvSpPr/>
            <p:nvPr/>
          </p:nvSpPr>
          <p:spPr>
            <a:xfrm>
              <a:off x="5311080" y="3848040"/>
              <a:ext cx="176760" cy="120600"/>
            </a:xfrm>
            <a:prstGeom prst="rect">
              <a:avLst/>
            </a:prstGeom>
            <a:noFill/>
            <a:ln>
              <a:solidFill>
                <a:srgbClr val="000000"/>
              </a:solidFill>
            </a:ln>
          </p:spPr>
          <p:style>
            <a:lnRef idx="0"/>
            <a:fillRef idx="0"/>
            <a:effectRef idx="0"/>
            <a:fontRef idx="minor"/>
          </p:style>
        </p:sp>
        <p:sp>
          <p:nvSpPr>
            <p:cNvPr id="1731" name="Line 47"/>
            <p:cNvSpPr/>
            <p:nvPr/>
          </p:nvSpPr>
          <p:spPr>
            <a:xfrm>
              <a:off x="5311080" y="3848040"/>
              <a:ext cx="87480" cy="61200"/>
            </a:xfrm>
            <a:prstGeom prst="line">
              <a:avLst/>
            </a:prstGeom>
            <a:ln>
              <a:solidFill>
                <a:srgbClr val="000000"/>
              </a:solidFill>
            </a:ln>
          </p:spPr>
          <p:style>
            <a:lnRef idx="0"/>
            <a:fillRef idx="0"/>
            <a:effectRef idx="0"/>
            <a:fontRef idx="minor"/>
          </p:style>
        </p:sp>
        <p:sp>
          <p:nvSpPr>
            <p:cNvPr id="1732" name="Line 48"/>
            <p:cNvSpPr/>
            <p:nvPr/>
          </p:nvSpPr>
          <p:spPr>
            <a:xfrm flipH="1">
              <a:off x="5398200" y="3848040"/>
              <a:ext cx="89280" cy="61200"/>
            </a:xfrm>
            <a:prstGeom prst="line">
              <a:avLst/>
            </a:prstGeom>
            <a:ln>
              <a:solidFill>
                <a:srgbClr val="000000"/>
              </a:solidFill>
            </a:ln>
          </p:spPr>
          <p:style>
            <a:lnRef idx="0"/>
            <a:fillRef idx="0"/>
            <a:effectRef idx="0"/>
            <a:fontRef idx="minor"/>
          </p:style>
        </p:sp>
        <p:sp>
          <p:nvSpPr>
            <p:cNvPr id="1733" name="CustomShape 49"/>
            <p:cNvSpPr/>
            <p:nvPr/>
          </p:nvSpPr>
          <p:spPr>
            <a:xfrm>
              <a:off x="5699160" y="3552480"/>
              <a:ext cx="750960" cy="713880"/>
            </a:xfrm>
            <a:custGeom>
              <a:avLst/>
              <a:gdLst/>
              <a:ahLst/>
              <a:rect l="l" t="t" r="r" b="b"/>
              <a:pathLst>
                <a:path w="857" h="817">
                  <a:moveTo>
                    <a:pt x="68" y="817"/>
                  </a:moveTo>
                  <a:lnTo>
                    <a:pt x="789" y="817"/>
                  </a:lnTo>
                  <a:lnTo>
                    <a:pt x="803" y="814"/>
                  </a:lnTo>
                  <a:lnTo>
                    <a:pt x="815" y="811"/>
                  </a:lnTo>
                  <a:lnTo>
                    <a:pt x="827" y="804"/>
                  </a:lnTo>
                  <a:lnTo>
                    <a:pt x="837" y="796"/>
                  </a:lnTo>
                  <a:lnTo>
                    <a:pt x="846" y="786"/>
                  </a:lnTo>
                  <a:lnTo>
                    <a:pt x="852" y="775"/>
                  </a:lnTo>
                  <a:lnTo>
                    <a:pt x="856" y="762"/>
                  </a:lnTo>
                  <a:lnTo>
                    <a:pt x="857" y="749"/>
                  </a:lnTo>
                  <a:lnTo>
                    <a:pt x="857" y="68"/>
                  </a:lnTo>
                  <a:lnTo>
                    <a:pt x="856" y="55"/>
                  </a:lnTo>
                  <a:lnTo>
                    <a:pt x="852" y="41"/>
                  </a:lnTo>
                  <a:lnTo>
                    <a:pt x="846" y="30"/>
                  </a:lnTo>
                  <a:lnTo>
                    <a:pt x="837" y="19"/>
                  </a:lnTo>
                  <a:lnTo>
                    <a:pt x="827" y="11"/>
                  </a:lnTo>
                  <a:lnTo>
                    <a:pt x="815" y="5"/>
                  </a:lnTo>
                  <a:lnTo>
                    <a:pt x="803" y="1"/>
                  </a:lnTo>
                  <a:lnTo>
                    <a:pt x="789" y="0"/>
                  </a:lnTo>
                  <a:lnTo>
                    <a:pt x="68" y="0"/>
                  </a:lnTo>
                  <a:lnTo>
                    <a:pt x="55" y="1"/>
                  </a:lnTo>
                  <a:lnTo>
                    <a:pt x="42" y="5"/>
                  </a:lnTo>
                  <a:lnTo>
                    <a:pt x="30" y="11"/>
                  </a:lnTo>
                  <a:lnTo>
                    <a:pt x="19" y="19"/>
                  </a:lnTo>
                  <a:lnTo>
                    <a:pt x="12" y="30"/>
                  </a:lnTo>
                  <a:lnTo>
                    <a:pt x="6" y="41"/>
                  </a:lnTo>
                  <a:lnTo>
                    <a:pt x="1" y="55"/>
                  </a:lnTo>
                  <a:lnTo>
                    <a:pt x="0" y="68"/>
                  </a:lnTo>
                  <a:lnTo>
                    <a:pt x="0" y="749"/>
                  </a:lnTo>
                  <a:lnTo>
                    <a:pt x="1" y="762"/>
                  </a:lnTo>
                  <a:lnTo>
                    <a:pt x="6" y="775"/>
                  </a:lnTo>
                  <a:lnTo>
                    <a:pt x="12" y="786"/>
                  </a:lnTo>
                  <a:lnTo>
                    <a:pt x="19" y="796"/>
                  </a:lnTo>
                  <a:lnTo>
                    <a:pt x="30" y="804"/>
                  </a:lnTo>
                  <a:lnTo>
                    <a:pt x="42" y="811"/>
                  </a:lnTo>
                  <a:lnTo>
                    <a:pt x="55" y="814"/>
                  </a:lnTo>
                  <a:lnTo>
                    <a:pt x="68" y="817"/>
                  </a:lnTo>
                  <a:close/>
                </a:path>
              </a:pathLst>
            </a:custGeom>
            <a:solidFill>
              <a:srgbClr val="ffffff"/>
            </a:solidFill>
            <a:ln>
              <a:noFill/>
            </a:ln>
          </p:spPr>
          <p:style>
            <a:lnRef idx="0"/>
            <a:fillRef idx="0"/>
            <a:effectRef idx="0"/>
            <a:fontRef idx="minor"/>
          </p:style>
        </p:sp>
        <p:sp>
          <p:nvSpPr>
            <p:cNvPr id="1734" name="CustomShape 50"/>
            <p:cNvSpPr/>
            <p:nvPr/>
          </p:nvSpPr>
          <p:spPr>
            <a:xfrm>
              <a:off x="5699160" y="3552480"/>
              <a:ext cx="750960" cy="713880"/>
            </a:xfrm>
            <a:custGeom>
              <a:avLst/>
              <a:gdLst/>
              <a:ahLst/>
              <a:rect l="l" t="t" r="r" b="b"/>
              <a:pathLst>
                <a:path w="857" h="817">
                  <a:moveTo>
                    <a:pt x="68" y="817"/>
                  </a:moveTo>
                  <a:lnTo>
                    <a:pt x="789" y="817"/>
                  </a:lnTo>
                  <a:lnTo>
                    <a:pt x="803" y="814"/>
                  </a:lnTo>
                  <a:lnTo>
                    <a:pt x="815" y="811"/>
                  </a:lnTo>
                  <a:lnTo>
                    <a:pt x="827" y="804"/>
                  </a:lnTo>
                  <a:lnTo>
                    <a:pt x="837" y="796"/>
                  </a:lnTo>
                  <a:lnTo>
                    <a:pt x="846" y="786"/>
                  </a:lnTo>
                  <a:lnTo>
                    <a:pt x="852" y="775"/>
                  </a:lnTo>
                  <a:lnTo>
                    <a:pt x="856" y="762"/>
                  </a:lnTo>
                  <a:lnTo>
                    <a:pt x="857" y="749"/>
                  </a:lnTo>
                  <a:lnTo>
                    <a:pt x="857" y="68"/>
                  </a:lnTo>
                  <a:lnTo>
                    <a:pt x="856" y="55"/>
                  </a:lnTo>
                  <a:lnTo>
                    <a:pt x="852" y="41"/>
                  </a:lnTo>
                  <a:lnTo>
                    <a:pt x="846" y="30"/>
                  </a:lnTo>
                  <a:lnTo>
                    <a:pt x="837" y="19"/>
                  </a:lnTo>
                  <a:lnTo>
                    <a:pt x="827" y="11"/>
                  </a:lnTo>
                  <a:lnTo>
                    <a:pt x="815" y="5"/>
                  </a:lnTo>
                  <a:lnTo>
                    <a:pt x="803" y="1"/>
                  </a:lnTo>
                  <a:lnTo>
                    <a:pt x="789" y="0"/>
                  </a:lnTo>
                  <a:lnTo>
                    <a:pt x="68" y="0"/>
                  </a:lnTo>
                  <a:lnTo>
                    <a:pt x="55" y="1"/>
                  </a:lnTo>
                  <a:lnTo>
                    <a:pt x="42" y="5"/>
                  </a:lnTo>
                  <a:lnTo>
                    <a:pt x="30" y="11"/>
                  </a:lnTo>
                  <a:lnTo>
                    <a:pt x="19" y="19"/>
                  </a:lnTo>
                  <a:lnTo>
                    <a:pt x="12" y="30"/>
                  </a:lnTo>
                  <a:lnTo>
                    <a:pt x="6" y="41"/>
                  </a:lnTo>
                  <a:lnTo>
                    <a:pt x="1" y="55"/>
                  </a:lnTo>
                  <a:lnTo>
                    <a:pt x="0" y="68"/>
                  </a:lnTo>
                  <a:lnTo>
                    <a:pt x="0" y="749"/>
                  </a:lnTo>
                  <a:lnTo>
                    <a:pt x="1" y="762"/>
                  </a:lnTo>
                  <a:lnTo>
                    <a:pt x="6" y="775"/>
                  </a:lnTo>
                  <a:lnTo>
                    <a:pt x="12" y="786"/>
                  </a:lnTo>
                  <a:lnTo>
                    <a:pt x="19" y="796"/>
                  </a:lnTo>
                  <a:lnTo>
                    <a:pt x="30" y="804"/>
                  </a:lnTo>
                  <a:lnTo>
                    <a:pt x="42" y="811"/>
                  </a:lnTo>
                  <a:lnTo>
                    <a:pt x="55" y="814"/>
                  </a:lnTo>
                  <a:lnTo>
                    <a:pt x="68" y="817"/>
                  </a:lnTo>
                </a:path>
              </a:pathLst>
            </a:custGeom>
            <a:noFill/>
            <a:ln>
              <a:solidFill>
                <a:srgbClr val="000000"/>
              </a:solidFill>
            </a:ln>
          </p:spPr>
          <p:style>
            <a:lnRef idx="0"/>
            <a:fillRef idx="0"/>
            <a:effectRef idx="0"/>
            <a:fontRef idx="minor"/>
          </p:style>
        </p:sp>
        <p:sp>
          <p:nvSpPr>
            <p:cNvPr id="1735" name="CustomShape 51"/>
            <p:cNvSpPr/>
            <p:nvPr/>
          </p:nvSpPr>
          <p:spPr>
            <a:xfrm>
              <a:off x="5842800" y="3671640"/>
              <a:ext cx="40140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Confirm</a:t>
              </a:r>
              <a:endParaRPr b="0" lang="en-US" sz="900" spc="-1" strike="noStrike">
                <a:latin typeface="Arial"/>
              </a:endParaRPr>
            </a:p>
          </p:txBody>
        </p:sp>
        <p:sp>
          <p:nvSpPr>
            <p:cNvPr id="1736" name="CustomShape 52"/>
            <p:cNvSpPr/>
            <p:nvPr/>
          </p:nvSpPr>
          <p:spPr>
            <a:xfrm>
              <a:off x="5795640" y="3830760"/>
              <a:ext cx="51876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Purchase </a:t>
              </a:r>
              <a:endParaRPr b="0" lang="en-US" sz="900" spc="-1" strike="noStrike">
                <a:latin typeface="Arial"/>
              </a:endParaRPr>
            </a:p>
          </p:txBody>
        </p:sp>
        <p:sp>
          <p:nvSpPr>
            <p:cNvPr id="1737" name="CustomShape 53"/>
            <p:cNvSpPr/>
            <p:nvPr/>
          </p:nvSpPr>
          <p:spPr>
            <a:xfrm>
              <a:off x="5904000" y="3989880"/>
              <a:ext cx="29340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Order</a:t>
              </a:r>
              <a:endParaRPr b="0" lang="en-US" sz="900" spc="-1" strike="noStrike">
                <a:latin typeface="Arial"/>
              </a:endParaRPr>
            </a:p>
          </p:txBody>
        </p:sp>
        <p:sp>
          <p:nvSpPr>
            <p:cNvPr id="1738" name="Line 54"/>
            <p:cNvSpPr/>
            <p:nvPr/>
          </p:nvSpPr>
          <p:spPr>
            <a:xfrm>
              <a:off x="5549040" y="3909240"/>
              <a:ext cx="75240" cy="2160"/>
            </a:xfrm>
            <a:prstGeom prst="line">
              <a:avLst/>
            </a:prstGeom>
            <a:ln>
              <a:solidFill>
                <a:srgbClr val="000000"/>
              </a:solidFill>
            </a:ln>
          </p:spPr>
          <p:style>
            <a:lnRef idx="0"/>
            <a:fillRef idx="0"/>
            <a:effectRef idx="0"/>
            <a:fontRef idx="minor"/>
          </p:style>
        </p:sp>
        <p:sp>
          <p:nvSpPr>
            <p:cNvPr id="1739" name="CustomShape 55"/>
            <p:cNvSpPr/>
            <p:nvPr/>
          </p:nvSpPr>
          <p:spPr>
            <a:xfrm>
              <a:off x="5613480" y="3865680"/>
              <a:ext cx="85680" cy="85680"/>
            </a:xfrm>
            <a:custGeom>
              <a:avLst/>
              <a:gdLst/>
              <a:ahLst/>
              <a:rect l="l" t="t" r="r" b="b"/>
              <a:pathLst>
                <a:path w="98" h="97">
                  <a:moveTo>
                    <a:pt x="0" y="0"/>
                  </a:moveTo>
                  <a:lnTo>
                    <a:pt x="98" y="48"/>
                  </a:lnTo>
                  <a:lnTo>
                    <a:pt x="0" y="97"/>
                  </a:lnTo>
                  <a:lnTo>
                    <a:pt x="0" y="0"/>
                  </a:lnTo>
                  <a:close/>
                </a:path>
              </a:pathLst>
            </a:custGeom>
            <a:solidFill>
              <a:srgbClr val="000000"/>
            </a:solidFill>
            <a:ln>
              <a:noFill/>
            </a:ln>
          </p:spPr>
          <p:style>
            <a:lnRef idx="0"/>
            <a:fillRef idx="0"/>
            <a:effectRef idx="0"/>
            <a:fontRef idx="minor"/>
          </p:style>
        </p:sp>
        <p:sp>
          <p:nvSpPr>
            <p:cNvPr id="1740" name="CustomShape 56"/>
            <p:cNvSpPr/>
            <p:nvPr/>
          </p:nvSpPr>
          <p:spPr>
            <a:xfrm>
              <a:off x="1235160" y="2932920"/>
              <a:ext cx="5811840" cy="2814120"/>
            </a:xfrm>
            <a:custGeom>
              <a:avLst/>
              <a:gdLst/>
              <a:ahLst/>
              <a:rect l="l" t="t" r="r" b="b"/>
              <a:pathLst>
                <a:path w="6642" h="3214">
                  <a:moveTo>
                    <a:pt x="68" y="3214"/>
                  </a:moveTo>
                  <a:lnTo>
                    <a:pt x="6574" y="3214"/>
                  </a:lnTo>
                  <a:lnTo>
                    <a:pt x="6587" y="3212"/>
                  </a:lnTo>
                  <a:lnTo>
                    <a:pt x="6601" y="3209"/>
                  </a:lnTo>
                  <a:lnTo>
                    <a:pt x="6612" y="3202"/>
                  </a:lnTo>
                  <a:lnTo>
                    <a:pt x="6623" y="3194"/>
                  </a:lnTo>
                  <a:lnTo>
                    <a:pt x="6631" y="3184"/>
                  </a:lnTo>
                  <a:lnTo>
                    <a:pt x="6636" y="3173"/>
                  </a:lnTo>
                  <a:lnTo>
                    <a:pt x="6641" y="3160"/>
                  </a:lnTo>
                  <a:lnTo>
                    <a:pt x="6642" y="3146"/>
                  </a:lnTo>
                  <a:lnTo>
                    <a:pt x="6642" y="68"/>
                  </a:lnTo>
                  <a:lnTo>
                    <a:pt x="6641" y="54"/>
                  </a:lnTo>
                  <a:lnTo>
                    <a:pt x="6636" y="42"/>
                  </a:lnTo>
                  <a:lnTo>
                    <a:pt x="6631" y="30"/>
                  </a:lnTo>
                  <a:lnTo>
                    <a:pt x="6623" y="20"/>
                  </a:lnTo>
                  <a:lnTo>
                    <a:pt x="6612" y="11"/>
                  </a:lnTo>
                  <a:lnTo>
                    <a:pt x="6601" y="5"/>
                  </a:lnTo>
                  <a:lnTo>
                    <a:pt x="6587" y="1"/>
                  </a:lnTo>
                  <a:lnTo>
                    <a:pt x="6574" y="0"/>
                  </a:lnTo>
                  <a:lnTo>
                    <a:pt x="68" y="0"/>
                  </a:lnTo>
                  <a:lnTo>
                    <a:pt x="54" y="1"/>
                  </a:lnTo>
                  <a:lnTo>
                    <a:pt x="42" y="5"/>
                  </a:lnTo>
                  <a:lnTo>
                    <a:pt x="30" y="11"/>
                  </a:lnTo>
                  <a:lnTo>
                    <a:pt x="19" y="20"/>
                  </a:lnTo>
                  <a:lnTo>
                    <a:pt x="11" y="30"/>
                  </a:lnTo>
                  <a:lnTo>
                    <a:pt x="6" y="42"/>
                  </a:lnTo>
                  <a:lnTo>
                    <a:pt x="1" y="54"/>
                  </a:lnTo>
                  <a:lnTo>
                    <a:pt x="0" y="68"/>
                  </a:lnTo>
                  <a:lnTo>
                    <a:pt x="0" y="3146"/>
                  </a:lnTo>
                  <a:lnTo>
                    <a:pt x="1" y="3160"/>
                  </a:lnTo>
                  <a:lnTo>
                    <a:pt x="6" y="3173"/>
                  </a:lnTo>
                  <a:lnTo>
                    <a:pt x="11" y="3184"/>
                  </a:lnTo>
                  <a:lnTo>
                    <a:pt x="19" y="3194"/>
                  </a:lnTo>
                  <a:lnTo>
                    <a:pt x="30" y="3202"/>
                  </a:lnTo>
                  <a:lnTo>
                    <a:pt x="42" y="3209"/>
                  </a:lnTo>
                  <a:lnTo>
                    <a:pt x="54" y="3212"/>
                  </a:lnTo>
                  <a:lnTo>
                    <a:pt x="68" y="3214"/>
                  </a:lnTo>
                </a:path>
              </a:pathLst>
            </a:custGeom>
            <a:noFill/>
            <a:ln>
              <a:solidFill>
                <a:srgbClr val="000000"/>
              </a:solidFill>
            </a:ln>
          </p:spPr>
          <p:style>
            <a:lnRef idx="0"/>
            <a:fillRef idx="0"/>
            <a:effectRef idx="0"/>
            <a:fontRef idx="minor"/>
          </p:style>
        </p:sp>
        <p:sp>
          <p:nvSpPr>
            <p:cNvPr id="1741" name="CustomShape 57"/>
            <p:cNvSpPr/>
            <p:nvPr/>
          </p:nvSpPr>
          <p:spPr>
            <a:xfrm>
              <a:off x="1314000" y="3007800"/>
              <a:ext cx="593640" cy="167760"/>
            </a:xfrm>
            <a:prstGeom prst="rect">
              <a:avLst/>
            </a:prstGeom>
            <a:noFill/>
            <a:ln>
              <a:noFill/>
            </a:ln>
          </p:spPr>
          <p:style>
            <a:lnRef idx="0"/>
            <a:fillRef idx="0"/>
            <a:effectRef idx="0"/>
            <a:fontRef idx="minor"/>
          </p:style>
          <p:txBody>
            <a:bodyPr wrap="none" lIns="0" rIns="0" tIns="0" bIns="0">
              <a:spAutoFit/>
            </a:bodyPr>
            <a:p>
              <a:pPr/>
              <a:r>
                <a:rPr b="1" lang="en-US" sz="1100" spc="-1" strike="noStrike">
                  <a:solidFill>
                    <a:srgbClr val="000000"/>
                  </a:solidFill>
                  <a:latin typeface="Arial"/>
                </a:rPr>
                <a:t>Ordering</a:t>
              </a:r>
              <a:endParaRPr b="0" lang="en-US" sz="1100" spc="-1" strike="noStrike">
                <a:latin typeface="Arial"/>
              </a:endParaRPr>
            </a:p>
          </p:txBody>
        </p:sp>
        <p:sp>
          <p:nvSpPr>
            <p:cNvPr id="1742" name="CustomShape 58"/>
            <p:cNvSpPr/>
            <p:nvPr/>
          </p:nvSpPr>
          <p:spPr>
            <a:xfrm>
              <a:off x="4864680" y="4133520"/>
              <a:ext cx="311400" cy="712080"/>
            </a:xfrm>
            <a:custGeom>
              <a:avLst/>
              <a:gdLst/>
              <a:ahLst/>
              <a:rect l="l" t="t" r="r" b="b"/>
              <a:pathLst>
                <a:path w="356" h="815">
                  <a:moveTo>
                    <a:pt x="0" y="0"/>
                  </a:moveTo>
                  <a:lnTo>
                    <a:pt x="0" y="747"/>
                  </a:lnTo>
                  <a:lnTo>
                    <a:pt x="1" y="761"/>
                  </a:lnTo>
                  <a:lnTo>
                    <a:pt x="5" y="773"/>
                  </a:lnTo>
                  <a:lnTo>
                    <a:pt x="11" y="784"/>
                  </a:lnTo>
                  <a:lnTo>
                    <a:pt x="20" y="795"/>
                  </a:lnTo>
                  <a:lnTo>
                    <a:pt x="30" y="803"/>
                  </a:lnTo>
                  <a:lnTo>
                    <a:pt x="41" y="809"/>
                  </a:lnTo>
                  <a:lnTo>
                    <a:pt x="54" y="813"/>
                  </a:lnTo>
                  <a:lnTo>
                    <a:pt x="68" y="815"/>
                  </a:lnTo>
                  <a:lnTo>
                    <a:pt x="356" y="815"/>
                  </a:lnTo>
                </a:path>
              </a:pathLst>
            </a:custGeom>
            <a:noFill/>
            <a:ln>
              <a:solidFill>
                <a:srgbClr val="000000"/>
              </a:solidFill>
            </a:ln>
          </p:spPr>
          <p:style>
            <a:lnRef idx="0"/>
            <a:fillRef idx="0"/>
            <a:effectRef idx="0"/>
            <a:fontRef idx="minor"/>
          </p:style>
        </p:sp>
        <p:sp>
          <p:nvSpPr>
            <p:cNvPr id="1743" name="CustomShape 59"/>
            <p:cNvSpPr/>
            <p:nvPr/>
          </p:nvSpPr>
          <p:spPr>
            <a:xfrm>
              <a:off x="5166000" y="4803840"/>
              <a:ext cx="85680" cy="85680"/>
            </a:xfrm>
            <a:custGeom>
              <a:avLst/>
              <a:gdLst/>
              <a:ahLst/>
              <a:rect l="l" t="t" r="r" b="b"/>
              <a:pathLst>
                <a:path w="99" h="99">
                  <a:moveTo>
                    <a:pt x="0" y="0"/>
                  </a:moveTo>
                  <a:lnTo>
                    <a:pt x="99" y="50"/>
                  </a:lnTo>
                  <a:lnTo>
                    <a:pt x="0" y="99"/>
                  </a:lnTo>
                  <a:lnTo>
                    <a:pt x="0" y="0"/>
                  </a:lnTo>
                  <a:close/>
                </a:path>
              </a:pathLst>
            </a:custGeom>
            <a:solidFill>
              <a:srgbClr val="000000"/>
            </a:solidFill>
            <a:ln>
              <a:noFill/>
            </a:ln>
          </p:spPr>
          <p:style>
            <a:lnRef idx="0"/>
            <a:fillRef idx="0"/>
            <a:effectRef idx="0"/>
            <a:fontRef idx="minor"/>
          </p:style>
        </p:sp>
        <p:sp>
          <p:nvSpPr>
            <p:cNvPr id="1744" name="CustomShape 60"/>
            <p:cNvSpPr/>
            <p:nvPr/>
          </p:nvSpPr>
          <p:spPr>
            <a:xfrm>
              <a:off x="5251680" y="4696920"/>
              <a:ext cx="297360" cy="299160"/>
            </a:xfrm>
            <a:custGeom>
              <a:avLst/>
              <a:gdLst/>
              <a:ahLst/>
              <a:rect l="l" t="t" r="r" b="b"/>
              <a:pathLst>
                <a:path w="340" h="340">
                  <a:moveTo>
                    <a:pt x="340" y="170"/>
                  </a:moveTo>
                  <a:lnTo>
                    <a:pt x="339" y="152"/>
                  </a:lnTo>
                  <a:lnTo>
                    <a:pt x="336" y="135"/>
                  </a:lnTo>
                  <a:lnTo>
                    <a:pt x="332" y="119"/>
                  </a:lnTo>
                  <a:lnTo>
                    <a:pt x="326" y="103"/>
                  </a:lnTo>
                  <a:lnTo>
                    <a:pt x="319" y="88"/>
                  </a:lnTo>
                  <a:lnTo>
                    <a:pt x="310" y="75"/>
                  </a:lnTo>
                  <a:lnTo>
                    <a:pt x="300" y="61"/>
                  </a:lnTo>
                  <a:lnTo>
                    <a:pt x="290" y="50"/>
                  </a:lnTo>
                  <a:lnTo>
                    <a:pt x="277" y="38"/>
                  </a:lnTo>
                  <a:lnTo>
                    <a:pt x="264" y="28"/>
                  </a:lnTo>
                  <a:lnTo>
                    <a:pt x="250" y="20"/>
                  </a:lnTo>
                  <a:lnTo>
                    <a:pt x="236" y="12"/>
                  </a:lnTo>
                  <a:lnTo>
                    <a:pt x="220" y="7"/>
                  </a:lnTo>
                  <a:lnTo>
                    <a:pt x="204" y="3"/>
                  </a:lnTo>
                  <a:lnTo>
                    <a:pt x="187" y="0"/>
                  </a:lnTo>
                  <a:lnTo>
                    <a:pt x="170" y="0"/>
                  </a:lnTo>
                  <a:lnTo>
                    <a:pt x="152" y="0"/>
                  </a:lnTo>
                  <a:lnTo>
                    <a:pt x="135" y="3"/>
                  </a:lnTo>
                  <a:lnTo>
                    <a:pt x="119" y="7"/>
                  </a:lnTo>
                  <a:lnTo>
                    <a:pt x="103" y="12"/>
                  </a:lnTo>
                  <a:lnTo>
                    <a:pt x="88" y="20"/>
                  </a:lnTo>
                  <a:lnTo>
                    <a:pt x="75" y="28"/>
                  </a:lnTo>
                  <a:lnTo>
                    <a:pt x="61" y="38"/>
                  </a:lnTo>
                  <a:lnTo>
                    <a:pt x="50" y="50"/>
                  </a:lnTo>
                  <a:lnTo>
                    <a:pt x="38" y="61"/>
                  </a:lnTo>
                  <a:lnTo>
                    <a:pt x="28" y="75"/>
                  </a:lnTo>
                  <a:lnTo>
                    <a:pt x="20" y="88"/>
                  </a:lnTo>
                  <a:lnTo>
                    <a:pt x="12" y="103"/>
                  </a:lnTo>
                  <a:lnTo>
                    <a:pt x="7" y="119"/>
                  </a:lnTo>
                  <a:lnTo>
                    <a:pt x="3" y="135"/>
                  </a:lnTo>
                  <a:lnTo>
                    <a:pt x="0" y="152"/>
                  </a:lnTo>
                  <a:lnTo>
                    <a:pt x="0" y="170"/>
                  </a:lnTo>
                  <a:lnTo>
                    <a:pt x="0" y="187"/>
                  </a:lnTo>
                  <a:lnTo>
                    <a:pt x="3" y="204"/>
                  </a:lnTo>
                  <a:lnTo>
                    <a:pt x="7" y="220"/>
                  </a:lnTo>
                  <a:lnTo>
                    <a:pt x="12" y="236"/>
                  </a:lnTo>
                  <a:lnTo>
                    <a:pt x="20" y="250"/>
                  </a:lnTo>
                  <a:lnTo>
                    <a:pt x="28" y="264"/>
                  </a:lnTo>
                  <a:lnTo>
                    <a:pt x="38" y="278"/>
                  </a:lnTo>
                  <a:lnTo>
                    <a:pt x="50" y="290"/>
                  </a:lnTo>
                  <a:lnTo>
                    <a:pt x="61" y="300"/>
                  </a:lnTo>
                  <a:lnTo>
                    <a:pt x="75" y="311"/>
                  </a:lnTo>
                  <a:lnTo>
                    <a:pt x="88" y="320"/>
                  </a:lnTo>
                  <a:lnTo>
                    <a:pt x="103" y="326"/>
                  </a:lnTo>
                  <a:lnTo>
                    <a:pt x="119" y="332"/>
                  </a:lnTo>
                  <a:lnTo>
                    <a:pt x="135" y="337"/>
                  </a:lnTo>
                  <a:lnTo>
                    <a:pt x="152" y="339"/>
                  </a:lnTo>
                  <a:lnTo>
                    <a:pt x="170" y="340"/>
                  </a:lnTo>
                  <a:lnTo>
                    <a:pt x="187" y="339"/>
                  </a:lnTo>
                  <a:lnTo>
                    <a:pt x="204" y="337"/>
                  </a:lnTo>
                  <a:lnTo>
                    <a:pt x="220" y="332"/>
                  </a:lnTo>
                  <a:lnTo>
                    <a:pt x="236" y="326"/>
                  </a:lnTo>
                  <a:lnTo>
                    <a:pt x="250" y="320"/>
                  </a:lnTo>
                  <a:lnTo>
                    <a:pt x="264" y="311"/>
                  </a:lnTo>
                  <a:lnTo>
                    <a:pt x="277" y="300"/>
                  </a:lnTo>
                  <a:lnTo>
                    <a:pt x="290" y="290"/>
                  </a:lnTo>
                  <a:lnTo>
                    <a:pt x="300" y="278"/>
                  </a:lnTo>
                  <a:lnTo>
                    <a:pt x="310" y="264"/>
                  </a:lnTo>
                  <a:lnTo>
                    <a:pt x="319" y="250"/>
                  </a:lnTo>
                  <a:lnTo>
                    <a:pt x="326" y="236"/>
                  </a:lnTo>
                  <a:lnTo>
                    <a:pt x="332" y="220"/>
                  </a:lnTo>
                  <a:lnTo>
                    <a:pt x="336" y="204"/>
                  </a:lnTo>
                  <a:lnTo>
                    <a:pt x="339" y="187"/>
                  </a:lnTo>
                  <a:lnTo>
                    <a:pt x="340" y="170"/>
                  </a:lnTo>
                  <a:close/>
                </a:path>
              </a:pathLst>
            </a:custGeom>
            <a:solidFill>
              <a:srgbClr val="ffffff"/>
            </a:solidFill>
            <a:ln>
              <a:noFill/>
            </a:ln>
          </p:spPr>
          <p:style>
            <a:lnRef idx="0"/>
            <a:fillRef idx="0"/>
            <a:effectRef idx="0"/>
            <a:fontRef idx="minor"/>
          </p:style>
        </p:sp>
        <p:sp>
          <p:nvSpPr>
            <p:cNvPr id="1745" name="CustomShape 61"/>
            <p:cNvSpPr/>
            <p:nvPr/>
          </p:nvSpPr>
          <p:spPr>
            <a:xfrm>
              <a:off x="5251680" y="4696920"/>
              <a:ext cx="297360" cy="299160"/>
            </a:xfrm>
            <a:custGeom>
              <a:avLst/>
              <a:gdLst/>
              <a:ahLst/>
              <a:rect l="l" t="t" r="r" b="b"/>
              <a:pathLst>
                <a:path w="340" h="340">
                  <a:moveTo>
                    <a:pt x="340" y="170"/>
                  </a:moveTo>
                  <a:lnTo>
                    <a:pt x="339" y="152"/>
                  </a:lnTo>
                  <a:lnTo>
                    <a:pt x="336" y="135"/>
                  </a:lnTo>
                  <a:lnTo>
                    <a:pt x="332" y="119"/>
                  </a:lnTo>
                  <a:lnTo>
                    <a:pt x="326" y="103"/>
                  </a:lnTo>
                  <a:lnTo>
                    <a:pt x="319" y="88"/>
                  </a:lnTo>
                  <a:lnTo>
                    <a:pt x="310" y="75"/>
                  </a:lnTo>
                  <a:lnTo>
                    <a:pt x="300" y="61"/>
                  </a:lnTo>
                  <a:lnTo>
                    <a:pt x="290" y="50"/>
                  </a:lnTo>
                  <a:lnTo>
                    <a:pt x="277" y="38"/>
                  </a:lnTo>
                  <a:lnTo>
                    <a:pt x="264" y="28"/>
                  </a:lnTo>
                  <a:lnTo>
                    <a:pt x="250" y="20"/>
                  </a:lnTo>
                  <a:lnTo>
                    <a:pt x="236" y="12"/>
                  </a:lnTo>
                  <a:lnTo>
                    <a:pt x="220" y="7"/>
                  </a:lnTo>
                  <a:lnTo>
                    <a:pt x="204" y="3"/>
                  </a:lnTo>
                  <a:lnTo>
                    <a:pt x="187" y="0"/>
                  </a:lnTo>
                  <a:lnTo>
                    <a:pt x="170" y="0"/>
                  </a:lnTo>
                  <a:lnTo>
                    <a:pt x="152" y="0"/>
                  </a:lnTo>
                  <a:lnTo>
                    <a:pt x="135" y="3"/>
                  </a:lnTo>
                  <a:lnTo>
                    <a:pt x="119" y="7"/>
                  </a:lnTo>
                  <a:lnTo>
                    <a:pt x="103" y="12"/>
                  </a:lnTo>
                  <a:lnTo>
                    <a:pt x="88" y="20"/>
                  </a:lnTo>
                  <a:lnTo>
                    <a:pt x="75" y="28"/>
                  </a:lnTo>
                  <a:lnTo>
                    <a:pt x="61" y="38"/>
                  </a:lnTo>
                  <a:lnTo>
                    <a:pt x="50" y="50"/>
                  </a:lnTo>
                  <a:lnTo>
                    <a:pt x="38" y="61"/>
                  </a:lnTo>
                  <a:lnTo>
                    <a:pt x="28" y="75"/>
                  </a:lnTo>
                  <a:lnTo>
                    <a:pt x="20" y="88"/>
                  </a:lnTo>
                  <a:lnTo>
                    <a:pt x="12" y="103"/>
                  </a:lnTo>
                  <a:lnTo>
                    <a:pt x="7" y="119"/>
                  </a:lnTo>
                  <a:lnTo>
                    <a:pt x="3" y="135"/>
                  </a:lnTo>
                  <a:lnTo>
                    <a:pt x="0" y="152"/>
                  </a:lnTo>
                  <a:lnTo>
                    <a:pt x="0" y="170"/>
                  </a:lnTo>
                  <a:lnTo>
                    <a:pt x="0" y="187"/>
                  </a:lnTo>
                  <a:lnTo>
                    <a:pt x="3" y="204"/>
                  </a:lnTo>
                  <a:lnTo>
                    <a:pt x="7" y="220"/>
                  </a:lnTo>
                  <a:lnTo>
                    <a:pt x="12" y="236"/>
                  </a:lnTo>
                  <a:lnTo>
                    <a:pt x="20" y="250"/>
                  </a:lnTo>
                  <a:lnTo>
                    <a:pt x="28" y="264"/>
                  </a:lnTo>
                  <a:lnTo>
                    <a:pt x="38" y="278"/>
                  </a:lnTo>
                  <a:lnTo>
                    <a:pt x="50" y="290"/>
                  </a:lnTo>
                  <a:lnTo>
                    <a:pt x="61" y="300"/>
                  </a:lnTo>
                  <a:lnTo>
                    <a:pt x="75" y="311"/>
                  </a:lnTo>
                  <a:lnTo>
                    <a:pt x="88" y="320"/>
                  </a:lnTo>
                  <a:lnTo>
                    <a:pt x="103" y="326"/>
                  </a:lnTo>
                  <a:lnTo>
                    <a:pt x="119" y="332"/>
                  </a:lnTo>
                  <a:lnTo>
                    <a:pt x="135" y="337"/>
                  </a:lnTo>
                  <a:lnTo>
                    <a:pt x="152" y="339"/>
                  </a:lnTo>
                  <a:lnTo>
                    <a:pt x="170" y="340"/>
                  </a:lnTo>
                  <a:lnTo>
                    <a:pt x="187" y="339"/>
                  </a:lnTo>
                  <a:lnTo>
                    <a:pt x="204" y="337"/>
                  </a:lnTo>
                  <a:lnTo>
                    <a:pt x="220" y="332"/>
                  </a:lnTo>
                  <a:lnTo>
                    <a:pt x="236" y="326"/>
                  </a:lnTo>
                  <a:lnTo>
                    <a:pt x="250" y="320"/>
                  </a:lnTo>
                  <a:lnTo>
                    <a:pt x="264" y="311"/>
                  </a:lnTo>
                  <a:lnTo>
                    <a:pt x="277" y="300"/>
                  </a:lnTo>
                  <a:lnTo>
                    <a:pt x="290" y="290"/>
                  </a:lnTo>
                  <a:lnTo>
                    <a:pt x="300" y="278"/>
                  </a:lnTo>
                  <a:lnTo>
                    <a:pt x="310" y="264"/>
                  </a:lnTo>
                  <a:lnTo>
                    <a:pt x="319" y="250"/>
                  </a:lnTo>
                  <a:lnTo>
                    <a:pt x="326" y="236"/>
                  </a:lnTo>
                  <a:lnTo>
                    <a:pt x="332" y="220"/>
                  </a:lnTo>
                  <a:lnTo>
                    <a:pt x="336" y="204"/>
                  </a:lnTo>
                  <a:lnTo>
                    <a:pt x="339" y="187"/>
                  </a:lnTo>
                  <a:lnTo>
                    <a:pt x="340" y="170"/>
                  </a:lnTo>
                </a:path>
              </a:pathLst>
            </a:custGeom>
            <a:noFill/>
            <a:ln>
              <a:solidFill>
                <a:srgbClr val="000000"/>
              </a:solidFill>
            </a:ln>
          </p:spPr>
          <p:style>
            <a:lnRef idx="0"/>
            <a:fillRef idx="0"/>
            <a:effectRef idx="0"/>
            <a:fontRef idx="minor"/>
          </p:style>
        </p:sp>
        <p:sp>
          <p:nvSpPr>
            <p:cNvPr id="1746" name="CustomShape 62"/>
            <p:cNvSpPr/>
            <p:nvPr/>
          </p:nvSpPr>
          <p:spPr>
            <a:xfrm>
              <a:off x="5281560" y="4726800"/>
              <a:ext cx="237600" cy="239760"/>
            </a:xfrm>
            <a:custGeom>
              <a:avLst/>
              <a:gdLst/>
              <a:ahLst/>
              <a:rect l="l" t="t" r="r" b="b"/>
              <a:pathLst>
                <a:path w="272" h="272">
                  <a:moveTo>
                    <a:pt x="272" y="136"/>
                  </a:moveTo>
                  <a:lnTo>
                    <a:pt x="271" y="121"/>
                  </a:lnTo>
                  <a:lnTo>
                    <a:pt x="268" y="108"/>
                  </a:lnTo>
                  <a:lnTo>
                    <a:pt x="265" y="95"/>
                  </a:lnTo>
                  <a:lnTo>
                    <a:pt x="260" y="83"/>
                  </a:lnTo>
                  <a:lnTo>
                    <a:pt x="255" y="70"/>
                  </a:lnTo>
                  <a:lnTo>
                    <a:pt x="248" y="60"/>
                  </a:lnTo>
                  <a:lnTo>
                    <a:pt x="232" y="40"/>
                  </a:lnTo>
                  <a:lnTo>
                    <a:pt x="212" y="23"/>
                  </a:lnTo>
                  <a:lnTo>
                    <a:pt x="200" y="16"/>
                  </a:lnTo>
                  <a:lnTo>
                    <a:pt x="188" y="10"/>
                  </a:lnTo>
                  <a:lnTo>
                    <a:pt x="175" y="6"/>
                  </a:lnTo>
                  <a:lnTo>
                    <a:pt x="163" y="2"/>
                  </a:lnTo>
                  <a:lnTo>
                    <a:pt x="149" y="0"/>
                  </a:lnTo>
                  <a:lnTo>
                    <a:pt x="136" y="0"/>
                  </a:lnTo>
                  <a:lnTo>
                    <a:pt x="121" y="0"/>
                  </a:lnTo>
                  <a:lnTo>
                    <a:pt x="107" y="2"/>
                  </a:lnTo>
                  <a:lnTo>
                    <a:pt x="95" y="6"/>
                  </a:lnTo>
                  <a:lnTo>
                    <a:pt x="82" y="10"/>
                  </a:lnTo>
                  <a:lnTo>
                    <a:pt x="70" y="16"/>
                  </a:lnTo>
                  <a:lnTo>
                    <a:pt x="59" y="23"/>
                  </a:lnTo>
                  <a:lnTo>
                    <a:pt x="39" y="40"/>
                  </a:lnTo>
                  <a:lnTo>
                    <a:pt x="22" y="60"/>
                  </a:lnTo>
                  <a:lnTo>
                    <a:pt x="16" y="70"/>
                  </a:lnTo>
                  <a:lnTo>
                    <a:pt x="10" y="83"/>
                  </a:lnTo>
                  <a:lnTo>
                    <a:pt x="5" y="95"/>
                  </a:lnTo>
                  <a:lnTo>
                    <a:pt x="2" y="108"/>
                  </a:lnTo>
                  <a:lnTo>
                    <a:pt x="0" y="121"/>
                  </a:lnTo>
                  <a:lnTo>
                    <a:pt x="0" y="136"/>
                  </a:lnTo>
                  <a:lnTo>
                    <a:pt x="0" y="150"/>
                  </a:lnTo>
                  <a:lnTo>
                    <a:pt x="2" y="163"/>
                  </a:lnTo>
                  <a:lnTo>
                    <a:pt x="5" y="176"/>
                  </a:lnTo>
                  <a:lnTo>
                    <a:pt x="10" y="188"/>
                  </a:lnTo>
                  <a:lnTo>
                    <a:pt x="16" y="201"/>
                  </a:lnTo>
                  <a:lnTo>
                    <a:pt x="22" y="212"/>
                  </a:lnTo>
                  <a:lnTo>
                    <a:pt x="39" y="232"/>
                  </a:lnTo>
                  <a:lnTo>
                    <a:pt x="59" y="248"/>
                  </a:lnTo>
                  <a:lnTo>
                    <a:pt x="70" y="255"/>
                  </a:lnTo>
                  <a:lnTo>
                    <a:pt x="82" y="261"/>
                  </a:lnTo>
                  <a:lnTo>
                    <a:pt x="95" y="265"/>
                  </a:lnTo>
                  <a:lnTo>
                    <a:pt x="107" y="269"/>
                  </a:lnTo>
                  <a:lnTo>
                    <a:pt x="121" y="271"/>
                  </a:lnTo>
                  <a:lnTo>
                    <a:pt x="136" y="272"/>
                  </a:lnTo>
                  <a:lnTo>
                    <a:pt x="149" y="271"/>
                  </a:lnTo>
                  <a:lnTo>
                    <a:pt x="163" y="269"/>
                  </a:lnTo>
                  <a:lnTo>
                    <a:pt x="175" y="265"/>
                  </a:lnTo>
                  <a:lnTo>
                    <a:pt x="188" y="261"/>
                  </a:lnTo>
                  <a:lnTo>
                    <a:pt x="200" y="255"/>
                  </a:lnTo>
                  <a:lnTo>
                    <a:pt x="212" y="248"/>
                  </a:lnTo>
                  <a:lnTo>
                    <a:pt x="232" y="232"/>
                  </a:lnTo>
                  <a:lnTo>
                    <a:pt x="248" y="212"/>
                  </a:lnTo>
                  <a:lnTo>
                    <a:pt x="255" y="201"/>
                  </a:lnTo>
                  <a:lnTo>
                    <a:pt x="260" y="188"/>
                  </a:lnTo>
                  <a:lnTo>
                    <a:pt x="265" y="176"/>
                  </a:lnTo>
                  <a:lnTo>
                    <a:pt x="268" y="163"/>
                  </a:lnTo>
                  <a:lnTo>
                    <a:pt x="271" y="150"/>
                  </a:lnTo>
                  <a:lnTo>
                    <a:pt x="272" y="136"/>
                  </a:lnTo>
                  <a:close/>
                </a:path>
              </a:pathLst>
            </a:custGeom>
            <a:solidFill>
              <a:srgbClr val="ffffff"/>
            </a:solidFill>
            <a:ln>
              <a:noFill/>
            </a:ln>
          </p:spPr>
          <p:style>
            <a:lnRef idx="0"/>
            <a:fillRef idx="0"/>
            <a:effectRef idx="0"/>
            <a:fontRef idx="minor"/>
          </p:style>
        </p:sp>
        <p:sp>
          <p:nvSpPr>
            <p:cNvPr id="1747" name="CustomShape 63"/>
            <p:cNvSpPr/>
            <p:nvPr/>
          </p:nvSpPr>
          <p:spPr>
            <a:xfrm>
              <a:off x="5281560" y="4726800"/>
              <a:ext cx="237600" cy="239760"/>
            </a:xfrm>
            <a:custGeom>
              <a:avLst/>
              <a:gdLst/>
              <a:ahLst/>
              <a:rect l="l" t="t" r="r" b="b"/>
              <a:pathLst>
                <a:path w="272" h="272">
                  <a:moveTo>
                    <a:pt x="272" y="136"/>
                  </a:moveTo>
                  <a:lnTo>
                    <a:pt x="271" y="121"/>
                  </a:lnTo>
                  <a:lnTo>
                    <a:pt x="268" y="108"/>
                  </a:lnTo>
                  <a:lnTo>
                    <a:pt x="265" y="95"/>
                  </a:lnTo>
                  <a:lnTo>
                    <a:pt x="260" y="83"/>
                  </a:lnTo>
                  <a:lnTo>
                    <a:pt x="255" y="70"/>
                  </a:lnTo>
                  <a:lnTo>
                    <a:pt x="248" y="60"/>
                  </a:lnTo>
                  <a:lnTo>
                    <a:pt x="232" y="40"/>
                  </a:lnTo>
                  <a:lnTo>
                    <a:pt x="212" y="23"/>
                  </a:lnTo>
                  <a:lnTo>
                    <a:pt x="200" y="16"/>
                  </a:lnTo>
                  <a:lnTo>
                    <a:pt x="188" y="10"/>
                  </a:lnTo>
                  <a:lnTo>
                    <a:pt x="175" y="6"/>
                  </a:lnTo>
                  <a:lnTo>
                    <a:pt x="163" y="2"/>
                  </a:lnTo>
                  <a:lnTo>
                    <a:pt x="149" y="0"/>
                  </a:lnTo>
                  <a:lnTo>
                    <a:pt x="136" y="0"/>
                  </a:lnTo>
                  <a:lnTo>
                    <a:pt x="121" y="0"/>
                  </a:lnTo>
                  <a:lnTo>
                    <a:pt x="107" y="2"/>
                  </a:lnTo>
                  <a:lnTo>
                    <a:pt x="95" y="6"/>
                  </a:lnTo>
                  <a:lnTo>
                    <a:pt x="82" y="10"/>
                  </a:lnTo>
                  <a:lnTo>
                    <a:pt x="70" y="16"/>
                  </a:lnTo>
                  <a:lnTo>
                    <a:pt x="59" y="23"/>
                  </a:lnTo>
                  <a:lnTo>
                    <a:pt x="39" y="40"/>
                  </a:lnTo>
                  <a:lnTo>
                    <a:pt x="22" y="60"/>
                  </a:lnTo>
                  <a:lnTo>
                    <a:pt x="16" y="70"/>
                  </a:lnTo>
                  <a:lnTo>
                    <a:pt x="10" y="83"/>
                  </a:lnTo>
                  <a:lnTo>
                    <a:pt x="5" y="95"/>
                  </a:lnTo>
                  <a:lnTo>
                    <a:pt x="2" y="108"/>
                  </a:lnTo>
                  <a:lnTo>
                    <a:pt x="0" y="121"/>
                  </a:lnTo>
                  <a:lnTo>
                    <a:pt x="0" y="136"/>
                  </a:lnTo>
                  <a:lnTo>
                    <a:pt x="0" y="150"/>
                  </a:lnTo>
                  <a:lnTo>
                    <a:pt x="2" y="163"/>
                  </a:lnTo>
                  <a:lnTo>
                    <a:pt x="5" y="176"/>
                  </a:lnTo>
                  <a:lnTo>
                    <a:pt x="10" y="188"/>
                  </a:lnTo>
                  <a:lnTo>
                    <a:pt x="16" y="201"/>
                  </a:lnTo>
                  <a:lnTo>
                    <a:pt x="22" y="212"/>
                  </a:lnTo>
                  <a:lnTo>
                    <a:pt x="39" y="232"/>
                  </a:lnTo>
                  <a:lnTo>
                    <a:pt x="59" y="248"/>
                  </a:lnTo>
                  <a:lnTo>
                    <a:pt x="70" y="255"/>
                  </a:lnTo>
                  <a:lnTo>
                    <a:pt x="82" y="261"/>
                  </a:lnTo>
                  <a:lnTo>
                    <a:pt x="95" y="265"/>
                  </a:lnTo>
                  <a:lnTo>
                    <a:pt x="107" y="269"/>
                  </a:lnTo>
                  <a:lnTo>
                    <a:pt x="121" y="271"/>
                  </a:lnTo>
                  <a:lnTo>
                    <a:pt x="136" y="272"/>
                  </a:lnTo>
                  <a:lnTo>
                    <a:pt x="149" y="271"/>
                  </a:lnTo>
                  <a:lnTo>
                    <a:pt x="163" y="269"/>
                  </a:lnTo>
                  <a:lnTo>
                    <a:pt x="175" y="265"/>
                  </a:lnTo>
                  <a:lnTo>
                    <a:pt x="188" y="261"/>
                  </a:lnTo>
                  <a:lnTo>
                    <a:pt x="200" y="255"/>
                  </a:lnTo>
                  <a:lnTo>
                    <a:pt x="212" y="248"/>
                  </a:lnTo>
                  <a:lnTo>
                    <a:pt x="232" y="232"/>
                  </a:lnTo>
                  <a:lnTo>
                    <a:pt x="248" y="212"/>
                  </a:lnTo>
                  <a:lnTo>
                    <a:pt x="255" y="201"/>
                  </a:lnTo>
                  <a:lnTo>
                    <a:pt x="260" y="188"/>
                  </a:lnTo>
                  <a:lnTo>
                    <a:pt x="265" y="176"/>
                  </a:lnTo>
                  <a:lnTo>
                    <a:pt x="268" y="163"/>
                  </a:lnTo>
                  <a:lnTo>
                    <a:pt x="271" y="150"/>
                  </a:lnTo>
                  <a:lnTo>
                    <a:pt x="272" y="136"/>
                  </a:lnTo>
                </a:path>
              </a:pathLst>
            </a:custGeom>
            <a:noFill/>
            <a:ln>
              <a:solidFill>
                <a:srgbClr val="000000"/>
              </a:solidFill>
            </a:ln>
          </p:spPr>
          <p:style>
            <a:lnRef idx="0"/>
            <a:fillRef idx="0"/>
            <a:effectRef idx="0"/>
            <a:fontRef idx="minor"/>
          </p:style>
        </p:sp>
        <p:sp>
          <p:nvSpPr>
            <p:cNvPr id="1748" name="CustomShape 64"/>
            <p:cNvSpPr/>
            <p:nvPr/>
          </p:nvSpPr>
          <p:spPr>
            <a:xfrm>
              <a:off x="5311080" y="4784400"/>
              <a:ext cx="176760" cy="122400"/>
            </a:xfrm>
            <a:prstGeom prst="rect">
              <a:avLst/>
            </a:prstGeom>
            <a:solidFill>
              <a:srgbClr val="ffffff"/>
            </a:solidFill>
            <a:ln>
              <a:noFill/>
            </a:ln>
          </p:spPr>
          <p:style>
            <a:lnRef idx="0"/>
            <a:fillRef idx="0"/>
            <a:effectRef idx="0"/>
            <a:fontRef idx="minor"/>
          </p:style>
        </p:sp>
        <p:sp>
          <p:nvSpPr>
            <p:cNvPr id="1749" name="CustomShape 65"/>
            <p:cNvSpPr/>
            <p:nvPr/>
          </p:nvSpPr>
          <p:spPr>
            <a:xfrm>
              <a:off x="5311080" y="4784400"/>
              <a:ext cx="176760" cy="122400"/>
            </a:xfrm>
            <a:prstGeom prst="rect">
              <a:avLst/>
            </a:prstGeom>
            <a:noFill/>
            <a:ln>
              <a:solidFill>
                <a:srgbClr val="000000"/>
              </a:solidFill>
            </a:ln>
          </p:spPr>
          <p:style>
            <a:lnRef idx="0"/>
            <a:fillRef idx="0"/>
            <a:effectRef idx="0"/>
            <a:fontRef idx="minor"/>
          </p:style>
        </p:sp>
        <p:sp>
          <p:nvSpPr>
            <p:cNvPr id="1750" name="Line 66"/>
            <p:cNvSpPr/>
            <p:nvPr/>
          </p:nvSpPr>
          <p:spPr>
            <a:xfrm>
              <a:off x="5311080" y="4784400"/>
              <a:ext cx="87480" cy="61560"/>
            </a:xfrm>
            <a:prstGeom prst="line">
              <a:avLst/>
            </a:prstGeom>
            <a:ln>
              <a:solidFill>
                <a:srgbClr val="000000"/>
              </a:solidFill>
            </a:ln>
          </p:spPr>
          <p:style>
            <a:lnRef idx="0"/>
            <a:fillRef idx="0"/>
            <a:effectRef idx="0"/>
            <a:fontRef idx="minor"/>
          </p:style>
        </p:sp>
        <p:sp>
          <p:nvSpPr>
            <p:cNvPr id="1751" name="Line 67"/>
            <p:cNvSpPr/>
            <p:nvPr/>
          </p:nvSpPr>
          <p:spPr>
            <a:xfrm flipH="1">
              <a:off x="5398200" y="4784400"/>
              <a:ext cx="89280" cy="61560"/>
            </a:xfrm>
            <a:prstGeom prst="line">
              <a:avLst/>
            </a:prstGeom>
            <a:ln>
              <a:solidFill>
                <a:srgbClr val="000000"/>
              </a:solidFill>
            </a:ln>
          </p:spPr>
          <p:style>
            <a:lnRef idx="0"/>
            <a:fillRef idx="0"/>
            <a:effectRef idx="0"/>
            <a:fontRef idx="minor"/>
          </p:style>
        </p:sp>
        <p:sp>
          <p:nvSpPr>
            <p:cNvPr id="1752" name="CustomShape 68"/>
            <p:cNvSpPr/>
            <p:nvPr/>
          </p:nvSpPr>
          <p:spPr>
            <a:xfrm>
              <a:off x="5699160" y="4488480"/>
              <a:ext cx="750960" cy="716040"/>
            </a:xfrm>
            <a:custGeom>
              <a:avLst/>
              <a:gdLst/>
              <a:ahLst/>
              <a:rect l="l" t="t" r="r" b="b"/>
              <a:pathLst>
                <a:path w="857" h="816">
                  <a:moveTo>
                    <a:pt x="68" y="816"/>
                  </a:moveTo>
                  <a:lnTo>
                    <a:pt x="789" y="816"/>
                  </a:lnTo>
                  <a:lnTo>
                    <a:pt x="803" y="814"/>
                  </a:lnTo>
                  <a:lnTo>
                    <a:pt x="815" y="811"/>
                  </a:lnTo>
                  <a:lnTo>
                    <a:pt x="827" y="804"/>
                  </a:lnTo>
                  <a:lnTo>
                    <a:pt x="837" y="796"/>
                  </a:lnTo>
                  <a:lnTo>
                    <a:pt x="846" y="786"/>
                  </a:lnTo>
                  <a:lnTo>
                    <a:pt x="852" y="774"/>
                  </a:lnTo>
                  <a:lnTo>
                    <a:pt x="856" y="762"/>
                  </a:lnTo>
                  <a:lnTo>
                    <a:pt x="857" y="748"/>
                  </a:lnTo>
                  <a:lnTo>
                    <a:pt x="857" y="68"/>
                  </a:lnTo>
                  <a:lnTo>
                    <a:pt x="856" y="54"/>
                  </a:lnTo>
                  <a:lnTo>
                    <a:pt x="852" y="41"/>
                  </a:lnTo>
                  <a:lnTo>
                    <a:pt x="846" y="29"/>
                  </a:lnTo>
                  <a:lnTo>
                    <a:pt x="837" y="19"/>
                  </a:lnTo>
                  <a:lnTo>
                    <a:pt x="827" y="11"/>
                  </a:lnTo>
                  <a:lnTo>
                    <a:pt x="815" y="4"/>
                  </a:lnTo>
                  <a:lnTo>
                    <a:pt x="803" y="1"/>
                  </a:lnTo>
                  <a:lnTo>
                    <a:pt x="789" y="0"/>
                  </a:lnTo>
                  <a:lnTo>
                    <a:pt x="68" y="0"/>
                  </a:lnTo>
                  <a:lnTo>
                    <a:pt x="55" y="1"/>
                  </a:lnTo>
                  <a:lnTo>
                    <a:pt x="42" y="4"/>
                  </a:lnTo>
                  <a:lnTo>
                    <a:pt x="30" y="11"/>
                  </a:lnTo>
                  <a:lnTo>
                    <a:pt x="19" y="19"/>
                  </a:lnTo>
                  <a:lnTo>
                    <a:pt x="12" y="29"/>
                  </a:lnTo>
                  <a:lnTo>
                    <a:pt x="6" y="41"/>
                  </a:lnTo>
                  <a:lnTo>
                    <a:pt x="1" y="54"/>
                  </a:lnTo>
                  <a:lnTo>
                    <a:pt x="0" y="68"/>
                  </a:lnTo>
                  <a:lnTo>
                    <a:pt x="0" y="748"/>
                  </a:lnTo>
                  <a:lnTo>
                    <a:pt x="1" y="762"/>
                  </a:lnTo>
                  <a:lnTo>
                    <a:pt x="6" y="774"/>
                  </a:lnTo>
                  <a:lnTo>
                    <a:pt x="12" y="786"/>
                  </a:lnTo>
                  <a:lnTo>
                    <a:pt x="19" y="796"/>
                  </a:lnTo>
                  <a:lnTo>
                    <a:pt x="30" y="804"/>
                  </a:lnTo>
                  <a:lnTo>
                    <a:pt x="42" y="811"/>
                  </a:lnTo>
                  <a:lnTo>
                    <a:pt x="55" y="814"/>
                  </a:lnTo>
                  <a:lnTo>
                    <a:pt x="68" y="816"/>
                  </a:lnTo>
                  <a:close/>
                </a:path>
              </a:pathLst>
            </a:custGeom>
            <a:solidFill>
              <a:srgbClr val="ffffff"/>
            </a:solidFill>
            <a:ln>
              <a:noFill/>
            </a:ln>
          </p:spPr>
          <p:style>
            <a:lnRef idx="0"/>
            <a:fillRef idx="0"/>
            <a:effectRef idx="0"/>
            <a:fontRef idx="minor"/>
          </p:style>
        </p:sp>
        <p:sp>
          <p:nvSpPr>
            <p:cNvPr id="1753" name="CustomShape 69"/>
            <p:cNvSpPr/>
            <p:nvPr/>
          </p:nvSpPr>
          <p:spPr>
            <a:xfrm>
              <a:off x="5699160" y="4488480"/>
              <a:ext cx="750960" cy="716040"/>
            </a:xfrm>
            <a:custGeom>
              <a:avLst/>
              <a:gdLst/>
              <a:ahLst/>
              <a:rect l="l" t="t" r="r" b="b"/>
              <a:pathLst>
                <a:path w="857" h="816">
                  <a:moveTo>
                    <a:pt x="68" y="816"/>
                  </a:moveTo>
                  <a:lnTo>
                    <a:pt x="789" y="816"/>
                  </a:lnTo>
                  <a:lnTo>
                    <a:pt x="803" y="814"/>
                  </a:lnTo>
                  <a:lnTo>
                    <a:pt x="815" y="811"/>
                  </a:lnTo>
                  <a:lnTo>
                    <a:pt x="827" y="804"/>
                  </a:lnTo>
                  <a:lnTo>
                    <a:pt x="837" y="796"/>
                  </a:lnTo>
                  <a:lnTo>
                    <a:pt x="846" y="786"/>
                  </a:lnTo>
                  <a:lnTo>
                    <a:pt x="852" y="774"/>
                  </a:lnTo>
                  <a:lnTo>
                    <a:pt x="856" y="762"/>
                  </a:lnTo>
                  <a:lnTo>
                    <a:pt x="857" y="748"/>
                  </a:lnTo>
                  <a:lnTo>
                    <a:pt x="857" y="68"/>
                  </a:lnTo>
                  <a:lnTo>
                    <a:pt x="856" y="54"/>
                  </a:lnTo>
                  <a:lnTo>
                    <a:pt x="852" y="41"/>
                  </a:lnTo>
                  <a:lnTo>
                    <a:pt x="846" y="29"/>
                  </a:lnTo>
                  <a:lnTo>
                    <a:pt x="837" y="19"/>
                  </a:lnTo>
                  <a:lnTo>
                    <a:pt x="827" y="11"/>
                  </a:lnTo>
                  <a:lnTo>
                    <a:pt x="815" y="4"/>
                  </a:lnTo>
                  <a:lnTo>
                    <a:pt x="803" y="1"/>
                  </a:lnTo>
                  <a:lnTo>
                    <a:pt x="789" y="0"/>
                  </a:lnTo>
                  <a:lnTo>
                    <a:pt x="68" y="0"/>
                  </a:lnTo>
                  <a:lnTo>
                    <a:pt x="55" y="1"/>
                  </a:lnTo>
                  <a:lnTo>
                    <a:pt x="42" y="4"/>
                  </a:lnTo>
                  <a:lnTo>
                    <a:pt x="30" y="11"/>
                  </a:lnTo>
                  <a:lnTo>
                    <a:pt x="19" y="19"/>
                  </a:lnTo>
                  <a:lnTo>
                    <a:pt x="12" y="29"/>
                  </a:lnTo>
                  <a:lnTo>
                    <a:pt x="6" y="41"/>
                  </a:lnTo>
                  <a:lnTo>
                    <a:pt x="1" y="54"/>
                  </a:lnTo>
                  <a:lnTo>
                    <a:pt x="0" y="68"/>
                  </a:lnTo>
                  <a:lnTo>
                    <a:pt x="0" y="748"/>
                  </a:lnTo>
                  <a:lnTo>
                    <a:pt x="1" y="762"/>
                  </a:lnTo>
                  <a:lnTo>
                    <a:pt x="6" y="774"/>
                  </a:lnTo>
                  <a:lnTo>
                    <a:pt x="12" y="786"/>
                  </a:lnTo>
                  <a:lnTo>
                    <a:pt x="19" y="796"/>
                  </a:lnTo>
                  <a:lnTo>
                    <a:pt x="30" y="804"/>
                  </a:lnTo>
                  <a:lnTo>
                    <a:pt x="42" y="811"/>
                  </a:lnTo>
                  <a:lnTo>
                    <a:pt x="55" y="814"/>
                  </a:lnTo>
                  <a:lnTo>
                    <a:pt x="68" y="816"/>
                  </a:lnTo>
                </a:path>
              </a:pathLst>
            </a:custGeom>
            <a:noFill/>
            <a:ln>
              <a:solidFill>
                <a:srgbClr val="000000"/>
              </a:solidFill>
            </a:ln>
          </p:spPr>
          <p:style>
            <a:lnRef idx="0"/>
            <a:fillRef idx="0"/>
            <a:effectRef idx="0"/>
            <a:fontRef idx="minor"/>
          </p:style>
        </p:sp>
        <p:sp>
          <p:nvSpPr>
            <p:cNvPr id="1754" name="CustomShape 70"/>
            <p:cNvSpPr/>
            <p:nvPr/>
          </p:nvSpPr>
          <p:spPr>
            <a:xfrm>
              <a:off x="5879880" y="4609080"/>
              <a:ext cx="33912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Modify</a:t>
              </a:r>
              <a:endParaRPr b="0" lang="en-US" sz="900" spc="-1" strike="noStrike">
                <a:latin typeface="Arial"/>
              </a:endParaRPr>
            </a:p>
          </p:txBody>
        </p:sp>
        <p:sp>
          <p:nvSpPr>
            <p:cNvPr id="1755" name="CustomShape 71"/>
            <p:cNvSpPr/>
            <p:nvPr/>
          </p:nvSpPr>
          <p:spPr>
            <a:xfrm>
              <a:off x="5795640" y="4768200"/>
              <a:ext cx="51876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Purchase </a:t>
              </a:r>
              <a:endParaRPr b="0" lang="en-US" sz="900" spc="-1" strike="noStrike">
                <a:latin typeface="Arial"/>
              </a:endParaRPr>
            </a:p>
          </p:txBody>
        </p:sp>
        <p:sp>
          <p:nvSpPr>
            <p:cNvPr id="1756" name="CustomShape 72"/>
            <p:cNvSpPr/>
            <p:nvPr/>
          </p:nvSpPr>
          <p:spPr>
            <a:xfrm>
              <a:off x="5904000" y="4925880"/>
              <a:ext cx="29340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Order</a:t>
              </a:r>
              <a:endParaRPr b="0" lang="en-US" sz="900" spc="-1" strike="noStrike">
                <a:latin typeface="Arial"/>
              </a:endParaRPr>
            </a:p>
          </p:txBody>
        </p:sp>
        <p:sp>
          <p:nvSpPr>
            <p:cNvPr id="1757" name="Line 73"/>
            <p:cNvSpPr/>
            <p:nvPr/>
          </p:nvSpPr>
          <p:spPr>
            <a:xfrm>
              <a:off x="5549040" y="4845600"/>
              <a:ext cx="75240" cy="1440"/>
            </a:xfrm>
            <a:prstGeom prst="line">
              <a:avLst/>
            </a:prstGeom>
            <a:ln>
              <a:solidFill>
                <a:srgbClr val="000000"/>
              </a:solidFill>
            </a:ln>
          </p:spPr>
          <p:style>
            <a:lnRef idx="0"/>
            <a:fillRef idx="0"/>
            <a:effectRef idx="0"/>
            <a:fontRef idx="minor"/>
          </p:style>
        </p:sp>
        <p:sp>
          <p:nvSpPr>
            <p:cNvPr id="1758" name="CustomShape 74"/>
            <p:cNvSpPr/>
            <p:nvPr/>
          </p:nvSpPr>
          <p:spPr>
            <a:xfrm>
              <a:off x="5613480" y="4803840"/>
              <a:ext cx="85680" cy="85680"/>
            </a:xfrm>
            <a:custGeom>
              <a:avLst/>
              <a:gdLst/>
              <a:ahLst/>
              <a:rect l="l" t="t" r="r" b="b"/>
              <a:pathLst>
                <a:path w="98" h="99">
                  <a:moveTo>
                    <a:pt x="0" y="0"/>
                  </a:moveTo>
                  <a:lnTo>
                    <a:pt x="98" y="50"/>
                  </a:lnTo>
                  <a:lnTo>
                    <a:pt x="0" y="99"/>
                  </a:lnTo>
                  <a:lnTo>
                    <a:pt x="0" y="0"/>
                  </a:lnTo>
                  <a:close/>
                </a:path>
              </a:pathLst>
            </a:custGeom>
            <a:solidFill>
              <a:srgbClr val="000000"/>
            </a:solidFill>
            <a:ln>
              <a:noFill/>
            </a:ln>
          </p:spPr>
          <p:style>
            <a:lnRef idx="0"/>
            <a:fillRef idx="0"/>
            <a:effectRef idx="0"/>
            <a:fontRef idx="minor"/>
          </p:style>
        </p:sp>
        <p:sp>
          <p:nvSpPr>
            <p:cNvPr id="1759" name="CustomShape 75"/>
            <p:cNvSpPr/>
            <p:nvPr/>
          </p:nvSpPr>
          <p:spPr>
            <a:xfrm>
              <a:off x="2745720" y="4087800"/>
              <a:ext cx="3844440" cy="1256400"/>
            </a:xfrm>
            <a:custGeom>
              <a:avLst/>
              <a:gdLst/>
              <a:ahLst/>
              <a:rect l="l" t="t" r="r" b="b"/>
              <a:pathLst>
                <a:path w="4393" h="1436">
                  <a:moveTo>
                    <a:pt x="4232" y="868"/>
                  </a:moveTo>
                  <a:lnTo>
                    <a:pt x="4325" y="868"/>
                  </a:lnTo>
                  <a:lnTo>
                    <a:pt x="4339" y="869"/>
                  </a:lnTo>
                  <a:lnTo>
                    <a:pt x="4351" y="873"/>
                  </a:lnTo>
                  <a:lnTo>
                    <a:pt x="4363" y="879"/>
                  </a:lnTo>
                  <a:lnTo>
                    <a:pt x="4373" y="887"/>
                  </a:lnTo>
                  <a:lnTo>
                    <a:pt x="4381" y="897"/>
                  </a:lnTo>
                  <a:lnTo>
                    <a:pt x="4388" y="909"/>
                  </a:lnTo>
                  <a:lnTo>
                    <a:pt x="4391" y="922"/>
                  </a:lnTo>
                  <a:lnTo>
                    <a:pt x="4393" y="936"/>
                  </a:lnTo>
                  <a:lnTo>
                    <a:pt x="4393" y="1368"/>
                  </a:lnTo>
                  <a:lnTo>
                    <a:pt x="4391" y="1382"/>
                  </a:lnTo>
                  <a:lnTo>
                    <a:pt x="4388" y="1395"/>
                  </a:lnTo>
                  <a:lnTo>
                    <a:pt x="4381" y="1407"/>
                  </a:lnTo>
                  <a:lnTo>
                    <a:pt x="4373" y="1417"/>
                  </a:lnTo>
                  <a:lnTo>
                    <a:pt x="4363" y="1425"/>
                  </a:lnTo>
                  <a:lnTo>
                    <a:pt x="4351" y="1432"/>
                  </a:lnTo>
                  <a:lnTo>
                    <a:pt x="4339" y="1435"/>
                  </a:lnTo>
                  <a:lnTo>
                    <a:pt x="4325" y="1436"/>
                  </a:lnTo>
                  <a:lnTo>
                    <a:pt x="68" y="1436"/>
                  </a:lnTo>
                  <a:lnTo>
                    <a:pt x="54" y="1435"/>
                  </a:lnTo>
                  <a:lnTo>
                    <a:pt x="42" y="1432"/>
                  </a:lnTo>
                  <a:lnTo>
                    <a:pt x="30" y="1425"/>
                  </a:lnTo>
                  <a:lnTo>
                    <a:pt x="20" y="1417"/>
                  </a:lnTo>
                  <a:lnTo>
                    <a:pt x="12" y="1407"/>
                  </a:lnTo>
                  <a:lnTo>
                    <a:pt x="6" y="1395"/>
                  </a:lnTo>
                  <a:lnTo>
                    <a:pt x="2" y="1382"/>
                  </a:lnTo>
                  <a:lnTo>
                    <a:pt x="0" y="1368"/>
                  </a:lnTo>
                  <a:lnTo>
                    <a:pt x="0" y="69"/>
                  </a:lnTo>
                  <a:lnTo>
                    <a:pt x="2" y="55"/>
                  </a:lnTo>
                  <a:lnTo>
                    <a:pt x="6" y="41"/>
                  </a:lnTo>
                  <a:lnTo>
                    <a:pt x="12" y="30"/>
                  </a:lnTo>
                  <a:lnTo>
                    <a:pt x="20" y="20"/>
                  </a:lnTo>
                  <a:lnTo>
                    <a:pt x="30" y="12"/>
                  </a:lnTo>
                  <a:lnTo>
                    <a:pt x="42" y="5"/>
                  </a:lnTo>
                  <a:lnTo>
                    <a:pt x="54" y="2"/>
                  </a:lnTo>
                  <a:lnTo>
                    <a:pt x="68" y="0"/>
                  </a:lnTo>
                  <a:lnTo>
                    <a:pt x="76" y="0"/>
                  </a:lnTo>
                </a:path>
              </a:pathLst>
            </a:custGeom>
            <a:noFill/>
            <a:ln>
              <a:solidFill>
                <a:srgbClr val="000000"/>
              </a:solidFill>
            </a:ln>
          </p:spPr>
          <p:style>
            <a:lnRef idx="0"/>
            <a:fillRef idx="0"/>
            <a:effectRef idx="0"/>
            <a:fontRef idx="minor"/>
          </p:style>
        </p:sp>
        <p:sp>
          <p:nvSpPr>
            <p:cNvPr id="1760" name="CustomShape 76"/>
            <p:cNvSpPr/>
            <p:nvPr/>
          </p:nvSpPr>
          <p:spPr>
            <a:xfrm>
              <a:off x="2801520" y="4044240"/>
              <a:ext cx="85680" cy="85680"/>
            </a:xfrm>
            <a:custGeom>
              <a:avLst/>
              <a:gdLst/>
              <a:ahLst/>
              <a:rect l="l" t="t" r="r" b="b"/>
              <a:pathLst>
                <a:path w="98" h="98">
                  <a:moveTo>
                    <a:pt x="0" y="0"/>
                  </a:moveTo>
                  <a:lnTo>
                    <a:pt x="98" y="49"/>
                  </a:lnTo>
                  <a:lnTo>
                    <a:pt x="0" y="98"/>
                  </a:lnTo>
                  <a:lnTo>
                    <a:pt x="0" y="0"/>
                  </a:lnTo>
                  <a:close/>
                </a:path>
              </a:pathLst>
            </a:custGeom>
            <a:solidFill>
              <a:srgbClr val="000000"/>
            </a:solidFill>
            <a:ln>
              <a:noFill/>
            </a:ln>
          </p:spPr>
          <p:style>
            <a:lnRef idx="0"/>
            <a:fillRef idx="0"/>
            <a:effectRef idx="0"/>
            <a:fontRef idx="minor"/>
          </p:style>
        </p:sp>
        <p:sp>
          <p:nvSpPr>
            <p:cNvPr id="1761" name="CustomShape 77"/>
            <p:cNvSpPr/>
            <p:nvPr/>
          </p:nvSpPr>
          <p:spPr>
            <a:xfrm>
              <a:off x="6598800" y="3760200"/>
              <a:ext cx="297720" cy="297720"/>
            </a:xfrm>
            <a:custGeom>
              <a:avLst/>
              <a:gdLst/>
              <a:ahLst/>
              <a:rect l="l" t="t" r="r" b="b"/>
              <a:pathLst>
                <a:path w="340" h="340">
                  <a:moveTo>
                    <a:pt x="340" y="170"/>
                  </a:moveTo>
                  <a:lnTo>
                    <a:pt x="339" y="152"/>
                  </a:lnTo>
                  <a:lnTo>
                    <a:pt x="336" y="135"/>
                  </a:lnTo>
                  <a:lnTo>
                    <a:pt x="332" y="119"/>
                  </a:lnTo>
                  <a:lnTo>
                    <a:pt x="326" y="103"/>
                  </a:lnTo>
                  <a:lnTo>
                    <a:pt x="319" y="89"/>
                  </a:lnTo>
                  <a:lnTo>
                    <a:pt x="310" y="75"/>
                  </a:lnTo>
                  <a:lnTo>
                    <a:pt x="301" y="62"/>
                  </a:lnTo>
                  <a:lnTo>
                    <a:pt x="290" y="50"/>
                  </a:lnTo>
                  <a:lnTo>
                    <a:pt x="277" y="39"/>
                  </a:lnTo>
                  <a:lnTo>
                    <a:pt x="265" y="29"/>
                  </a:lnTo>
                  <a:lnTo>
                    <a:pt x="250" y="21"/>
                  </a:lnTo>
                  <a:lnTo>
                    <a:pt x="235" y="13"/>
                  </a:lnTo>
                  <a:lnTo>
                    <a:pt x="221" y="7"/>
                  </a:lnTo>
                  <a:lnTo>
                    <a:pt x="204" y="4"/>
                  </a:lnTo>
                  <a:lnTo>
                    <a:pt x="187" y="0"/>
                  </a:lnTo>
                  <a:lnTo>
                    <a:pt x="170" y="0"/>
                  </a:lnTo>
                  <a:lnTo>
                    <a:pt x="153" y="0"/>
                  </a:lnTo>
                  <a:lnTo>
                    <a:pt x="136" y="4"/>
                  </a:lnTo>
                  <a:lnTo>
                    <a:pt x="119" y="7"/>
                  </a:lnTo>
                  <a:lnTo>
                    <a:pt x="104" y="13"/>
                  </a:lnTo>
                  <a:lnTo>
                    <a:pt x="88" y="21"/>
                  </a:lnTo>
                  <a:lnTo>
                    <a:pt x="74" y="29"/>
                  </a:lnTo>
                  <a:lnTo>
                    <a:pt x="62" y="39"/>
                  </a:lnTo>
                  <a:lnTo>
                    <a:pt x="49" y="50"/>
                  </a:lnTo>
                  <a:lnTo>
                    <a:pt x="38" y="62"/>
                  </a:lnTo>
                  <a:lnTo>
                    <a:pt x="29" y="75"/>
                  </a:lnTo>
                  <a:lnTo>
                    <a:pt x="20" y="89"/>
                  </a:lnTo>
                  <a:lnTo>
                    <a:pt x="13" y="103"/>
                  </a:lnTo>
                  <a:lnTo>
                    <a:pt x="7" y="119"/>
                  </a:lnTo>
                  <a:lnTo>
                    <a:pt x="3" y="135"/>
                  </a:lnTo>
                  <a:lnTo>
                    <a:pt x="1" y="152"/>
                  </a:lnTo>
                  <a:lnTo>
                    <a:pt x="0" y="170"/>
                  </a:lnTo>
                  <a:lnTo>
                    <a:pt x="1" y="187"/>
                  </a:lnTo>
                  <a:lnTo>
                    <a:pt x="3" y="204"/>
                  </a:lnTo>
                  <a:lnTo>
                    <a:pt x="7" y="220"/>
                  </a:lnTo>
                  <a:lnTo>
                    <a:pt x="13" y="236"/>
                  </a:lnTo>
                  <a:lnTo>
                    <a:pt x="20" y="251"/>
                  </a:lnTo>
                  <a:lnTo>
                    <a:pt x="29" y="266"/>
                  </a:lnTo>
                  <a:lnTo>
                    <a:pt x="38" y="278"/>
                  </a:lnTo>
                  <a:lnTo>
                    <a:pt x="49" y="291"/>
                  </a:lnTo>
                  <a:lnTo>
                    <a:pt x="62" y="301"/>
                  </a:lnTo>
                  <a:lnTo>
                    <a:pt x="74" y="311"/>
                  </a:lnTo>
                  <a:lnTo>
                    <a:pt x="88" y="320"/>
                  </a:lnTo>
                  <a:lnTo>
                    <a:pt x="104" y="327"/>
                  </a:lnTo>
                  <a:lnTo>
                    <a:pt x="119" y="333"/>
                  </a:lnTo>
                  <a:lnTo>
                    <a:pt x="136" y="337"/>
                  </a:lnTo>
                  <a:lnTo>
                    <a:pt x="153" y="339"/>
                  </a:lnTo>
                  <a:lnTo>
                    <a:pt x="170" y="340"/>
                  </a:lnTo>
                  <a:lnTo>
                    <a:pt x="187" y="339"/>
                  </a:lnTo>
                  <a:lnTo>
                    <a:pt x="204" y="337"/>
                  </a:lnTo>
                  <a:lnTo>
                    <a:pt x="221" y="333"/>
                  </a:lnTo>
                  <a:lnTo>
                    <a:pt x="235" y="327"/>
                  </a:lnTo>
                  <a:lnTo>
                    <a:pt x="250" y="320"/>
                  </a:lnTo>
                  <a:lnTo>
                    <a:pt x="265" y="311"/>
                  </a:lnTo>
                  <a:lnTo>
                    <a:pt x="277" y="301"/>
                  </a:lnTo>
                  <a:lnTo>
                    <a:pt x="290" y="291"/>
                  </a:lnTo>
                  <a:lnTo>
                    <a:pt x="301" y="278"/>
                  </a:lnTo>
                  <a:lnTo>
                    <a:pt x="310" y="266"/>
                  </a:lnTo>
                  <a:lnTo>
                    <a:pt x="319" y="251"/>
                  </a:lnTo>
                  <a:lnTo>
                    <a:pt x="326" y="236"/>
                  </a:lnTo>
                  <a:lnTo>
                    <a:pt x="332" y="220"/>
                  </a:lnTo>
                  <a:lnTo>
                    <a:pt x="336" y="204"/>
                  </a:lnTo>
                  <a:lnTo>
                    <a:pt x="339" y="187"/>
                  </a:lnTo>
                  <a:lnTo>
                    <a:pt x="340" y="170"/>
                  </a:lnTo>
                  <a:close/>
                </a:path>
              </a:pathLst>
            </a:custGeom>
            <a:solidFill>
              <a:srgbClr val="ffffff"/>
            </a:solidFill>
            <a:ln>
              <a:noFill/>
            </a:ln>
          </p:spPr>
          <p:style>
            <a:lnRef idx="0"/>
            <a:fillRef idx="0"/>
            <a:effectRef idx="0"/>
            <a:fontRef idx="minor"/>
          </p:style>
        </p:sp>
        <p:sp>
          <p:nvSpPr>
            <p:cNvPr id="1762" name="CustomShape 78"/>
            <p:cNvSpPr/>
            <p:nvPr/>
          </p:nvSpPr>
          <p:spPr>
            <a:xfrm>
              <a:off x="6598800" y="3760200"/>
              <a:ext cx="297720" cy="297720"/>
            </a:xfrm>
            <a:custGeom>
              <a:avLst/>
              <a:gdLst/>
              <a:ahLst/>
              <a:rect l="l" t="t" r="r" b="b"/>
              <a:pathLst>
                <a:path w="340" h="340">
                  <a:moveTo>
                    <a:pt x="340" y="170"/>
                  </a:moveTo>
                  <a:lnTo>
                    <a:pt x="339" y="152"/>
                  </a:lnTo>
                  <a:lnTo>
                    <a:pt x="336" y="135"/>
                  </a:lnTo>
                  <a:lnTo>
                    <a:pt x="332" y="119"/>
                  </a:lnTo>
                  <a:lnTo>
                    <a:pt x="326" y="103"/>
                  </a:lnTo>
                  <a:lnTo>
                    <a:pt x="319" y="89"/>
                  </a:lnTo>
                  <a:lnTo>
                    <a:pt x="310" y="75"/>
                  </a:lnTo>
                  <a:lnTo>
                    <a:pt x="301" y="62"/>
                  </a:lnTo>
                  <a:lnTo>
                    <a:pt x="290" y="50"/>
                  </a:lnTo>
                  <a:lnTo>
                    <a:pt x="277" y="39"/>
                  </a:lnTo>
                  <a:lnTo>
                    <a:pt x="265" y="29"/>
                  </a:lnTo>
                  <a:lnTo>
                    <a:pt x="250" y="21"/>
                  </a:lnTo>
                  <a:lnTo>
                    <a:pt x="235" y="13"/>
                  </a:lnTo>
                  <a:lnTo>
                    <a:pt x="221" y="7"/>
                  </a:lnTo>
                  <a:lnTo>
                    <a:pt x="204" y="4"/>
                  </a:lnTo>
                  <a:lnTo>
                    <a:pt x="187" y="0"/>
                  </a:lnTo>
                  <a:lnTo>
                    <a:pt x="170" y="0"/>
                  </a:lnTo>
                  <a:lnTo>
                    <a:pt x="153" y="0"/>
                  </a:lnTo>
                  <a:lnTo>
                    <a:pt x="136" y="4"/>
                  </a:lnTo>
                  <a:lnTo>
                    <a:pt x="119" y="7"/>
                  </a:lnTo>
                  <a:lnTo>
                    <a:pt x="104" y="13"/>
                  </a:lnTo>
                  <a:lnTo>
                    <a:pt x="88" y="21"/>
                  </a:lnTo>
                  <a:lnTo>
                    <a:pt x="74" y="29"/>
                  </a:lnTo>
                  <a:lnTo>
                    <a:pt x="62" y="39"/>
                  </a:lnTo>
                  <a:lnTo>
                    <a:pt x="49" y="50"/>
                  </a:lnTo>
                  <a:lnTo>
                    <a:pt x="38" y="62"/>
                  </a:lnTo>
                  <a:lnTo>
                    <a:pt x="29" y="75"/>
                  </a:lnTo>
                  <a:lnTo>
                    <a:pt x="20" y="89"/>
                  </a:lnTo>
                  <a:lnTo>
                    <a:pt x="13" y="103"/>
                  </a:lnTo>
                  <a:lnTo>
                    <a:pt x="7" y="119"/>
                  </a:lnTo>
                  <a:lnTo>
                    <a:pt x="3" y="135"/>
                  </a:lnTo>
                  <a:lnTo>
                    <a:pt x="1" y="152"/>
                  </a:lnTo>
                  <a:lnTo>
                    <a:pt x="0" y="170"/>
                  </a:lnTo>
                  <a:lnTo>
                    <a:pt x="1" y="187"/>
                  </a:lnTo>
                  <a:lnTo>
                    <a:pt x="3" y="204"/>
                  </a:lnTo>
                  <a:lnTo>
                    <a:pt x="7" y="220"/>
                  </a:lnTo>
                  <a:lnTo>
                    <a:pt x="13" y="236"/>
                  </a:lnTo>
                  <a:lnTo>
                    <a:pt x="20" y="251"/>
                  </a:lnTo>
                  <a:lnTo>
                    <a:pt x="29" y="266"/>
                  </a:lnTo>
                  <a:lnTo>
                    <a:pt x="38" y="278"/>
                  </a:lnTo>
                  <a:lnTo>
                    <a:pt x="49" y="291"/>
                  </a:lnTo>
                  <a:lnTo>
                    <a:pt x="62" y="301"/>
                  </a:lnTo>
                  <a:lnTo>
                    <a:pt x="74" y="311"/>
                  </a:lnTo>
                  <a:lnTo>
                    <a:pt x="88" y="320"/>
                  </a:lnTo>
                  <a:lnTo>
                    <a:pt x="104" y="327"/>
                  </a:lnTo>
                  <a:lnTo>
                    <a:pt x="119" y="333"/>
                  </a:lnTo>
                  <a:lnTo>
                    <a:pt x="136" y="337"/>
                  </a:lnTo>
                  <a:lnTo>
                    <a:pt x="153" y="339"/>
                  </a:lnTo>
                  <a:lnTo>
                    <a:pt x="170" y="340"/>
                  </a:lnTo>
                  <a:lnTo>
                    <a:pt x="187" y="339"/>
                  </a:lnTo>
                  <a:lnTo>
                    <a:pt x="204" y="337"/>
                  </a:lnTo>
                  <a:lnTo>
                    <a:pt x="221" y="333"/>
                  </a:lnTo>
                  <a:lnTo>
                    <a:pt x="235" y="327"/>
                  </a:lnTo>
                  <a:lnTo>
                    <a:pt x="250" y="320"/>
                  </a:lnTo>
                  <a:lnTo>
                    <a:pt x="265" y="311"/>
                  </a:lnTo>
                  <a:lnTo>
                    <a:pt x="277" y="301"/>
                  </a:lnTo>
                  <a:lnTo>
                    <a:pt x="290" y="291"/>
                  </a:lnTo>
                  <a:lnTo>
                    <a:pt x="301" y="278"/>
                  </a:lnTo>
                  <a:lnTo>
                    <a:pt x="310" y="266"/>
                  </a:lnTo>
                  <a:lnTo>
                    <a:pt x="319" y="251"/>
                  </a:lnTo>
                  <a:lnTo>
                    <a:pt x="326" y="236"/>
                  </a:lnTo>
                  <a:lnTo>
                    <a:pt x="332" y="220"/>
                  </a:lnTo>
                  <a:lnTo>
                    <a:pt x="336" y="204"/>
                  </a:lnTo>
                  <a:lnTo>
                    <a:pt x="339" y="187"/>
                  </a:lnTo>
                  <a:lnTo>
                    <a:pt x="340" y="170"/>
                  </a:lnTo>
                </a:path>
              </a:pathLst>
            </a:custGeom>
            <a:noFill/>
            <a:ln>
              <a:solidFill>
                <a:srgbClr val="000000"/>
              </a:solidFill>
            </a:ln>
          </p:spPr>
          <p:style>
            <a:lnRef idx="0"/>
            <a:fillRef idx="0"/>
            <a:effectRef idx="0"/>
            <a:fontRef idx="minor"/>
          </p:style>
        </p:sp>
        <p:sp>
          <p:nvSpPr>
            <p:cNvPr id="1763" name="CustomShape 79"/>
            <p:cNvSpPr/>
            <p:nvPr/>
          </p:nvSpPr>
          <p:spPr>
            <a:xfrm>
              <a:off x="6598800" y="3760200"/>
              <a:ext cx="297720" cy="297720"/>
            </a:xfrm>
            <a:custGeom>
              <a:avLst/>
              <a:gdLst/>
              <a:ahLst/>
              <a:rect l="l" t="t" r="r" b="b"/>
              <a:pathLst>
                <a:path w="340" h="340">
                  <a:moveTo>
                    <a:pt x="340" y="170"/>
                  </a:moveTo>
                  <a:lnTo>
                    <a:pt x="339" y="152"/>
                  </a:lnTo>
                  <a:lnTo>
                    <a:pt x="336" y="135"/>
                  </a:lnTo>
                  <a:lnTo>
                    <a:pt x="332" y="119"/>
                  </a:lnTo>
                  <a:lnTo>
                    <a:pt x="326" y="103"/>
                  </a:lnTo>
                  <a:lnTo>
                    <a:pt x="319" y="89"/>
                  </a:lnTo>
                  <a:lnTo>
                    <a:pt x="310" y="75"/>
                  </a:lnTo>
                  <a:lnTo>
                    <a:pt x="301" y="62"/>
                  </a:lnTo>
                  <a:lnTo>
                    <a:pt x="290" y="50"/>
                  </a:lnTo>
                  <a:lnTo>
                    <a:pt x="277" y="39"/>
                  </a:lnTo>
                  <a:lnTo>
                    <a:pt x="265" y="29"/>
                  </a:lnTo>
                  <a:lnTo>
                    <a:pt x="250" y="21"/>
                  </a:lnTo>
                  <a:lnTo>
                    <a:pt x="235" y="13"/>
                  </a:lnTo>
                  <a:lnTo>
                    <a:pt x="221" y="7"/>
                  </a:lnTo>
                  <a:lnTo>
                    <a:pt x="204" y="4"/>
                  </a:lnTo>
                  <a:lnTo>
                    <a:pt x="187" y="0"/>
                  </a:lnTo>
                  <a:lnTo>
                    <a:pt x="170" y="0"/>
                  </a:lnTo>
                  <a:lnTo>
                    <a:pt x="153" y="0"/>
                  </a:lnTo>
                  <a:lnTo>
                    <a:pt x="136" y="4"/>
                  </a:lnTo>
                  <a:lnTo>
                    <a:pt x="119" y="7"/>
                  </a:lnTo>
                  <a:lnTo>
                    <a:pt x="104" y="13"/>
                  </a:lnTo>
                  <a:lnTo>
                    <a:pt x="88" y="21"/>
                  </a:lnTo>
                  <a:lnTo>
                    <a:pt x="74" y="29"/>
                  </a:lnTo>
                  <a:lnTo>
                    <a:pt x="62" y="39"/>
                  </a:lnTo>
                  <a:lnTo>
                    <a:pt x="49" y="50"/>
                  </a:lnTo>
                  <a:lnTo>
                    <a:pt x="38" y="62"/>
                  </a:lnTo>
                  <a:lnTo>
                    <a:pt x="29" y="75"/>
                  </a:lnTo>
                  <a:lnTo>
                    <a:pt x="20" y="89"/>
                  </a:lnTo>
                  <a:lnTo>
                    <a:pt x="13" y="103"/>
                  </a:lnTo>
                  <a:lnTo>
                    <a:pt x="7" y="119"/>
                  </a:lnTo>
                  <a:lnTo>
                    <a:pt x="3" y="135"/>
                  </a:lnTo>
                  <a:lnTo>
                    <a:pt x="1" y="152"/>
                  </a:lnTo>
                  <a:lnTo>
                    <a:pt x="0" y="170"/>
                  </a:lnTo>
                  <a:lnTo>
                    <a:pt x="1" y="187"/>
                  </a:lnTo>
                  <a:lnTo>
                    <a:pt x="3" y="204"/>
                  </a:lnTo>
                  <a:lnTo>
                    <a:pt x="7" y="220"/>
                  </a:lnTo>
                  <a:lnTo>
                    <a:pt x="13" y="236"/>
                  </a:lnTo>
                  <a:lnTo>
                    <a:pt x="20" y="251"/>
                  </a:lnTo>
                  <a:lnTo>
                    <a:pt x="29" y="266"/>
                  </a:lnTo>
                  <a:lnTo>
                    <a:pt x="38" y="278"/>
                  </a:lnTo>
                  <a:lnTo>
                    <a:pt x="49" y="291"/>
                  </a:lnTo>
                  <a:lnTo>
                    <a:pt x="62" y="301"/>
                  </a:lnTo>
                  <a:lnTo>
                    <a:pt x="74" y="311"/>
                  </a:lnTo>
                  <a:lnTo>
                    <a:pt x="88" y="320"/>
                  </a:lnTo>
                  <a:lnTo>
                    <a:pt x="104" y="327"/>
                  </a:lnTo>
                  <a:lnTo>
                    <a:pt x="119" y="333"/>
                  </a:lnTo>
                  <a:lnTo>
                    <a:pt x="136" y="337"/>
                  </a:lnTo>
                  <a:lnTo>
                    <a:pt x="153" y="339"/>
                  </a:lnTo>
                  <a:lnTo>
                    <a:pt x="170" y="340"/>
                  </a:lnTo>
                  <a:lnTo>
                    <a:pt x="187" y="339"/>
                  </a:lnTo>
                  <a:lnTo>
                    <a:pt x="204" y="337"/>
                  </a:lnTo>
                  <a:lnTo>
                    <a:pt x="221" y="333"/>
                  </a:lnTo>
                  <a:lnTo>
                    <a:pt x="235" y="327"/>
                  </a:lnTo>
                  <a:lnTo>
                    <a:pt x="250" y="320"/>
                  </a:lnTo>
                  <a:lnTo>
                    <a:pt x="265" y="311"/>
                  </a:lnTo>
                  <a:lnTo>
                    <a:pt x="277" y="301"/>
                  </a:lnTo>
                  <a:lnTo>
                    <a:pt x="290" y="291"/>
                  </a:lnTo>
                  <a:lnTo>
                    <a:pt x="301" y="278"/>
                  </a:lnTo>
                  <a:lnTo>
                    <a:pt x="310" y="266"/>
                  </a:lnTo>
                  <a:lnTo>
                    <a:pt x="319" y="251"/>
                  </a:lnTo>
                  <a:lnTo>
                    <a:pt x="326" y="236"/>
                  </a:lnTo>
                  <a:lnTo>
                    <a:pt x="332" y="220"/>
                  </a:lnTo>
                  <a:lnTo>
                    <a:pt x="336" y="204"/>
                  </a:lnTo>
                  <a:lnTo>
                    <a:pt x="339" y="187"/>
                  </a:lnTo>
                  <a:lnTo>
                    <a:pt x="340" y="170"/>
                  </a:lnTo>
                  <a:close/>
                  <a:moveTo>
                    <a:pt x="306" y="170"/>
                  </a:moveTo>
                  <a:lnTo>
                    <a:pt x="305" y="156"/>
                  </a:lnTo>
                  <a:lnTo>
                    <a:pt x="302" y="142"/>
                  </a:lnTo>
                  <a:lnTo>
                    <a:pt x="300" y="130"/>
                  </a:lnTo>
                  <a:lnTo>
                    <a:pt x="294" y="117"/>
                  </a:lnTo>
                  <a:lnTo>
                    <a:pt x="289" y="105"/>
                  </a:lnTo>
                  <a:lnTo>
                    <a:pt x="282" y="94"/>
                  </a:lnTo>
                  <a:lnTo>
                    <a:pt x="266" y="74"/>
                  </a:lnTo>
                  <a:lnTo>
                    <a:pt x="246" y="57"/>
                  </a:lnTo>
                  <a:lnTo>
                    <a:pt x="234" y="50"/>
                  </a:lnTo>
                  <a:lnTo>
                    <a:pt x="223" y="45"/>
                  </a:lnTo>
                  <a:lnTo>
                    <a:pt x="210" y="40"/>
                  </a:lnTo>
                  <a:lnTo>
                    <a:pt x="197" y="37"/>
                  </a:lnTo>
                  <a:lnTo>
                    <a:pt x="183" y="34"/>
                  </a:lnTo>
                  <a:lnTo>
                    <a:pt x="170" y="34"/>
                  </a:lnTo>
                  <a:lnTo>
                    <a:pt x="156" y="34"/>
                  </a:lnTo>
                  <a:lnTo>
                    <a:pt x="142" y="37"/>
                  </a:lnTo>
                  <a:lnTo>
                    <a:pt x="129" y="40"/>
                  </a:lnTo>
                  <a:lnTo>
                    <a:pt x="116" y="45"/>
                  </a:lnTo>
                  <a:lnTo>
                    <a:pt x="105" y="50"/>
                  </a:lnTo>
                  <a:lnTo>
                    <a:pt x="94" y="57"/>
                  </a:lnTo>
                  <a:lnTo>
                    <a:pt x="73" y="74"/>
                  </a:lnTo>
                  <a:lnTo>
                    <a:pt x="56" y="94"/>
                  </a:lnTo>
                  <a:lnTo>
                    <a:pt x="49" y="105"/>
                  </a:lnTo>
                  <a:lnTo>
                    <a:pt x="44" y="117"/>
                  </a:lnTo>
                  <a:lnTo>
                    <a:pt x="39" y="130"/>
                  </a:lnTo>
                  <a:lnTo>
                    <a:pt x="36" y="142"/>
                  </a:lnTo>
                  <a:lnTo>
                    <a:pt x="35" y="156"/>
                  </a:lnTo>
                  <a:lnTo>
                    <a:pt x="34" y="170"/>
                  </a:lnTo>
                  <a:lnTo>
                    <a:pt x="35" y="184"/>
                  </a:lnTo>
                  <a:lnTo>
                    <a:pt x="36" y="198"/>
                  </a:lnTo>
                  <a:lnTo>
                    <a:pt x="39" y="210"/>
                  </a:lnTo>
                  <a:lnTo>
                    <a:pt x="44" y="223"/>
                  </a:lnTo>
                  <a:lnTo>
                    <a:pt x="49" y="235"/>
                  </a:lnTo>
                  <a:lnTo>
                    <a:pt x="56" y="246"/>
                  </a:lnTo>
                  <a:lnTo>
                    <a:pt x="73" y="267"/>
                  </a:lnTo>
                  <a:lnTo>
                    <a:pt x="94" y="283"/>
                  </a:lnTo>
                  <a:lnTo>
                    <a:pt x="105" y="289"/>
                  </a:lnTo>
                  <a:lnTo>
                    <a:pt x="116" y="295"/>
                  </a:lnTo>
                  <a:lnTo>
                    <a:pt x="129" y="300"/>
                  </a:lnTo>
                  <a:lnTo>
                    <a:pt x="142" y="303"/>
                  </a:lnTo>
                  <a:lnTo>
                    <a:pt x="156" y="305"/>
                  </a:lnTo>
                  <a:lnTo>
                    <a:pt x="170" y="306"/>
                  </a:lnTo>
                  <a:lnTo>
                    <a:pt x="183" y="305"/>
                  </a:lnTo>
                  <a:lnTo>
                    <a:pt x="197" y="303"/>
                  </a:lnTo>
                  <a:lnTo>
                    <a:pt x="210" y="300"/>
                  </a:lnTo>
                  <a:lnTo>
                    <a:pt x="223" y="295"/>
                  </a:lnTo>
                  <a:lnTo>
                    <a:pt x="234" y="289"/>
                  </a:lnTo>
                  <a:lnTo>
                    <a:pt x="246" y="283"/>
                  </a:lnTo>
                  <a:lnTo>
                    <a:pt x="266" y="267"/>
                  </a:lnTo>
                  <a:lnTo>
                    <a:pt x="282" y="246"/>
                  </a:lnTo>
                  <a:lnTo>
                    <a:pt x="289" y="235"/>
                  </a:lnTo>
                  <a:lnTo>
                    <a:pt x="294" y="223"/>
                  </a:lnTo>
                  <a:lnTo>
                    <a:pt x="300" y="210"/>
                  </a:lnTo>
                  <a:lnTo>
                    <a:pt x="302" y="198"/>
                  </a:lnTo>
                  <a:lnTo>
                    <a:pt x="305" y="184"/>
                  </a:lnTo>
                  <a:lnTo>
                    <a:pt x="306" y="170"/>
                  </a:lnTo>
                  <a:close/>
                </a:path>
              </a:pathLst>
            </a:custGeom>
            <a:solidFill>
              <a:srgbClr val="000000"/>
            </a:solidFill>
            <a:ln>
              <a:noFill/>
            </a:ln>
          </p:spPr>
          <p:style>
            <a:lnRef idx="0"/>
            <a:fillRef idx="0"/>
            <a:effectRef idx="0"/>
            <a:fontRef idx="minor"/>
          </p:style>
        </p:sp>
        <p:sp>
          <p:nvSpPr>
            <p:cNvPr id="1764" name="CustomShape 80"/>
            <p:cNvSpPr/>
            <p:nvPr/>
          </p:nvSpPr>
          <p:spPr>
            <a:xfrm>
              <a:off x="6598800" y="3760200"/>
              <a:ext cx="297720" cy="297720"/>
            </a:xfrm>
            <a:custGeom>
              <a:avLst/>
              <a:gdLst/>
              <a:ahLst/>
              <a:rect l="l" t="t" r="r" b="b"/>
              <a:pathLst>
                <a:path w="340" h="340">
                  <a:moveTo>
                    <a:pt x="340" y="170"/>
                  </a:moveTo>
                  <a:lnTo>
                    <a:pt x="339" y="152"/>
                  </a:lnTo>
                  <a:lnTo>
                    <a:pt x="336" y="135"/>
                  </a:lnTo>
                  <a:lnTo>
                    <a:pt x="332" y="119"/>
                  </a:lnTo>
                  <a:lnTo>
                    <a:pt x="326" y="103"/>
                  </a:lnTo>
                  <a:lnTo>
                    <a:pt x="319" y="89"/>
                  </a:lnTo>
                  <a:lnTo>
                    <a:pt x="310" y="75"/>
                  </a:lnTo>
                  <a:lnTo>
                    <a:pt x="301" y="62"/>
                  </a:lnTo>
                  <a:lnTo>
                    <a:pt x="290" y="50"/>
                  </a:lnTo>
                  <a:lnTo>
                    <a:pt x="277" y="39"/>
                  </a:lnTo>
                  <a:lnTo>
                    <a:pt x="265" y="29"/>
                  </a:lnTo>
                  <a:lnTo>
                    <a:pt x="250" y="21"/>
                  </a:lnTo>
                  <a:lnTo>
                    <a:pt x="235" y="13"/>
                  </a:lnTo>
                  <a:lnTo>
                    <a:pt x="221" y="7"/>
                  </a:lnTo>
                  <a:lnTo>
                    <a:pt x="204" y="4"/>
                  </a:lnTo>
                  <a:lnTo>
                    <a:pt x="187" y="0"/>
                  </a:lnTo>
                  <a:lnTo>
                    <a:pt x="170" y="0"/>
                  </a:lnTo>
                  <a:lnTo>
                    <a:pt x="153" y="0"/>
                  </a:lnTo>
                  <a:lnTo>
                    <a:pt x="136" y="4"/>
                  </a:lnTo>
                  <a:lnTo>
                    <a:pt x="119" y="7"/>
                  </a:lnTo>
                  <a:lnTo>
                    <a:pt x="104" y="13"/>
                  </a:lnTo>
                  <a:lnTo>
                    <a:pt x="88" y="21"/>
                  </a:lnTo>
                  <a:lnTo>
                    <a:pt x="74" y="29"/>
                  </a:lnTo>
                  <a:lnTo>
                    <a:pt x="62" y="39"/>
                  </a:lnTo>
                  <a:lnTo>
                    <a:pt x="49" y="50"/>
                  </a:lnTo>
                  <a:lnTo>
                    <a:pt x="38" y="62"/>
                  </a:lnTo>
                  <a:lnTo>
                    <a:pt x="29" y="75"/>
                  </a:lnTo>
                  <a:lnTo>
                    <a:pt x="20" y="89"/>
                  </a:lnTo>
                  <a:lnTo>
                    <a:pt x="13" y="103"/>
                  </a:lnTo>
                  <a:lnTo>
                    <a:pt x="7" y="119"/>
                  </a:lnTo>
                  <a:lnTo>
                    <a:pt x="3" y="135"/>
                  </a:lnTo>
                  <a:lnTo>
                    <a:pt x="1" y="152"/>
                  </a:lnTo>
                  <a:lnTo>
                    <a:pt x="0" y="170"/>
                  </a:lnTo>
                  <a:lnTo>
                    <a:pt x="1" y="187"/>
                  </a:lnTo>
                  <a:lnTo>
                    <a:pt x="3" y="204"/>
                  </a:lnTo>
                  <a:lnTo>
                    <a:pt x="7" y="220"/>
                  </a:lnTo>
                  <a:lnTo>
                    <a:pt x="13" y="236"/>
                  </a:lnTo>
                  <a:lnTo>
                    <a:pt x="20" y="251"/>
                  </a:lnTo>
                  <a:lnTo>
                    <a:pt x="29" y="266"/>
                  </a:lnTo>
                  <a:lnTo>
                    <a:pt x="38" y="278"/>
                  </a:lnTo>
                  <a:lnTo>
                    <a:pt x="49" y="291"/>
                  </a:lnTo>
                  <a:lnTo>
                    <a:pt x="62" y="301"/>
                  </a:lnTo>
                  <a:lnTo>
                    <a:pt x="74" y="311"/>
                  </a:lnTo>
                  <a:lnTo>
                    <a:pt x="88" y="320"/>
                  </a:lnTo>
                  <a:lnTo>
                    <a:pt x="104" y="327"/>
                  </a:lnTo>
                  <a:lnTo>
                    <a:pt x="119" y="333"/>
                  </a:lnTo>
                  <a:lnTo>
                    <a:pt x="136" y="337"/>
                  </a:lnTo>
                  <a:lnTo>
                    <a:pt x="153" y="339"/>
                  </a:lnTo>
                  <a:lnTo>
                    <a:pt x="170" y="340"/>
                  </a:lnTo>
                  <a:lnTo>
                    <a:pt x="187" y="339"/>
                  </a:lnTo>
                  <a:lnTo>
                    <a:pt x="204" y="337"/>
                  </a:lnTo>
                  <a:lnTo>
                    <a:pt x="221" y="333"/>
                  </a:lnTo>
                  <a:lnTo>
                    <a:pt x="235" y="327"/>
                  </a:lnTo>
                  <a:lnTo>
                    <a:pt x="250" y="320"/>
                  </a:lnTo>
                  <a:lnTo>
                    <a:pt x="265" y="311"/>
                  </a:lnTo>
                  <a:lnTo>
                    <a:pt x="277" y="301"/>
                  </a:lnTo>
                  <a:lnTo>
                    <a:pt x="290" y="291"/>
                  </a:lnTo>
                  <a:lnTo>
                    <a:pt x="301" y="278"/>
                  </a:lnTo>
                  <a:lnTo>
                    <a:pt x="310" y="266"/>
                  </a:lnTo>
                  <a:lnTo>
                    <a:pt x="319" y="251"/>
                  </a:lnTo>
                  <a:lnTo>
                    <a:pt x="326" y="236"/>
                  </a:lnTo>
                  <a:lnTo>
                    <a:pt x="332" y="220"/>
                  </a:lnTo>
                  <a:lnTo>
                    <a:pt x="336" y="204"/>
                  </a:lnTo>
                  <a:lnTo>
                    <a:pt x="339" y="187"/>
                  </a:lnTo>
                  <a:lnTo>
                    <a:pt x="340" y="170"/>
                  </a:lnTo>
                </a:path>
              </a:pathLst>
            </a:custGeom>
            <a:noFill/>
            <a:ln>
              <a:solidFill>
                <a:srgbClr val="000000"/>
              </a:solidFill>
            </a:ln>
          </p:spPr>
          <p:style>
            <a:lnRef idx="0"/>
            <a:fillRef idx="0"/>
            <a:effectRef idx="0"/>
            <a:fontRef idx="minor"/>
          </p:style>
        </p:sp>
        <p:sp>
          <p:nvSpPr>
            <p:cNvPr id="1765" name="CustomShape 81"/>
            <p:cNvSpPr/>
            <p:nvPr/>
          </p:nvSpPr>
          <p:spPr>
            <a:xfrm>
              <a:off x="6628680" y="3790080"/>
              <a:ext cx="238320" cy="238320"/>
            </a:xfrm>
            <a:custGeom>
              <a:avLst/>
              <a:gdLst/>
              <a:ahLst/>
              <a:rect l="l" t="t" r="r" b="b"/>
              <a:pathLst>
                <a:path w="272" h="272">
                  <a:moveTo>
                    <a:pt x="272" y="136"/>
                  </a:moveTo>
                  <a:lnTo>
                    <a:pt x="271" y="122"/>
                  </a:lnTo>
                  <a:lnTo>
                    <a:pt x="268" y="108"/>
                  </a:lnTo>
                  <a:lnTo>
                    <a:pt x="266" y="96"/>
                  </a:lnTo>
                  <a:lnTo>
                    <a:pt x="260" y="83"/>
                  </a:lnTo>
                  <a:lnTo>
                    <a:pt x="255" y="71"/>
                  </a:lnTo>
                  <a:lnTo>
                    <a:pt x="248" y="60"/>
                  </a:lnTo>
                  <a:lnTo>
                    <a:pt x="232" y="40"/>
                  </a:lnTo>
                  <a:lnTo>
                    <a:pt x="212" y="23"/>
                  </a:lnTo>
                  <a:lnTo>
                    <a:pt x="200" y="16"/>
                  </a:lnTo>
                  <a:lnTo>
                    <a:pt x="189" y="11"/>
                  </a:lnTo>
                  <a:lnTo>
                    <a:pt x="176" y="6"/>
                  </a:lnTo>
                  <a:lnTo>
                    <a:pt x="163" y="3"/>
                  </a:lnTo>
                  <a:lnTo>
                    <a:pt x="149" y="0"/>
                  </a:lnTo>
                  <a:lnTo>
                    <a:pt x="136" y="0"/>
                  </a:lnTo>
                  <a:lnTo>
                    <a:pt x="122" y="0"/>
                  </a:lnTo>
                  <a:lnTo>
                    <a:pt x="108" y="3"/>
                  </a:lnTo>
                  <a:lnTo>
                    <a:pt x="95" y="6"/>
                  </a:lnTo>
                  <a:lnTo>
                    <a:pt x="82" y="11"/>
                  </a:lnTo>
                  <a:lnTo>
                    <a:pt x="71" y="16"/>
                  </a:lnTo>
                  <a:lnTo>
                    <a:pt x="60" y="23"/>
                  </a:lnTo>
                  <a:lnTo>
                    <a:pt x="39" y="40"/>
                  </a:lnTo>
                  <a:lnTo>
                    <a:pt x="22" y="60"/>
                  </a:lnTo>
                  <a:lnTo>
                    <a:pt x="15" y="71"/>
                  </a:lnTo>
                  <a:lnTo>
                    <a:pt x="10" y="83"/>
                  </a:lnTo>
                  <a:lnTo>
                    <a:pt x="5" y="96"/>
                  </a:lnTo>
                  <a:lnTo>
                    <a:pt x="2" y="108"/>
                  </a:lnTo>
                  <a:lnTo>
                    <a:pt x="1" y="122"/>
                  </a:lnTo>
                  <a:lnTo>
                    <a:pt x="0" y="136"/>
                  </a:lnTo>
                  <a:lnTo>
                    <a:pt x="1" y="150"/>
                  </a:lnTo>
                  <a:lnTo>
                    <a:pt x="2" y="164"/>
                  </a:lnTo>
                  <a:lnTo>
                    <a:pt x="5" y="176"/>
                  </a:lnTo>
                  <a:lnTo>
                    <a:pt x="10" y="189"/>
                  </a:lnTo>
                  <a:lnTo>
                    <a:pt x="15" y="201"/>
                  </a:lnTo>
                  <a:lnTo>
                    <a:pt x="22" y="212"/>
                  </a:lnTo>
                  <a:lnTo>
                    <a:pt x="39" y="233"/>
                  </a:lnTo>
                  <a:lnTo>
                    <a:pt x="60" y="249"/>
                  </a:lnTo>
                  <a:lnTo>
                    <a:pt x="71" y="255"/>
                  </a:lnTo>
                  <a:lnTo>
                    <a:pt x="82" y="261"/>
                  </a:lnTo>
                  <a:lnTo>
                    <a:pt x="95" y="266"/>
                  </a:lnTo>
                  <a:lnTo>
                    <a:pt x="108" y="269"/>
                  </a:lnTo>
                  <a:lnTo>
                    <a:pt x="122" y="271"/>
                  </a:lnTo>
                  <a:lnTo>
                    <a:pt x="136" y="272"/>
                  </a:lnTo>
                  <a:lnTo>
                    <a:pt x="149" y="271"/>
                  </a:lnTo>
                  <a:lnTo>
                    <a:pt x="163" y="269"/>
                  </a:lnTo>
                  <a:lnTo>
                    <a:pt x="176" y="266"/>
                  </a:lnTo>
                  <a:lnTo>
                    <a:pt x="189" y="261"/>
                  </a:lnTo>
                  <a:lnTo>
                    <a:pt x="200" y="255"/>
                  </a:lnTo>
                  <a:lnTo>
                    <a:pt x="212" y="249"/>
                  </a:lnTo>
                  <a:lnTo>
                    <a:pt x="232" y="233"/>
                  </a:lnTo>
                  <a:lnTo>
                    <a:pt x="248" y="212"/>
                  </a:lnTo>
                  <a:lnTo>
                    <a:pt x="255" y="201"/>
                  </a:lnTo>
                  <a:lnTo>
                    <a:pt x="260" y="189"/>
                  </a:lnTo>
                  <a:lnTo>
                    <a:pt x="266" y="176"/>
                  </a:lnTo>
                  <a:lnTo>
                    <a:pt x="268" y="164"/>
                  </a:lnTo>
                  <a:lnTo>
                    <a:pt x="271" y="150"/>
                  </a:lnTo>
                  <a:lnTo>
                    <a:pt x="272" y="136"/>
                  </a:lnTo>
                </a:path>
              </a:pathLst>
            </a:custGeom>
            <a:noFill/>
            <a:ln>
              <a:solidFill>
                <a:srgbClr val="000000"/>
              </a:solidFill>
            </a:ln>
          </p:spPr>
          <p:style>
            <a:lnRef idx="0"/>
            <a:fillRef idx="0"/>
            <a:effectRef idx="0"/>
            <a:fontRef idx="minor"/>
          </p:style>
        </p:sp>
        <p:sp>
          <p:nvSpPr>
            <p:cNvPr id="1766" name="Line 82"/>
            <p:cNvSpPr/>
            <p:nvPr/>
          </p:nvSpPr>
          <p:spPr>
            <a:xfrm>
              <a:off x="6450120" y="3909240"/>
              <a:ext cx="73440" cy="2160"/>
            </a:xfrm>
            <a:prstGeom prst="line">
              <a:avLst/>
            </a:prstGeom>
            <a:ln>
              <a:solidFill>
                <a:srgbClr val="000000"/>
              </a:solidFill>
            </a:ln>
          </p:spPr>
          <p:style>
            <a:lnRef idx="0"/>
            <a:fillRef idx="0"/>
            <a:effectRef idx="0"/>
            <a:fontRef idx="minor"/>
          </p:style>
        </p:sp>
        <p:sp>
          <p:nvSpPr>
            <p:cNvPr id="1767" name="CustomShape 83"/>
            <p:cNvSpPr/>
            <p:nvPr/>
          </p:nvSpPr>
          <p:spPr>
            <a:xfrm>
              <a:off x="6514920" y="3865680"/>
              <a:ext cx="83880" cy="85680"/>
            </a:xfrm>
            <a:custGeom>
              <a:avLst/>
              <a:gdLst/>
              <a:ahLst/>
              <a:rect l="l" t="t" r="r" b="b"/>
              <a:pathLst>
                <a:path w="98" h="97">
                  <a:moveTo>
                    <a:pt x="0" y="0"/>
                  </a:moveTo>
                  <a:lnTo>
                    <a:pt x="98" y="48"/>
                  </a:lnTo>
                  <a:lnTo>
                    <a:pt x="0" y="97"/>
                  </a:lnTo>
                  <a:lnTo>
                    <a:pt x="0" y="0"/>
                  </a:lnTo>
                  <a:close/>
                </a:path>
              </a:pathLst>
            </a:custGeom>
            <a:solidFill>
              <a:srgbClr val="000000"/>
            </a:solidFill>
            <a:ln>
              <a:noFill/>
            </a:ln>
          </p:spPr>
          <p:style>
            <a:lnRef idx="0"/>
            <a:fillRef idx="0"/>
            <a:effectRef idx="0"/>
            <a:fontRef idx="minor"/>
          </p:style>
        </p:sp>
        <p:sp>
          <p:nvSpPr>
            <p:cNvPr id="1768" name="CustomShape 84"/>
            <p:cNvSpPr/>
            <p:nvPr/>
          </p:nvSpPr>
          <p:spPr>
            <a:xfrm>
              <a:off x="4350240" y="3083400"/>
              <a:ext cx="300960" cy="299160"/>
            </a:xfrm>
            <a:custGeom>
              <a:avLst/>
              <a:gdLst/>
              <a:ahLst/>
              <a:rect l="l" t="t" r="r" b="b"/>
              <a:pathLst>
                <a:path w="344" h="342">
                  <a:moveTo>
                    <a:pt x="344" y="171"/>
                  </a:moveTo>
                  <a:lnTo>
                    <a:pt x="343" y="154"/>
                  </a:lnTo>
                  <a:lnTo>
                    <a:pt x="340" y="137"/>
                  </a:lnTo>
                  <a:lnTo>
                    <a:pt x="336" y="120"/>
                  </a:lnTo>
                  <a:lnTo>
                    <a:pt x="330" y="104"/>
                  </a:lnTo>
                  <a:lnTo>
                    <a:pt x="322" y="89"/>
                  </a:lnTo>
                  <a:lnTo>
                    <a:pt x="314" y="76"/>
                  </a:lnTo>
                  <a:lnTo>
                    <a:pt x="304" y="62"/>
                  </a:lnTo>
                  <a:lnTo>
                    <a:pt x="293" y="50"/>
                  </a:lnTo>
                  <a:lnTo>
                    <a:pt x="281" y="40"/>
                  </a:lnTo>
                  <a:lnTo>
                    <a:pt x="268" y="29"/>
                  </a:lnTo>
                  <a:lnTo>
                    <a:pt x="254" y="20"/>
                  </a:lnTo>
                  <a:lnTo>
                    <a:pt x="238" y="14"/>
                  </a:lnTo>
                  <a:lnTo>
                    <a:pt x="222" y="8"/>
                  </a:lnTo>
                  <a:lnTo>
                    <a:pt x="207" y="3"/>
                  </a:lnTo>
                  <a:lnTo>
                    <a:pt x="190" y="1"/>
                  </a:lnTo>
                  <a:lnTo>
                    <a:pt x="171" y="0"/>
                  </a:lnTo>
                  <a:lnTo>
                    <a:pt x="154" y="1"/>
                  </a:lnTo>
                  <a:lnTo>
                    <a:pt x="137" y="3"/>
                  </a:lnTo>
                  <a:lnTo>
                    <a:pt x="122" y="8"/>
                  </a:lnTo>
                  <a:lnTo>
                    <a:pt x="106" y="14"/>
                  </a:lnTo>
                  <a:lnTo>
                    <a:pt x="90" y="20"/>
                  </a:lnTo>
                  <a:lnTo>
                    <a:pt x="76" y="29"/>
                  </a:lnTo>
                  <a:lnTo>
                    <a:pt x="63" y="40"/>
                  </a:lnTo>
                  <a:lnTo>
                    <a:pt x="51" y="50"/>
                  </a:lnTo>
                  <a:lnTo>
                    <a:pt x="40" y="62"/>
                  </a:lnTo>
                  <a:lnTo>
                    <a:pt x="30" y="76"/>
                  </a:lnTo>
                  <a:lnTo>
                    <a:pt x="22" y="89"/>
                  </a:lnTo>
                  <a:lnTo>
                    <a:pt x="14" y="104"/>
                  </a:lnTo>
                  <a:lnTo>
                    <a:pt x="8" y="120"/>
                  </a:lnTo>
                  <a:lnTo>
                    <a:pt x="4" y="137"/>
                  </a:lnTo>
                  <a:lnTo>
                    <a:pt x="1" y="154"/>
                  </a:lnTo>
                  <a:lnTo>
                    <a:pt x="0" y="171"/>
                  </a:lnTo>
                  <a:lnTo>
                    <a:pt x="1" y="189"/>
                  </a:lnTo>
                  <a:lnTo>
                    <a:pt x="4" y="206"/>
                  </a:lnTo>
                  <a:lnTo>
                    <a:pt x="8" y="222"/>
                  </a:lnTo>
                  <a:lnTo>
                    <a:pt x="14" y="238"/>
                  </a:lnTo>
                  <a:lnTo>
                    <a:pt x="22" y="253"/>
                  </a:lnTo>
                  <a:lnTo>
                    <a:pt x="30" y="268"/>
                  </a:lnTo>
                  <a:lnTo>
                    <a:pt x="40" y="280"/>
                  </a:lnTo>
                  <a:lnTo>
                    <a:pt x="51" y="292"/>
                  </a:lnTo>
                  <a:lnTo>
                    <a:pt x="63" y="304"/>
                  </a:lnTo>
                  <a:lnTo>
                    <a:pt x="76" y="314"/>
                  </a:lnTo>
                  <a:lnTo>
                    <a:pt x="90" y="322"/>
                  </a:lnTo>
                  <a:lnTo>
                    <a:pt x="106" y="330"/>
                  </a:lnTo>
                  <a:lnTo>
                    <a:pt x="122" y="336"/>
                  </a:lnTo>
                  <a:lnTo>
                    <a:pt x="137" y="339"/>
                  </a:lnTo>
                  <a:lnTo>
                    <a:pt x="154" y="342"/>
                  </a:lnTo>
                  <a:lnTo>
                    <a:pt x="171" y="342"/>
                  </a:lnTo>
                  <a:lnTo>
                    <a:pt x="190" y="342"/>
                  </a:lnTo>
                  <a:lnTo>
                    <a:pt x="207" y="339"/>
                  </a:lnTo>
                  <a:lnTo>
                    <a:pt x="222" y="336"/>
                  </a:lnTo>
                  <a:lnTo>
                    <a:pt x="238" y="330"/>
                  </a:lnTo>
                  <a:lnTo>
                    <a:pt x="254" y="322"/>
                  </a:lnTo>
                  <a:lnTo>
                    <a:pt x="268" y="314"/>
                  </a:lnTo>
                  <a:lnTo>
                    <a:pt x="281" y="304"/>
                  </a:lnTo>
                  <a:lnTo>
                    <a:pt x="293" y="292"/>
                  </a:lnTo>
                  <a:lnTo>
                    <a:pt x="304" y="280"/>
                  </a:lnTo>
                  <a:lnTo>
                    <a:pt x="314" y="268"/>
                  </a:lnTo>
                  <a:lnTo>
                    <a:pt x="322" y="253"/>
                  </a:lnTo>
                  <a:lnTo>
                    <a:pt x="330" y="238"/>
                  </a:lnTo>
                  <a:lnTo>
                    <a:pt x="336" y="222"/>
                  </a:lnTo>
                  <a:lnTo>
                    <a:pt x="340" y="206"/>
                  </a:lnTo>
                  <a:lnTo>
                    <a:pt x="343" y="189"/>
                  </a:lnTo>
                  <a:lnTo>
                    <a:pt x="344" y="171"/>
                  </a:lnTo>
                  <a:close/>
                </a:path>
              </a:pathLst>
            </a:custGeom>
            <a:solidFill>
              <a:srgbClr val="ffffff"/>
            </a:solidFill>
            <a:ln>
              <a:noFill/>
            </a:ln>
          </p:spPr>
          <p:style>
            <a:lnRef idx="0"/>
            <a:fillRef idx="0"/>
            <a:effectRef idx="0"/>
            <a:fontRef idx="minor"/>
          </p:style>
        </p:sp>
        <p:sp>
          <p:nvSpPr>
            <p:cNvPr id="1769" name="CustomShape 85"/>
            <p:cNvSpPr/>
            <p:nvPr/>
          </p:nvSpPr>
          <p:spPr>
            <a:xfrm>
              <a:off x="4350240" y="3083400"/>
              <a:ext cx="300960" cy="299160"/>
            </a:xfrm>
            <a:custGeom>
              <a:avLst/>
              <a:gdLst/>
              <a:ahLst/>
              <a:rect l="l" t="t" r="r" b="b"/>
              <a:pathLst>
                <a:path w="344" h="342">
                  <a:moveTo>
                    <a:pt x="344" y="171"/>
                  </a:moveTo>
                  <a:lnTo>
                    <a:pt x="343" y="154"/>
                  </a:lnTo>
                  <a:lnTo>
                    <a:pt x="340" y="137"/>
                  </a:lnTo>
                  <a:lnTo>
                    <a:pt x="336" y="120"/>
                  </a:lnTo>
                  <a:lnTo>
                    <a:pt x="330" y="104"/>
                  </a:lnTo>
                  <a:lnTo>
                    <a:pt x="322" y="89"/>
                  </a:lnTo>
                  <a:lnTo>
                    <a:pt x="314" y="76"/>
                  </a:lnTo>
                  <a:lnTo>
                    <a:pt x="304" y="62"/>
                  </a:lnTo>
                  <a:lnTo>
                    <a:pt x="293" y="50"/>
                  </a:lnTo>
                  <a:lnTo>
                    <a:pt x="281" y="40"/>
                  </a:lnTo>
                  <a:lnTo>
                    <a:pt x="268" y="29"/>
                  </a:lnTo>
                  <a:lnTo>
                    <a:pt x="254" y="20"/>
                  </a:lnTo>
                  <a:lnTo>
                    <a:pt x="238" y="14"/>
                  </a:lnTo>
                  <a:lnTo>
                    <a:pt x="222" y="8"/>
                  </a:lnTo>
                  <a:lnTo>
                    <a:pt x="207" y="3"/>
                  </a:lnTo>
                  <a:lnTo>
                    <a:pt x="190" y="1"/>
                  </a:lnTo>
                  <a:lnTo>
                    <a:pt x="171" y="0"/>
                  </a:lnTo>
                  <a:lnTo>
                    <a:pt x="154" y="1"/>
                  </a:lnTo>
                  <a:lnTo>
                    <a:pt x="137" y="3"/>
                  </a:lnTo>
                  <a:lnTo>
                    <a:pt x="122" y="8"/>
                  </a:lnTo>
                  <a:lnTo>
                    <a:pt x="106" y="14"/>
                  </a:lnTo>
                  <a:lnTo>
                    <a:pt x="90" y="20"/>
                  </a:lnTo>
                  <a:lnTo>
                    <a:pt x="76" y="29"/>
                  </a:lnTo>
                  <a:lnTo>
                    <a:pt x="63" y="40"/>
                  </a:lnTo>
                  <a:lnTo>
                    <a:pt x="51" y="50"/>
                  </a:lnTo>
                  <a:lnTo>
                    <a:pt x="40" y="62"/>
                  </a:lnTo>
                  <a:lnTo>
                    <a:pt x="30" y="76"/>
                  </a:lnTo>
                  <a:lnTo>
                    <a:pt x="22" y="89"/>
                  </a:lnTo>
                  <a:lnTo>
                    <a:pt x="14" y="104"/>
                  </a:lnTo>
                  <a:lnTo>
                    <a:pt x="8" y="120"/>
                  </a:lnTo>
                  <a:lnTo>
                    <a:pt x="4" y="137"/>
                  </a:lnTo>
                  <a:lnTo>
                    <a:pt x="1" y="154"/>
                  </a:lnTo>
                  <a:lnTo>
                    <a:pt x="0" y="171"/>
                  </a:lnTo>
                  <a:lnTo>
                    <a:pt x="1" y="189"/>
                  </a:lnTo>
                  <a:lnTo>
                    <a:pt x="4" y="206"/>
                  </a:lnTo>
                  <a:lnTo>
                    <a:pt x="8" y="222"/>
                  </a:lnTo>
                  <a:lnTo>
                    <a:pt x="14" y="238"/>
                  </a:lnTo>
                  <a:lnTo>
                    <a:pt x="22" y="253"/>
                  </a:lnTo>
                  <a:lnTo>
                    <a:pt x="30" y="268"/>
                  </a:lnTo>
                  <a:lnTo>
                    <a:pt x="40" y="280"/>
                  </a:lnTo>
                  <a:lnTo>
                    <a:pt x="51" y="292"/>
                  </a:lnTo>
                  <a:lnTo>
                    <a:pt x="63" y="304"/>
                  </a:lnTo>
                  <a:lnTo>
                    <a:pt x="76" y="314"/>
                  </a:lnTo>
                  <a:lnTo>
                    <a:pt x="90" y="322"/>
                  </a:lnTo>
                  <a:lnTo>
                    <a:pt x="106" y="330"/>
                  </a:lnTo>
                  <a:lnTo>
                    <a:pt x="122" y="336"/>
                  </a:lnTo>
                  <a:lnTo>
                    <a:pt x="137" y="339"/>
                  </a:lnTo>
                  <a:lnTo>
                    <a:pt x="154" y="342"/>
                  </a:lnTo>
                  <a:lnTo>
                    <a:pt x="171" y="342"/>
                  </a:lnTo>
                  <a:lnTo>
                    <a:pt x="190" y="342"/>
                  </a:lnTo>
                  <a:lnTo>
                    <a:pt x="207" y="339"/>
                  </a:lnTo>
                  <a:lnTo>
                    <a:pt x="222" y="336"/>
                  </a:lnTo>
                  <a:lnTo>
                    <a:pt x="238" y="330"/>
                  </a:lnTo>
                  <a:lnTo>
                    <a:pt x="254" y="322"/>
                  </a:lnTo>
                  <a:lnTo>
                    <a:pt x="268" y="314"/>
                  </a:lnTo>
                  <a:lnTo>
                    <a:pt x="281" y="304"/>
                  </a:lnTo>
                  <a:lnTo>
                    <a:pt x="293" y="292"/>
                  </a:lnTo>
                  <a:lnTo>
                    <a:pt x="304" y="280"/>
                  </a:lnTo>
                  <a:lnTo>
                    <a:pt x="314" y="268"/>
                  </a:lnTo>
                  <a:lnTo>
                    <a:pt x="322" y="253"/>
                  </a:lnTo>
                  <a:lnTo>
                    <a:pt x="330" y="238"/>
                  </a:lnTo>
                  <a:lnTo>
                    <a:pt x="336" y="222"/>
                  </a:lnTo>
                  <a:lnTo>
                    <a:pt x="340" y="206"/>
                  </a:lnTo>
                  <a:lnTo>
                    <a:pt x="343" y="189"/>
                  </a:lnTo>
                  <a:lnTo>
                    <a:pt x="344" y="171"/>
                  </a:lnTo>
                </a:path>
              </a:pathLst>
            </a:custGeom>
            <a:noFill/>
            <a:ln>
              <a:solidFill>
                <a:srgbClr val="000000"/>
              </a:solidFill>
            </a:ln>
          </p:spPr>
          <p:style>
            <a:lnRef idx="0"/>
            <a:fillRef idx="0"/>
            <a:effectRef idx="0"/>
            <a:fontRef idx="minor"/>
          </p:style>
        </p:sp>
        <p:sp>
          <p:nvSpPr>
            <p:cNvPr id="1770" name="CustomShape 86"/>
            <p:cNvSpPr/>
            <p:nvPr/>
          </p:nvSpPr>
          <p:spPr>
            <a:xfrm>
              <a:off x="4350240" y="3083400"/>
              <a:ext cx="300960" cy="299160"/>
            </a:xfrm>
            <a:custGeom>
              <a:avLst/>
              <a:gdLst/>
              <a:ahLst/>
              <a:rect l="l" t="t" r="r" b="b"/>
              <a:pathLst>
                <a:path w="344" h="342">
                  <a:moveTo>
                    <a:pt x="344" y="171"/>
                  </a:moveTo>
                  <a:lnTo>
                    <a:pt x="343" y="154"/>
                  </a:lnTo>
                  <a:lnTo>
                    <a:pt x="340" y="137"/>
                  </a:lnTo>
                  <a:lnTo>
                    <a:pt x="336" y="120"/>
                  </a:lnTo>
                  <a:lnTo>
                    <a:pt x="330" y="104"/>
                  </a:lnTo>
                  <a:lnTo>
                    <a:pt x="322" y="89"/>
                  </a:lnTo>
                  <a:lnTo>
                    <a:pt x="314" y="76"/>
                  </a:lnTo>
                  <a:lnTo>
                    <a:pt x="304" y="62"/>
                  </a:lnTo>
                  <a:lnTo>
                    <a:pt x="293" y="50"/>
                  </a:lnTo>
                  <a:lnTo>
                    <a:pt x="281" y="40"/>
                  </a:lnTo>
                  <a:lnTo>
                    <a:pt x="268" y="29"/>
                  </a:lnTo>
                  <a:lnTo>
                    <a:pt x="254" y="20"/>
                  </a:lnTo>
                  <a:lnTo>
                    <a:pt x="238" y="14"/>
                  </a:lnTo>
                  <a:lnTo>
                    <a:pt x="222" y="8"/>
                  </a:lnTo>
                  <a:lnTo>
                    <a:pt x="207" y="3"/>
                  </a:lnTo>
                  <a:lnTo>
                    <a:pt x="190" y="1"/>
                  </a:lnTo>
                  <a:lnTo>
                    <a:pt x="171" y="0"/>
                  </a:lnTo>
                  <a:lnTo>
                    <a:pt x="154" y="1"/>
                  </a:lnTo>
                  <a:lnTo>
                    <a:pt x="137" y="3"/>
                  </a:lnTo>
                  <a:lnTo>
                    <a:pt x="122" y="8"/>
                  </a:lnTo>
                  <a:lnTo>
                    <a:pt x="106" y="14"/>
                  </a:lnTo>
                  <a:lnTo>
                    <a:pt x="90" y="20"/>
                  </a:lnTo>
                  <a:lnTo>
                    <a:pt x="76" y="29"/>
                  </a:lnTo>
                  <a:lnTo>
                    <a:pt x="63" y="40"/>
                  </a:lnTo>
                  <a:lnTo>
                    <a:pt x="51" y="50"/>
                  </a:lnTo>
                  <a:lnTo>
                    <a:pt x="40" y="62"/>
                  </a:lnTo>
                  <a:lnTo>
                    <a:pt x="30" y="76"/>
                  </a:lnTo>
                  <a:lnTo>
                    <a:pt x="22" y="89"/>
                  </a:lnTo>
                  <a:lnTo>
                    <a:pt x="14" y="104"/>
                  </a:lnTo>
                  <a:lnTo>
                    <a:pt x="8" y="120"/>
                  </a:lnTo>
                  <a:lnTo>
                    <a:pt x="4" y="137"/>
                  </a:lnTo>
                  <a:lnTo>
                    <a:pt x="1" y="154"/>
                  </a:lnTo>
                  <a:lnTo>
                    <a:pt x="0" y="171"/>
                  </a:lnTo>
                  <a:lnTo>
                    <a:pt x="1" y="189"/>
                  </a:lnTo>
                  <a:lnTo>
                    <a:pt x="4" y="206"/>
                  </a:lnTo>
                  <a:lnTo>
                    <a:pt x="8" y="222"/>
                  </a:lnTo>
                  <a:lnTo>
                    <a:pt x="14" y="238"/>
                  </a:lnTo>
                  <a:lnTo>
                    <a:pt x="22" y="253"/>
                  </a:lnTo>
                  <a:lnTo>
                    <a:pt x="30" y="268"/>
                  </a:lnTo>
                  <a:lnTo>
                    <a:pt x="40" y="280"/>
                  </a:lnTo>
                  <a:lnTo>
                    <a:pt x="51" y="292"/>
                  </a:lnTo>
                  <a:lnTo>
                    <a:pt x="63" y="304"/>
                  </a:lnTo>
                  <a:lnTo>
                    <a:pt x="76" y="314"/>
                  </a:lnTo>
                  <a:lnTo>
                    <a:pt x="90" y="322"/>
                  </a:lnTo>
                  <a:lnTo>
                    <a:pt x="106" y="330"/>
                  </a:lnTo>
                  <a:lnTo>
                    <a:pt x="122" y="336"/>
                  </a:lnTo>
                  <a:lnTo>
                    <a:pt x="137" y="339"/>
                  </a:lnTo>
                  <a:lnTo>
                    <a:pt x="154" y="342"/>
                  </a:lnTo>
                  <a:lnTo>
                    <a:pt x="171" y="342"/>
                  </a:lnTo>
                  <a:lnTo>
                    <a:pt x="190" y="342"/>
                  </a:lnTo>
                  <a:lnTo>
                    <a:pt x="207" y="339"/>
                  </a:lnTo>
                  <a:lnTo>
                    <a:pt x="222" y="336"/>
                  </a:lnTo>
                  <a:lnTo>
                    <a:pt x="238" y="330"/>
                  </a:lnTo>
                  <a:lnTo>
                    <a:pt x="254" y="322"/>
                  </a:lnTo>
                  <a:lnTo>
                    <a:pt x="268" y="314"/>
                  </a:lnTo>
                  <a:lnTo>
                    <a:pt x="281" y="304"/>
                  </a:lnTo>
                  <a:lnTo>
                    <a:pt x="293" y="292"/>
                  </a:lnTo>
                  <a:lnTo>
                    <a:pt x="304" y="280"/>
                  </a:lnTo>
                  <a:lnTo>
                    <a:pt x="314" y="268"/>
                  </a:lnTo>
                  <a:lnTo>
                    <a:pt x="322" y="253"/>
                  </a:lnTo>
                  <a:lnTo>
                    <a:pt x="330" y="238"/>
                  </a:lnTo>
                  <a:lnTo>
                    <a:pt x="336" y="222"/>
                  </a:lnTo>
                  <a:lnTo>
                    <a:pt x="340" y="206"/>
                  </a:lnTo>
                  <a:lnTo>
                    <a:pt x="343" y="189"/>
                  </a:lnTo>
                  <a:lnTo>
                    <a:pt x="344" y="171"/>
                  </a:lnTo>
                  <a:close/>
                  <a:moveTo>
                    <a:pt x="309" y="171"/>
                  </a:moveTo>
                  <a:lnTo>
                    <a:pt x="309" y="158"/>
                  </a:lnTo>
                  <a:lnTo>
                    <a:pt x="306" y="144"/>
                  </a:lnTo>
                  <a:lnTo>
                    <a:pt x="303" y="130"/>
                  </a:lnTo>
                  <a:lnTo>
                    <a:pt x="298" y="118"/>
                  </a:lnTo>
                  <a:lnTo>
                    <a:pt x="293" y="107"/>
                  </a:lnTo>
                  <a:lnTo>
                    <a:pt x="286" y="95"/>
                  </a:lnTo>
                  <a:lnTo>
                    <a:pt x="269" y="75"/>
                  </a:lnTo>
                  <a:lnTo>
                    <a:pt x="249" y="58"/>
                  </a:lnTo>
                  <a:lnTo>
                    <a:pt x="237" y="51"/>
                  </a:lnTo>
                  <a:lnTo>
                    <a:pt x="226" y="45"/>
                  </a:lnTo>
                  <a:lnTo>
                    <a:pt x="212" y="41"/>
                  </a:lnTo>
                  <a:lnTo>
                    <a:pt x="200" y="37"/>
                  </a:lnTo>
                  <a:lnTo>
                    <a:pt x="186" y="35"/>
                  </a:lnTo>
                  <a:lnTo>
                    <a:pt x="171" y="34"/>
                  </a:lnTo>
                  <a:lnTo>
                    <a:pt x="158" y="35"/>
                  </a:lnTo>
                  <a:lnTo>
                    <a:pt x="144" y="37"/>
                  </a:lnTo>
                  <a:lnTo>
                    <a:pt x="132" y="41"/>
                  </a:lnTo>
                  <a:lnTo>
                    <a:pt x="118" y="45"/>
                  </a:lnTo>
                  <a:lnTo>
                    <a:pt x="107" y="51"/>
                  </a:lnTo>
                  <a:lnTo>
                    <a:pt x="95" y="58"/>
                  </a:lnTo>
                  <a:lnTo>
                    <a:pt x="75" y="75"/>
                  </a:lnTo>
                  <a:lnTo>
                    <a:pt x="58" y="95"/>
                  </a:lnTo>
                  <a:lnTo>
                    <a:pt x="51" y="107"/>
                  </a:lnTo>
                  <a:lnTo>
                    <a:pt x="46" y="118"/>
                  </a:lnTo>
                  <a:lnTo>
                    <a:pt x="41" y="130"/>
                  </a:lnTo>
                  <a:lnTo>
                    <a:pt x="38" y="144"/>
                  </a:lnTo>
                  <a:lnTo>
                    <a:pt x="35" y="158"/>
                  </a:lnTo>
                  <a:lnTo>
                    <a:pt x="35" y="171"/>
                  </a:lnTo>
                  <a:lnTo>
                    <a:pt x="35" y="186"/>
                  </a:lnTo>
                  <a:lnTo>
                    <a:pt x="38" y="199"/>
                  </a:lnTo>
                  <a:lnTo>
                    <a:pt x="41" y="212"/>
                  </a:lnTo>
                  <a:lnTo>
                    <a:pt x="46" y="224"/>
                  </a:lnTo>
                  <a:lnTo>
                    <a:pt x="51" y="237"/>
                  </a:lnTo>
                  <a:lnTo>
                    <a:pt x="58" y="248"/>
                  </a:lnTo>
                  <a:lnTo>
                    <a:pt x="75" y="269"/>
                  </a:lnTo>
                  <a:lnTo>
                    <a:pt x="95" y="286"/>
                  </a:lnTo>
                  <a:lnTo>
                    <a:pt x="107" y="292"/>
                  </a:lnTo>
                  <a:lnTo>
                    <a:pt x="118" y="298"/>
                  </a:lnTo>
                  <a:lnTo>
                    <a:pt x="132" y="303"/>
                  </a:lnTo>
                  <a:lnTo>
                    <a:pt x="144" y="306"/>
                  </a:lnTo>
                  <a:lnTo>
                    <a:pt x="158" y="308"/>
                  </a:lnTo>
                  <a:lnTo>
                    <a:pt x="171" y="308"/>
                  </a:lnTo>
                  <a:lnTo>
                    <a:pt x="186" y="308"/>
                  </a:lnTo>
                  <a:lnTo>
                    <a:pt x="200" y="306"/>
                  </a:lnTo>
                  <a:lnTo>
                    <a:pt x="212" y="303"/>
                  </a:lnTo>
                  <a:lnTo>
                    <a:pt x="226" y="298"/>
                  </a:lnTo>
                  <a:lnTo>
                    <a:pt x="237" y="292"/>
                  </a:lnTo>
                  <a:lnTo>
                    <a:pt x="249" y="286"/>
                  </a:lnTo>
                  <a:lnTo>
                    <a:pt x="269" y="269"/>
                  </a:lnTo>
                  <a:lnTo>
                    <a:pt x="286" y="248"/>
                  </a:lnTo>
                  <a:lnTo>
                    <a:pt x="293" y="237"/>
                  </a:lnTo>
                  <a:lnTo>
                    <a:pt x="298" y="224"/>
                  </a:lnTo>
                  <a:lnTo>
                    <a:pt x="303" y="212"/>
                  </a:lnTo>
                  <a:lnTo>
                    <a:pt x="306" y="199"/>
                  </a:lnTo>
                  <a:lnTo>
                    <a:pt x="309" y="186"/>
                  </a:lnTo>
                  <a:lnTo>
                    <a:pt x="309" y="171"/>
                  </a:lnTo>
                  <a:close/>
                </a:path>
              </a:pathLst>
            </a:custGeom>
            <a:solidFill>
              <a:srgbClr val="000000"/>
            </a:solidFill>
            <a:ln>
              <a:noFill/>
            </a:ln>
          </p:spPr>
          <p:style>
            <a:lnRef idx="0"/>
            <a:fillRef idx="0"/>
            <a:effectRef idx="0"/>
            <a:fontRef idx="minor"/>
          </p:style>
        </p:sp>
        <p:sp>
          <p:nvSpPr>
            <p:cNvPr id="1771" name="CustomShape 87"/>
            <p:cNvSpPr/>
            <p:nvPr/>
          </p:nvSpPr>
          <p:spPr>
            <a:xfrm>
              <a:off x="4350240" y="3083400"/>
              <a:ext cx="300960" cy="299160"/>
            </a:xfrm>
            <a:custGeom>
              <a:avLst/>
              <a:gdLst/>
              <a:ahLst/>
              <a:rect l="l" t="t" r="r" b="b"/>
              <a:pathLst>
                <a:path w="344" h="342">
                  <a:moveTo>
                    <a:pt x="344" y="171"/>
                  </a:moveTo>
                  <a:lnTo>
                    <a:pt x="343" y="154"/>
                  </a:lnTo>
                  <a:lnTo>
                    <a:pt x="340" y="137"/>
                  </a:lnTo>
                  <a:lnTo>
                    <a:pt x="336" y="120"/>
                  </a:lnTo>
                  <a:lnTo>
                    <a:pt x="330" y="104"/>
                  </a:lnTo>
                  <a:lnTo>
                    <a:pt x="322" y="89"/>
                  </a:lnTo>
                  <a:lnTo>
                    <a:pt x="314" y="76"/>
                  </a:lnTo>
                  <a:lnTo>
                    <a:pt x="304" y="62"/>
                  </a:lnTo>
                  <a:lnTo>
                    <a:pt x="293" y="50"/>
                  </a:lnTo>
                  <a:lnTo>
                    <a:pt x="281" y="40"/>
                  </a:lnTo>
                  <a:lnTo>
                    <a:pt x="268" y="29"/>
                  </a:lnTo>
                  <a:lnTo>
                    <a:pt x="254" y="20"/>
                  </a:lnTo>
                  <a:lnTo>
                    <a:pt x="238" y="14"/>
                  </a:lnTo>
                  <a:lnTo>
                    <a:pt x="222" y="8"/>
                  </a:lnTo>
                  <a:lnTo>
                    <a:pt x="207" y="3"/>
                  </a:lnTo>
                  <a:lnTo>
                    <a:pt x="190" y="1"/>
                  </a:lnTo>
                  <a:lnTo>
                    <a:pt x="171" y="0"/>
                  </a:lnTo>
                  <a:lnTo>
                    <a:pt x="154" y="1"/>
                  </a:lnTo>
                  <a:lnTo>
                    <a:pt x="137" y="3"/>
                  </a:lnTo>
                  <a:lnTo>
                    <a:pt x="122" y="8"/>
                  </a:lnTo>
                  <a:lnTo>
                    <a:pt x="106" y="14"/>
                  </a:lnTo>
                  <a:lnTo>
                    <a:pt x="90" y="20"/>
                  </a:lnTo>
                  <a:lnTo>
                    <a:pt x="76" y="29"/>
                  </a:lnTo>
                  <a:lnTo>
                    <a:pt x="63" y="40"/>
                  </a:lnTo>
                  <a:lnTo>
                    <a:pt x="51" y="50"/>
                  </a:lnTo>
                  <a:lnTo>
                    <a:pt x="40" y="62"/>
                  </a:lnTo>
                  <a:lnTo>
                    <a:pt x="30" y="76"/>
                  </a:lnTo>
                  <a:lnTo>
                    <a:pt x="22" y="89"/>
                  </a:lnTo>
                  <a:lnTo>
                    <a:pt x="14" y="104"/>
                  </a:lnTo>
                  <a:lnTo>
                    <a:pt x="8" y="120"/>
                  </a:lnTo>
                  <a:lnTo>
                    <a:pt x="4" y="137"/>
                  </a:lnTo>
                  <a:lnTo>
                    <a:pt x="1" y="154"/>
                  </a:lnTo>
                  <a:lnTo>
                    <a:pt x="0" y="171"/>
                  </a:lnTo>
                  <a:lnTo>
                    <a:pt x="1" y="189"/>
                  </a:lnTo>
                  <a:lnTo>
                    <a:pt x="4" y="206"/>
                  </a:lnTo>
                  <a:lnTo>
                    <a:pt x="8" y="222"/>
                  </a:lnTo>
                  <a:lnTo>
                    <a:pt x="14" y="238"/>
                  </a:lnTo>
                  <a:lnTo>
                    <a:pt x="22" y="253"/>
                  </a:lnTo>
                  <a:lnTo>
                    <a:pt x="30" y="268"/>
                  </a:lnTo>
                  <a:lnTo>
                    <a:pt x="40" y="280"/>
                  </a:lnTo>
                  <a:lnTo>
                    <a:pt x="51" y="292"/>
                  </a:lnTo>
                  <a:lnTo>
                    <a:pt x="63" y="304"/>
                  </a:lnTo>
                  <a:lnTo>
                    <a:pt x="76" y="314"/>
                  </a:lnTo>
                  <a:lnTo>
                    <a:pt x="90" y="322"/>
                  </a:lnTo>
                  <a:lnTo>
                    <a:pt x="106" y="330"/>
                  </a:lnTo>
                  <a:lnTo>
                    <a:pt x="122" y="336"/>
                  </a:lnTo>
                  <a:lnTo>
                    <a:pt x="137" y="339"/>
                  </a:lnTo>
                  <a:lnTo>
                    <a:pt x="154" y="342"/>
                  </a:lnTo>
                  <a:lnTo>
                    <a:pt x="171" y="342"/>
                  </a:lnTo>
                  <a:lnTo>
                    <a:pt x="190" y="342"/>
                  </a:lnTo>
                  <a:lnTo>
                    <a:pt x="207" y="339"/>
                  </a:lnTo>
                  <a:lnTo>
                    <a:pt x="222" y="336"/>
                  </a:lnTo>
                  <a:lnTo>
                    <a:pt x="238" y="330"/>
                  </a:lnTo>
                  <a:lnTo>
                    <a:pt x="254" y="322"/>
                  </a:lnTo>
                  <a:lnTo>
                    <a:pt x="268" y="314"/>
                  </a:lnTo>
                  <a:lnTo>
                    <a:pt x="281" y="304"/>
                  </a:lnTo>
                  <a:lnTo>
                    <a:pt x="293" y="292"/>
                  </a:lnTo>
                  <a:lnTo>
                    <a:pt x="304" y="280"/>
                  </a:lnTo>
                  <a:lnTo>
                    <a:pt x="314" y="268"/>
                  </a:lnTo>
                  <a:lnTo>
                    <a:pt x="322" y="253"/>
                  </a:lnTo>
                  <a:lnTo>
                    <a:pt x="330" y="238"/>
                  </a:lnTo>
                  <a:lnTo>
                    <a:pt x="336" y="222"/>
                  </a:lnTo>
                  <a:lnTo>
                    <a:pt x="340" y="206"/>
                  </a:lnTo>
                  <a:lnTo>
                    <a:pt x="343" y="189"/>
                  </a:lnTo>
                  <a:lnTo>
                    <a:pt x="344" y="171"/>
                  </a:lnTo>
                </a:path>
              </a:pathLst>
            </a:custGeom>
            <a:noFill/>
            <a:ln>
              <a:solidFill>
                <a:srgbClr val="000000"/>
              </a:solidFill>
            </a:ln>
          </p:spPr>
          <p:style>
            <a:lnRef idx="0"/>
            <a:fillRef idx="0"/>
            <a:effectRef idx="0"/>
            <a:fontRef idx="minor"/>
          </p:style>
        </p:sp>
        <p:sp>
          <p:nvSpPr>
            <p:cNvPr id="1772" name="CustomShape 88"/>
            <p:cNvSpPr/>
            <p:nvPr/>
          </p:nvSpPr>
          <p:spPr>
            <a:xfrm>
              <a:off x="4381920" y="3112920"/>
              <a:ext cx="237960" cy="239760"/>
            </a:xfrm>
            <a:custGeom>
              <a:avLst/>
              <a:gdLst/>
              <a:ahLst/>
              <a:rect l="l" t="t" r="r" b="b"/>
              <a:pathLst>
                <a:path w="274" h="274">
                  <a:moveTo>
                    <a:pt x="274" y="137"/>
                  </a:moveTo>
                  <a:lnTo>
                    <a:pt x="274" y="124"/>
                  </a:lnTo>
                  <a:lnTo>
                    <a:pt x="271" y="110"/>
                  </a:lnTo>
                  <a:lnTo>
                    <a:pt x="268" y="96"/>
                  </a:lnTo>
                  <a:lnTo>
                    <a:pt x="263" y="84"/>
                  </a:lnTo>
                  <a:lnTo>
                    <a:pt x="258" y="73"/>
                  </a:lnTo>
                  <a:lnTo>
                    <a:pt x="251" y="61"/>
                  </a:lnTo>
                  <a:lnTo>
                    <a:pt x="234" y="41"/>
                  </a:lnTo>
                  <a:lnTo>
                    <a:pt x="214" y="24"/>
                  </a:lnTo>
                  <a:lnTo>
                    <a:pt x="202" y="17"/>
                  </a:lnTo>
                  <a:lnTo>
                    <a:pt x="191" y="11"/>
                  </a:lnTo>
                  <a:lnTo>
                    <a:pt x="177" y="7"/>
                  </a:lnTo>
                  <a:lnTo>
                    <a:pt x="165" y="3"/>
                  </a:lnTo>
                  <a:lnTo>
                    <a:pt x="151" y="1"/>
                  </a:lnTo>
                  <a:lnTo>
                    <a:pt x="136" y="0"/>
                  </a:lnTo>
                  <a:lnTo>
                    <a:pt x="123" y="1"/>
                  </a:lnTo>
                  <a:lnTo>
                    <a:pt x="109" y="3"/>
                  </a:lnTo>
                  <a:lnTo>
                    <a:pt x="97" y="7"/>
                  </a:lnTo>
                  <a:lnTo>
                    <a:pt x="83" y="11"/>
                  </a:lnTo>
                  <a:lnTo>
                    <a:pt x="72" y="17"/>
                  </a:lnTo>
                  <a:lnTo>
                    <a:pt x="60" y="24"/>
                  </a:lnTo>
                  <a:lnTo>
                    <a:pt x="40" y="41"/>
                  </a:lnTo>
                  <a:lnTo>
                    <a:pt x="23" y="61"/>
                  </a:lnTo>
                  <a:lnTo>
                    <a:pt x="16" y="73"/>
                  </a:lnTo>
                  <a:lnTo>
                    <a:pt x="11" y="84"/>
                  </a:lnTo>
                  <a:lnTo>
                    <a:pt x="6" y="96"/>
                  </a:lnTo>
                  <a:lnTo>
                    <a:pt x="3" y="110"/>
                  </a:lnTo>
                  <a:lnTo>
                    <a:pt x="0" y="124"/>
                  </a:lnTo>
                  <a:lnTo>
                    <a:pt x="0" y="137"/>
                  </a:lnTo>
                  <a:lnTo>
                    <a:pt x="0" y="152"/>
                  </a:lnTo>
                  <a:lnTo>
                    <a:pt x="3" y="165"/>
                  </a:lnTo>
                  <a:lnTo>
                    <a:pt x="6" y="178"/>
                  </a:lnTo>
                  <a:lnTo>
                    <a:pt x="11" y="190"/>
                  </a:lnTo>
                  <a:lnTo>
                    <a:pt x="16" y="203"/>
                  </a:lnTo>
                  <a:lnTo>
                    <a:pt x="23" y="214"/>
                  </a:lnTo>
                  <a:lnTo>
                    <a:pt x="40" y="235"/>
                  </a:lnTo>
                  <a:lnTo>
                    <a:pt x="60" y="252"/>
                  </a:lnTo>
                  <a:lnTo>
                    <a:pt x="72" y="258"/>
                  </a:lnTo>
                  <a:lnTo>
                    <a:pt x="83" y="264"/>
                  </a:lnTo>
                  <a:lnTo>
                    <a:pt x="97" y="269"/>
                  </a:lnTo>
                  <a:lnTo>
                    <a:pt x="109" y="272"/>
                  </a:lnTo>
                  <a:lnTo>
                    <a:pt x="123" y="274"/>
                  </a:lnTo>
                  <a:lnTo>
                    <a:pt x="136" y="274"/>
                  </a:lnTo>
                  <a:lnTo>
                    <a:pt x="151" y="274"/>
                  </a:lnTo>
                  <a:lnTo>
                    <a:pt x="165" y="272"/>
                  </a:lnTo>
                  <a:lnTo>
                    <a:pt x="177" y="269"/>
                  </a:lnTo>
                  <a:lnTo>
                    <a:pt x="191" y="264"/>
                  </a:lnTo>
                  <a:lnTo>
                    <a:pt x="202" y="258"/>
                  </a:lnTo>
                  <a:lnTo>
                    <a:pt x="214" y="252"/>
                  </a:lnTo>
                  <a:lnTo>
                    <a:pt x="234" y="235"/>
                  </a:lnTo>
                  <a:lnTo>
                    <a:pt x="251" y="214"/>
                  </a:lnTo>
                  <a:lnTo>
                    <a:pt x="258" y="203"/>
                  </a:lnTo>
                  <a:lnTo>
                    <a:pt x="263" y="190"/>
                  </a:lnTo>
                  <a:lnTo>
                    <a:pt x="268" y="178"/>
                  </a:lnTo>
                  <a:lnTo>
                    <a:pt x="271" y="165"/>
                  </a:lnTo>
                  <a:lnTo>
                    <a:pt x="274" y="152"/>
                  </a:lnTo>
                  <a:lnTo>
                    <a:pt x="274" y="137"/>
                  </a:lnTo>
                </a:path>
              </a:pathLst>
            </a:custGeom>
            <a:noFill/>
            <a:ln>
              <a:solidFill>
                <a:srgbClr val="000000"/>
              </a:solidFill>
            </a:ln>
          </p:spPr>
          <p:style>
            <a:lnRef idx="0"/>
            <a:fillRef idx="0"/>
            <a:effectRef idx="0"/>
            <a:fontRef idx="minor"/>
          </p:style>
        </p:sp>
        <p:sp>
          <p:nvSpPr>
            <p:cNvPr id="1773" name="CustomShape 89"/>
            <p:cNvSpPr/>
            <p:nvPr/>
          </p:nvSpPr>
          <p:spPr>
            <a:xfrm>
              <a:off x="4416840" y="3150000"/>
              <a:ext cx="167760" cy="165960"/>
            </a:xfrm>
            <a:custGeom>
              <a:avLst/>
              <a:gdLst/>
              <a:ahLst/>
              <a:rect l="l" t="t" r="r" b="b"/>
              <a:pathLst>
                <a:path w="192" h="190">
                  <a:moveTo>
                    <a:pt x="0" y="190"/>
                  </a:moveTo>
                  <a:lnTo>
                    <a:pt x="77" y="38"/>
                  </a:lnTo>
                  <a:lnTo>
                    <a:pt x="115" y="114"/>
                  </a:lnTo>
                  <a:lnTo>
                    <a:pt x="192" y="0"/>
                  </a:lnTo>
                  <a:lnTo>
                    <a:pt x="115" y="153"/>
                  </a:lnTo>
                  <a:lnTo>
                    <a:pt x="77" y="76"/>
                  </a:lnTo>
                  <a:lnTo>
                    <a:pt x="0" y="190"/>
                  </a:lnTo>
                  <a:close/>
                </a:path>
              </a:pathLst>
            </a:custGeom>
            <a:solidFill>
              <a:srgbClr val="000000"/>
            </a:solidFill>
            <a:ln>
              <a:noFill/>
            </a:ln>
          </p:spPr>
          <p:style>
            <a:lnRef idx="0"/>
            <a:fillRef idx="0"/>
            <a:effectRef idx="0"/>
            <a:fontRef idx="minor"/>
          </p:style>
        </p:sp>
        <p:sp>
          <p:nvSpPr>
            <p:cNvPr id="1774" name="CustomShape 90"/>
            <p:cNvSpPr/>
            <p:nvPr/>
          </p:nvSpPr>
          <p:spPr>
            <a:xfrm>
              <a:off x="4416840" y="3150000"/>
              <a:ext cx="167760" cy="165960"/>
            </a:xfrm>
            <a:custGeom>
              <a:avLst/>
              <a:gdLst/>
              <a:ahLst/>
              <a:rect l="l" t="t" r="r" b="b"/>
              <a:pathLst>
                <a:path w="192" h="190">
                  <a:moveTo>
                    <a:pt x="0" y="190"/>
                  </a:moveTo>
                  <a:lnTo>
                    <a:pt x="77" y="38"/>
                  </a:lnTo>
                  <a:lnTo>
                    <a:pt x="115" y="114"/>
                  </a:lnTo>
                  <a:lnTo>
                    <a:pt x="192" y="0"/>
                  </a:lnTo>
                  <a:lnTo>
                    <a:pt x="115" y="153"/>
                  </a:lnTo>
                  <a:lnTo>
                    <a:pt x="77" y="76"/>
                  </a:lnTo>
                  <a:lnTo>
                    <a:pt x="0" y="190"/>
                  </a:lnTo>
                  <a:close/>
                </a:path>
              </a:pathLst>
            </a:custGeom>
            <a:noFill/>
            <a:ln>
              <a:solidFill>
                <a:srgbClr val="000000"/>
              </a:solidFill>
            </a:ln>
          </p:spPr>
          <p:style>
            <a:lnRef idx="0"/>
            <a:fillRef idx="0"/>
            <a:effectRef idx="0"/>
            <a:fontRef idx="minor"/>
          </p:style>
        </p:sp>
        <p:sp>
          <p:nvSpPr>
            <p:cNvPr id="1775" name="CustomShape 91"/>
            <p:cNvSpPr/>
            <p:nvPr/>
          </p:nvSpPr>
          <p:spPr>
            <a:xfrm>
              <a:off x="4220640" y="3412440"/>
              <a:ext cx="892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O</a:t>
              </a:r>
              <a:endParaRPr b="0" lang="en-US" sz="900" spc="-1" strike="noStrike">
                <a:latin typeface="Arial"/>
              </a:endParaRPr>
            </a:p>
          </p:txBody>
        </p:sp>
        <p:sp>
          <p:nvSpPr>
            <p:cNvPr id="1776" name="CustomShape 92"/>
            <p:cNvSpPr/>
            <p:nvPr/>
          </p:nvSpPr>
          <p:spPr>
            <a:xfrm>
              <a:off x="4323960" y="3412440"/>
              <a:ext cx="42912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rder not </a:t>
              </a:r>
              <a:endParaRPr b="0" lang="en-US" sz="900" spc="-1" strike="noStrike">
                <a:latin typeface="Arial"/>
              </a:endParaRPr>
            </a:p>
          </p:txBody>
        </p:sp>
        <p:sp>
          <p:nvSpPr>
            <p:cNvPr id="1777" name="CustomShape 93"/>
            <p:cNvSpPr/>
            <p:nvPr/>
          </p:nvSpPr>
          <p:spPr>
            <a:xfrm>
              <a:off x="4224240" y="3569760"/>
              <a:ext cx="48096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approved</a:t>
              </a:r>
              <a:endParaRPr b="0" lang="en-US" sz="900" spc="-1" strike="noStrike">
                <a:latin typeface="Arial"/>
              </a:endParaRPr>
            </a:p>
          </p:txBody>
        </p:sp>
        <p:sp>
          <p:nvSpPr>
            <p:cNvPr id="1778" name="CustomShape 94"/>
            <p:cNvSpPr/>
            <p:nvPr/>
          </p:nvSpPr>
          <p:spPr>
            <a:xfrm>
              <a:off x="4028040" y="3233880"/>
              <a:ext cx="248400" cy="449640"/>
            </a:xfrm>
            <a:custGeom>
              <a:avLst/>
              <a:gdLst/>
              <a:ahLst/>
              <a:rect l="l" t="t" r="r" b="b"/>
              <a:pathLst>
                <a:path w="283" h="515">
                  <a:moveTo>
                    <a:pt x="0" y="515"/>
                  </a:moveTo>
                  <a:lnTo>
                    <a:pt x="0" y="68"/>
                  </a:lnTo>
                  <a:lnTo>
                    <a:pt x="2" y="55"/>
                  </a:lnTo>
                  <a:lnTo>
                    <a:pt x="5" y="42"/>
                  </a:lnTo>
                  <a:lnTo>
                    <a:pt x="12" y="31"/>
                  </a:lnTo>
                  <a:lnTo>
                    <a:pt x="20" y="21"/>
                  </a:lnTo>
                  <a:lnTo>
                    <a:pt x="30" y="13"/>
                  </a:lnTo>
                  <a:lnTo>
                    <a:pt x="42" y="6"/>
                  </a:lnTo>
                  <a:lnTo>
                    <a:pt x="54" y="2"/>
                  </a:lnTo>
                  <a:lnTo>
                    <a:pt x="68" y="0"/>
                  </a:lnTo>
                  <a:lnTo>
                    <a:pt x="283" y="0"/>
                  </a:lnTo>
                </a:path>
              </a:pathLst>
            </a:custGeom>
            <a:noFill/>
            <a:ln>
              <a:solidFill>
                <a:srgbClr val="000000"/>
              </a:solidFill>
            </a:ln>
          </p:spPr>
          <p:style>
            <a:lnRef idx="0"/>
            <a:fillRef idx="0"/>
            <a:effectRef idx="0"/>
            <a:fontRef idx="minor"/>
          </p:style>
        </p:sp>
        <p:sp>
          <p:nvSpPr>
            <p:cNvPr id="1779" name="CustomShape 95"/>
            <p:cNvSpPr/>
            <p:nvPr/>
          </p:nvSpPr>
          <p:spPr>
            <a:xfrm>
              <a:off x="4264200" y="3189960"/>
              <a:ext cx="86040" cy="85680"/>
            </a:xfrm>
            <a:custGeom>
              <a:avLst/>
              <a:gdLst/>
              <a:ahLst/>
              <a:rect l="l" t="t" r="r" b="b"/>
              <a:pathLst>
                <a:path w="97" h="98">
                  <a:moveTo>
                    <a:pt x="0" y="0"/>
                  </a:moveTo>
                  <a:lnTo>
                    <a:pt x="97" y="49"/>
                  </a:lnTo>
                  <a:lnTo>
                    <a:pt x="0" y="98"/>
                  </a:lnTo>
                  <a:lnTo>
                    <a:pt x="0" y="0"/>
                  </a:lnTo>
                  <a:close/>
                </a:path>
              </a:pathLst>
            </a:custGeom>
            <a:solidFill>
              <a:srgbClr val="000000"/>
            </a:solidFill>
            <a:ln>
              <a:noFill/>
            </a:ln>
          </p:spPr>
          <p:style>
            <a:lnRef idx="0"/>
            <a:fillRef idx="0"/>
            <a:effectRef idx="0"/>
            <a:fontRef idx="minor"/>
          </p:style>
        </p:sp>
        <p:sp>
          <p:nvSpPr>
            <p:cNvPr id="1780" name="Line 96"/>
            <p:cNvSpPr/>
            <p:nvPr/>
          </p:nvSpPr>
          <p:spPr>
            <a:xfrm>
              <a:off x="3713040" y="5689080"/>
              <a:ext cx="113760" cy="1440"/>
            </a:xfrm>
            <a:prstGeom prst="line">
              <a:avLst/>
            </a:prstGeom>
            <a:ln>
              <a:solidFill>
                <a:srgbClr val="000000"/>
              </a:solidFill>
            </a:ln>
          </p:spPr>
          <p:style>
            <a:lnRef idx="0"/>
            <a:fillRef idx="0"/>
            <a:effectRef idx="0"/>
            <a:fontRef idx="minor"/>
          </p:style>
        </p:sp>
        <p:sp>
          <p:nvSpPr>
            <p:cNvPr id="1781" name="CustomShape 97"/>
            <p:cNvSpPr/>
            <p:nvPr/>
          </p:nvSpPr>
          <p:spPr>
            <a:xfrm>
              <a:off x="4309920" y="5598000"/>
              <a:ext cx="297720" cy="297360"/>
            </a:xfrm>
            <a:custGeom>
              <a:avLst/>
              <a:gdLst/>
              <a:ahLst/>
              <a:rect l="l" t="t" r="r" b="b"/>
              <a:pathLst>
                <a:path w="340" h="341">
                  <a:moveTo>
                    <a:pt x="340" y="170"/>
                  </a:moveTo>
                  <a:lnTo>
                    <a:pt x="339" y="152"/>
                  </a:lnTo>
                  <a:lnTo>
                    <a:pt x="337" y="135"/>
                  </a:lnTo>
                  <a:lnTo>
                    <a:pt x="332" y="119"/>
                  </a:lnTo>
                  <a:lnTo>
                    <a:pt x="326" y="104"/>
                  </a:lnTo>
                  <a:lnTo>
                    <a:pt x="320" y="89"/>
                  </a:lnTo>
                  <a:lnTo>
                    <a:pt x="312" y="75"/>
                  </a:lnTo>
                  <a:lnTo>
                    <a:pt x="301" y="62"/>
                  </a:lnTo>
                  <a:lnTo>
                    <a:pt x="290" y="50"/>
                  </a:lnTo>
                  <a:lnTo>
                    <a:pt x="279" y="39"/>
                  </a:lnTo>
                  <a:lnTo>
                    <a:pt x="265" y="29"/>
                  </a:lnTo>
                  <a:lnTo>
                    <a:pt x="252" y="21"/>
                  </a:lnTo>
                  <a:lnTo>
                    <a:pt x="237" y="13"/>
                  </a:lnTo>
                  <a:lnTo>
                    <a:pt x="221" y="7"/>
                  </a:lnTo>
                  <a:lnTo>
                    <a:pt x="204" y="4"/>
                  </a:lnTo>
                  <a:lnTo>
                    <a:pt x="188" y="0"/>
                  </a:lnTo>
                  <a:lnTo>
                    <a:pt x="170" y="0"/>
                  </a:lnTo>
                  <a:lnTo>
                    <a:pt x="153" y="0"/>
                  </a:lnTo>
                  <a:lnTo>
                    <a:pt x="136" y="4"/>
                  </a:lnTo>
                  <a:lnTo>
                    <a:pt x="120" y="7"/>
                  </a:lnTo>
                  <a:lnTo>
                    <a:pt x="104" y="13"/>
                  </a:lnTo>
                  <a:lnTo>
                    <a:pt x="89" y="21"/>
                  </a:lnTo>
                  <a:lnTo>
                    <a:pt x="75" y="29"/>
                  </a:lnTo>
                  <a:lnTo>
                    <a:pt x="62" y="39"/>
                  </a:lnTo>
                  <a:lnTo>
                    <a:pt x="50" y="50"/>
                  </a:lnTo>
                  <a:lnTo>
                    <a:pt x="38" y="62"/>
                  </a:lnTo>
                  <a:lnTo>
                    <a:pt x="29" y="75"/>
                  </a:lnTo>
                  <a:lnTo>
                    <a:pt x="20" y="89"/>
                  </a:lnTo>
                  <a:lnTo>
                    <a:pt x="13" y="104"/>
                  </a:lnTo>
                  <a:lnTo>
                    <a:pt x="8" y="119"/>
                  </a:lnTo>
                  <a:lnTo>
                    <a:pt x="3" y="135"/>
                  </a:lnTo>
                  <a:lnTo>
                    <a:pt x="1" y="152"/>
                  </a:lnTo>
                  <a:lnTo>
                    <a:pt x="0" y="170"/>
                  </a:lnTo>
                  <a:lnTo>
                    <a:pt x="1" y="188"/>
                  </a:lnTo>
                  <a:lnTo>
                    <a:pt x="3" y="205"/>
                  </a:lnTo>
                  <a:lnTo>
                    <a:pt x="8" y="220"/>
                  </a:lnTo>
                  <a:lnTo>
                    <a:pt x="13" y="236"/>
                  </a:lnTo>
                  <a:lnTo>
                    <a:pt x="20" y="251"/>
                  </a:lnTo>
                  <a:lnTo>
                    <a:pt x="29" y="265"/>
                  </a:lnTo>
                  <a:lnTo>
                    <a:pt x="38" y="278"/>
                  </a:lnTo>
                  <a:lnTo>
                    <a:pt x="50" y="291"/>
                  </a:lnTo>
                  <a:lnTo>
                    <a:pt x="62" y="301"/>
                  </a:lnTo>
                  <a:lnTo>
                    <a:pt x="75" y="311"/>
                  </a:lnTo>
                  <a:lnTo>
                    <a:pt x="89" y="319"/>
                  </a:lnTo>
                  <a:lnTo>
                    <a:pt x="104" y="327"/>
                  </a:lnTo>
                  <a:lnTo>
                    <a:pt x="120" y="333"/>
                  </a:lnTo>
                  <a:lnTo>
                    <a:pt x="136" y="337"/>
                  </a:lnTo>
                  <a:lnTo>
                    <a:pt x="153" y="339"/>
                  </a:lnTo>
                  <a:lnTo>
                    <a:pt x="170" y="341"/>
                  </a:lnTo>
                  <a:lnTo>
                    <a:pt x="188" y="339"/>
                  </a:lnTo>
                  <a:lnTo>
                    <a:pt x="204" y="337"/>
                  </a:lnTo>
                  <a:lnTo>
                    <a:pt x="221" y="333"/>
                  </a:lnTo>
                  <a:lnTo>
                    <a:pt x="237" y="327"/>
                  </a:lnTo>
                  <a:lnTo>
                    <a:pt x="252" y="319"/>
                  </a:lnTo>
                  <a:lnTo>
                    <a:pt x="265" y="311"/>
                  </a:lnTo>
                  <a:lnTo>
                    <a:pt x="279" y="301"/>
                  </a:lnTo>
                  <a:lnTo>
                    <a:pt x="290" y="291"/>
                  </a:lnTo>
                  <a:lnTo>
                    <a:pt x="301" y="278"/>
                  </a:lnTo>
                  <a:lnTo>
                    <a:pt x="312" y="265"/>
                  </a:lnTo>
                  <a:lnTo>
                    <a:pt x="320" y="251"/>
                  </a:lnTo>
                  <a:lnTo>
                    <a:pt x="326" y="236"/>
                  </a:lnTo>
                  <a:lnTo>
                    <a:pt x="332" y="220"/>
                  </a:lnTo>
                  <a:lnTo>
                    <a:pt x="337" y="205"/>
                  </a:lnTo>
                  <a:lnTo>
                    <a:pt x="339" y="188"/>
                  </a:lnTo>
                  <a:lnTo>
                    <a:pt x="340" y="170"/>
                  </a:lnTo>
                  <a:close/>
                </a:path>
              </a:pathLst>
            </a:custGeom>
            <a:solidFill>
              <a:srgbClr val="ffffff"/>
            </a:solidFill>
            <a:ln>
              <a:noFill/>
            </a:ln>
          </p:spPr>
          <p:style>
            <a:lnRef idx="0"/>
            <a:fillRef idx="0"/>
            <a:effectRef idx="0"/>
            <a:fontRef idx="minor"/>
          </p:style>
        </p:sp>
        <p:sp>
          <p:nvSpPr>
            <p:cNvPr id="1782" name="CustomShape 98"/>
            <p:cNvSpPr/>
            <p:nvPr/>
          </p:nvSpPr>
          <p:spPr>
            <a:xfrm>
              <a:off x="4309920" y="5598000"/>
              <a:ext cx="297720" cy="297360"/>
            </a:xfrm>
            <a:custGeom>
              <a:avLst/>
              <a:gdLst/>
              <a:ahLst/>
              <a:rect l="l" t="t" r="r" b="b"/>
              <a:pathLst>
                <a:path w="340" h="341">
                  <a:moveTo>
                    <a:pt x="340" y="170"/>
                  </a:moveTo>
                  <a:lnTo>
                    <a:pt x="339" y="152"/>
                  </a:lnTo>
                  <a:lnTo>
                    <a:pt x="337" y="135"/>
                  </a:lnTo>
                  <a:lnTo>
                    <a:pt x="332" y="119"/>
                  </a:lnTo>
                  <a:lnTo>
                    <a:pt x="326" y="104"/>
                  </a:lnTo>
                  <a:lnTo>
                    <a:pt x="320" y="89"/>
                  </a:lnTo>
                  <a:lnTo>
                    <a:pt x="312" y="75"/>
                  </a:lnTo>
                  <a:lnTo>
                    <a:pt x="301" y="62"/>
                  </a:lnTo>
                  <a:lnTo>
                    <a:pt x="290" y="50"/>
                  </a:lnTo>
                  <a:lnTo>
                    <a:pt x="279" y="39"/>
                  </a:lnTo>
                  <a:lnTo>
                    <a:pt x="265" y="29"/>
                  </a:lnTo>
                  <a:lnTo>
                    <a:pt x="252" y="21"/>
                  </a:lnTo>
                  <a:lnTo>
                    <a:pt x="237" y="13"/>
                  </a:lnTo>
                  <a:lnTo>
                    <a:pt x="221" y="7"/>
                  </a:lnTo>
                  <a:lnTo>
                    <a:pt x="204" y="4"/>
                  </a:lnTo>
                  <a:lnTo>
                    <a:pt x="188" y="0"/>
                  </a:lnTo>
                  <a:lnTo>
                    <a:pt x="170" y="0"/>
                  </a:lnTo>
                  <a:lnTo>
                    <a:pt x="153" y="0"/>
                  </a:lnTo>
                  <a:lnTo>
                    <a:pt x="136" y="4"/>
                  </a:lnTo>
                  <a:lnTo>
                    <a:pt x="120" y="7"/>
                  </a:lnTo>
                  <a:lnTo>
                    <a:pt x="104" y="13"/>
                  </a:lnTo>
                  <a:lnTo>
                    <a:pt x="89" y="21"/>
                  </a:lnTo>
                  <a:lnTo>
                    <a:pt x="75" y="29"/>
                  </a:lnTo>
                  <a:lnTo>
                    <a:pt x="62" y="39"/>
                  </a:lnTo>
                  <a:lnTo>
                    <a:pt x="50" y="50"/>
                  </a:lnTo>
                  <a:lnTo>
                    <a:pt x="38" y="62"/>
                  </a:lnTo>
                  <a:lnTo>
                    <a:pt x="29" y="75"/>
                  </a:lnTo>
                  <a:lnTo>
                    <a:pt x="20" y="89"/>
                  </a:lnTo>
                  <a:lnTo>
                    <a:pt x="13" y="104"/>
                  </a:lnTo>
                  <a:lnTo>
                    <a:pt x="8" y="119"/>
                  </a:lnTo>
                  <a:lnTo>
                    <a:pt x="3" y="135"/>
                  </a:lnTo>
                  <a:lnTo>
                    <a:pt x="1" y="152"/>
                  </a:lnTo>
                  <a:lnTo>
                    <a:pt x="0" y="170"/>
                  </a:lnTo>
                  <a:lnTo>
                    <a:pt x="1" y="188"/>
                  </a:lnTo>
                  <a:lnTo>
                    <a:pt x="3" y="205"/>
                  </a:lnTo>
                  <a:lnTo>
                    <a:pt x="8" y="220"/>
                  </a:lnTo>
                  <a:lnTo>
                    <a:pt x="13" y="236"/>
                  </a:lnTo>
                  <a:lnTo>
                    <a:pt x="20" y="251"/>
                  </a:lnTo>
                  <a:lnTo>
                    <a:pt x="29" y="265"/>
                  </a:lnTo>
                  <a:lnTo>
                    <a:pt x="38" y="278"/>
                  </a:lnTo>
                  <a:lnTo>
                    <a:pt x="50" y="291"/>
                  </a:lnTo>
                  <a:lnTo>
                    <a:pt x="62" y="301"/>
                  </a:lnTo>
                  <a:lnTo>
                    <a:pt x="75" y="311"/>
                  </a:lnTo>
                  <a:lnTo>
                    <a:pt x="89" y="319"/>
                  </a:lnTo>
                  <a:lnTo>
                    <a:pt x="104" y="327"/>
                  </a:lnTo>
                  <a:lnTo>
                    <a:pt x="120" y="333"/>
                  </a:lnTo>
                  <a:lnTo>
                    <a:pt x="136" y="337"/>
                  </a:lnTo>
                  <a:lnTo>
                    <a:pt x="153" y="339"/>
                  </a:lnTo>
                  <a:lnTo>
                    <a:pt x="170" y="341"/>
                  </a:lnTo>
                  <a:lnTo>
                    <a:pt x="188" y="339"/>
                  </a:lnTo>
                  <a:lnTo>
                    <a:pt x="204" y="337"/>
                  </a:lnTo>
                  <a:lnTo>
                    <a:pt x="221" y="333"/>
                  </a:lnTo>
                  <a:lnTo>
                    <a:pt x="237" y="327"/>
                  </a:lnTo>
                  <a:lnTo>
                    <a:pt x="252" y="319"/>
                  </a:lnTo>
                  <a:lnTo>
                    <a:pt x="265" y="311"/>
                  </a:lnTo>
                  <a:lnTo>
                    <a:pt x="279" y="301"/>
                  </a:lnTo>
                  <a:lnTo>
                    <a:pt x="290" y="291"/>
                  </a:lnTo>
                  <a:lnTo>
                    <a:pt x="301" y="278"/>
                  </a:lnTo>
                  <a:lnTo>
                    <a:pt x="312" y="265"/>
                  </a:lnTo>
                  <a:lnTo>
                    <a:pt x="320" y="251"/>
                  </a:lnTo>
                  <a:lnTo>
                    <a:pt x="326" y="236"/>
                  </a:lnTo>
                  <a:lnTo>
                    <a:pt x="332" y="220"/>
                  </a:lnTo>
                  <a:lnTo>
                    <a:pt x="337" y="205"/>
                  </a:lnTo>
                  <a:lnTo>
                    <a:pt x="339" y="188"/>
                  </a:lnTo>
                  <a:lnTo>
                    <a:pt x="340" y="170"/>
                  </a:lnTo>
                </a:path>
              </a:pathLst>
            </a:custGeom>
            <a:noFill/>
            <a:ln>
              <a:solidFill>
                <a:srgbClr val="000000"/>
              </a:solidFill>
            </a:ln>
          </p:spPr>
          <p:style>
            <a:lnRef idx="0"/>
            <a:fillRef idx="0"/>
            <a:effectRef idx="0"/>
            <a:fontRef idx="minor"/>
          </p:style>
        </p:sp>
        <p:sp>
          <p:nvSpPr>
            <p:cNvPr id="1783" name="CustomShape 99"/>
            <p:cNvSpPr/>
            <p:nvPr/>
          </p:nvSpPr>
          <p:spPr>
            <a:xfrm>
              <a:off x="4339800" y="5627880"/>
              <a:ext cx="237960" cy="237600"/>
            </a:xfrm>
            <a:custGeom>
              <a:avLst/>
              <a:gdLst/>
              <a:ahLst/>
              <a:rect l="l" t="t" r="r" b="b"/>
              <a:pathLst>
                <a:path w="272" h="273">
                  <a:moveTo>
                    <a:pt x="272" y="136"/>
                  </a:moveTo>
                  <a:lnTo>
                    <a:pt x="272" y="122"/>
                  </a:lnTo>
                  <a:lnTo>
                    <a:pt x="270" y="108"/>
                  </a:lnTo>
                  <a:lnTo>
                    <a:pt x="266" y="96"/>
                  </a:lnTo>
                  <a:lnTo>
                    <a:pt x="262" y="83"/>
                  </a:lnTo>
                  <a:lnTo>
                    <a:pt x="256" y="71"/>
                  </a:lnTo>
                  <a:lnTo>
                    <a:pt x="249" y="61"/>
                  </a:lnTo>
                  <a:lnTo>
                    <a:pt x="232" y="40"/>
                  </a:lnTo>
                  <a:lnTo>
                    <a:pt x="212" y="23"/>
                  </a:lnTo>
                  <a:lnTo>
                    <a:pt x="201" y="16"/>
                  </a:lnTo>
                  <a:lnTo>
                    <a:pt x="189" y="11"/>
                  </a:lnTo>
                  <a:lnTo>
                    <a:pt x="177" y="6"/>
                  </a:lnTo>
                  <a:lnTo>
                    <a:pt x="163" y="3"/>
                  </a:lnTo>
                  <a:lnTo>
                    <a:pt x="150" y="0"/>
                  </a:lnTo>
                  <a:lnTo>
                    <a:pt x="136" y="0"/>
                  </a:lnTo>
                  <a:lnTo>
                    <a:pt x="122" y="0"/>
                  </a:lnTo>
                  <a:lnTo>
                    <a:pt x="109" y="3"/>
                  </a:lnTo>
                  <a:lnTo>
                    <a:pt x="95" y="6"/>
                  </a:lnTo>
                  <a:lnTo>
                    <a:pt x="83" y="11"/>
                  </a:lnTo>
                  <a:lnTo>
                    <a:pt x="71" y="16"/>
                  </a:lnTo>
                  <a:lnTo>
                    <a:pt x="60" y="23"/>
                  </a:lnTo>
                  <a:lnTo>
                    <a:pt x="40" y="40"/>
                  </a:lnTo>
                  <a:lnTo>
                    <a:pt x="24" y="61"/>
                  </a:lnTo>
                  <a:lnTo>
                    <a:pt x="17" y="71"/>
                  </a:lnTo>
                  <a:lnTo>
                    <a:pt x="11" y="83"/>
                  </a:lnTo>
                  <a:lnTo>
                    <a:pt x="7" y="96"/>
                  </a:lnTo>
                  <a:lnTo>
                    <a:pt x="3" y="108"/>
                  </a:lnTo>
                  <a:lnTo>
                    <a:pt x="1" y="122"/>
                  </a:lnTo>
                  <a:lnTo>
                    <a:pt x="0" y="136"/>
                  </a:lnTo>
                  <a:lnTo>
                    <a:pt x="1" y="150"/>
                  </a:lnTo>
                  <a:lnTo>
                    <a:pt x="3" y="164"/>
                  </a:lnTo>
                  <a:lnTo>
                    <a:pt x="7" y="176"/>
                  </a:lnTo>
                  <a:lnTo>
                    <a:pt x="11" y="189"/>
                  </a:lnTo>
                  <a:lnTo>
                    <a:pt x="17" y="201"/>
                  </a:lnTo>
                  <a:lnTo>
                    <a:pt x="24" y="212"/>
                  </a:lnTo>
                  <a:lnTo>
                    <a:pt x="40" y="232"/>
                  </a:lnTo>
                  <a:lnTo>
                    <a:pt x="60" y="249"/>
                  </a:lnTo>
                  <a:lnTo>
                    <a:pt x="71" y="256"/>
                  </a:lnTo>
                  <a:lnTo>
                    <a:pt x="83" y="261"/>
                  </a:lnTo>
                  <a:lnTo>
                    <a:pt x="95" y="266"/>
                  </a:lnTo>
                  <a:lnTo>
                    <a:pt x="109" y="269"/>
                  </a:lnTo>
                  <a:lnTo>
                    <a:pt x="122" y="271"/>
                  </a:lnTo>
                  <a:lnTo>
                    <a:pt x="136" y="273"/>
                  </a:lnTo>
                  <a:lnTo>
                    <a:pt x="150" y="271"/>
                  </a:lnTo>
                  <a:lnTo>
                    <a:pt x="163" y="269"/>
                  </a:lnTo>
                  <a:lnTo>
                    <a:pt x="177" y="266"/>
                  </a:lnTo>
                  <a:lnTo>
                    <a:pt x="189" y="261"/>
                  </a:lnTo>
                  <a:lnTo>
                    <a:pt x="201" y="256"/>
                  </a:lnTo>
                  <a:lnTo>
                    <a:pt x="212" y="249"/>
                  </a:lnTo>
                  <a:lnTo>
                    <a:pt x="232" y="232"/>
                  </a:lnTo>
                  <a:lnTo>
                    <a:pt x="249" y="212"/>
                  </a:lnTo>
                  <a:lnTo>
                    <a:pt x="256" y="201"/>
                  </a:lnTo>
                  <a:lnTo>
                    <a:pt x="262" y="189"/>
                  </a:lnTo>
                  <a:lnTo>
                    <a:pt x="266" y="176"/>
                  </a:lnTo>
                  <a:lnTo>
                    <a:pt x="270" y="164"/>
                  </a:lnTo>
                  <a:lnTo>
                    <a:pt x="272" y="150"/>
                  </a:lnTo>
                  <a:lnTo>
                    <a:pt x="272" y="136"/>
                  </a:lnTo>
                  <a:close/>
                </a:path>
              </a:pathLst>
            </a:custGeom>
            <a:solidFill>
              <a:srgbClr val="ffffff"/>
            </a:solidFill>
            <a:ln>
              <a:noFill/>
            </a:ln>
          </p:spPr>
          <p:style>
            <a:lnRef idx="0"/>
            <a:fillRef idx="0"/>
            <a:effectRef idx="0"/>
            <a:fontRef idx="minor"/>
          </p:style>
        </p:sp>
        <p:sp>
          <p:nvSpPr>
            <p:cNvPr id="1784" name="CustomShape 100"/>
            <p:cNvSpPr/>
            <p:nvPr/>
          </p:nvSpPr>
          <p:spPr>
            <a:xfrm>
              <a:off x="4339800" y="5627880"/>
              <a:ext cx="237960" cy="237600"/>
            </a:xfrm>
            <a:custGeom>
              <a:avLst/>
              <a:gdLst/>
              <a:ahLst/>
              <a:rect l="l" t="t" r="r" b="b"/>
              <a:pathLst>
                <a:path w="272" h="273">
                  <a:moveTo>
                    <a:pt x="272" y="136"/>
                  </a:moveTo>
                  <a:lnTo>
                    <a:pt x="272" y="122"/>
                  </a:lnTo>
                  <a:lnTo>
                    <a:pt x="270" y="108"/>
                  </a:lnTo>
                  <a:lnTo>
                    <a:pt x="266" y="96"/>
                  </a:lnTo>
                  <a:lnTo>
                    <a:pt x="262" y="83"/>
                  </a:lnTo>
                  <a:lnTo>
                    <a:pt x="256" y="71"/>
                  </a:lnTo>
                  <a:lnTo>
                    <a:pt x="249" y="61"/>
                  </a:lnTo>
                  <a:lnTo>
                    <a:pt x="232" y="40"/>
                  </a:lnTo>
                  <a:lnTo>
                    <a:pt x="212" y="23"/>
                  </a:lnTo>
                  <a:lnTo>
                    <a:pt x="201" y="16"/>
                  </a:lnTo>
                  <a:lnTo>
                    <a:pt x="189" y="11"/>
                  </a:lnTo>
                  <a:lnTo>
                    <a:pt x="177" y="6"/>
                  </a:lnTo>
                  <a:lnTo>
                    <a:pt x="163" y="3"/>
                  </a:lnTo>
                  <a:lnTo>
                    <a:pt x="150" y="0"/>
                  </a:lnTo>
                  <a:lnTo>
                    <a:pt x="136" y="0"/>
                  </a:lnTo>
                  <a:lnTo>
                    <a:pt x="122" y="0"/>
                  </a:lnTo>
                  <a:lnTo>
                    <a:pt x="109" y="3"/>
                  </a:lnTo>
                  <a:lnTo>
                    <a:pt x="95" y="6"/>
                  </a:lnTo>
                  <a:lnTo>
                    <a:pt x="83" y="11"/>
                  </a:lnTo>
                  <a:lnTo>
                    <a:pt x="71" y="16"/>
                  </a:lnTo>
                  <a:lnTo>
                    <a:pt x="60" y="23"/>
                  </a:lnTo>
                  <a:lnTo>
                    <a:pt x="40" y="40"/>
                  </a:lnTo>
                  <a:lnTo>
                    <a:pt x="24" y="61"/>
                  </a:lnTo>
                  <a:lnTo>
                    <a:pt x="17" y="71"/>
                  </a:lnTo>
                  <a:lnTo>
                    <a:pt x="11" y="83"/>
                  </a:lnTo>
                  <a:lnTo>
                    <a:pt x="7" y="96"/>
                  </a:lnTo>
                  <a:lnTo>
                    <a:pt x="3" y="108"/>
                  </a:lnTo>
                  <a:lnTo>
                    <a:pt x="1" y="122"/>
                  </a:lnTo>
                  <a:lnTo>
                    <a:pt x="0" y="136"/>
                  </a:lnTo>
                  <a:lnTo>
                    <a:pt x="1" y="150"/>
                  </a:lnTo>
                  <a:lnTo>
                    <a:pt x="3" y="164"/>
                  </a:lnTo>
                  <a:lnTo>
                    <a:pt x="7" y="176"/>
                  </a:lnTo>
                  <a:lnTo>
                    <a:pt x="11" y="189"/>
                  </a:lnTo>
                  <a:lnTo>
                    <a:pt x="17" y="201"/>
                  </a:lnTo>
                  <a:lnTo>
                    <a:pt x="24" y="212"/>
                  </a:lnTo>
                  <a:lnTo>
                    <a:pt x="40" y="232"/>
                  </a:lnTo>
                  <a:lnTo>
                    <a:pt x="60" y="249"/>
                  </a:lnTo>
                  <a:lnTo>
                    <a:pt x="71" y="256"/>
                  </a:lnTo>
                  <a:lnTo>
                    <a:pt x="83" y="261"/>
                  </a:lnTo>
                  <a:lnTo>
                    <a:pt x="95" y="266"/>
                  </a:lnTo>
                  <a:lnTo>
                    <a:pt x="109" y="269"/>
                  </a:lnTo>
                  <a:lnTo>
                    <a:pt x="122" y="271"/>
                  </a:lnTo>
                  <a:lnTo>
                    <a:pt x="136" y="273"/>
                  </a:lnTo>
                  <a:lnTo>
                    <a:pt x="150" y="271"/>
                  </a:lnTo>
                  <a:lnTo>
                    <a:pt x="163" y="269"/>
                  </a:lnTo>
                  <a:lnTo>
                    <a:pt x="177" y="266"/>
                  </a:lnTo>
                  <a:lnTo>
                    <a:pt x="189" y="261"/>
                  </a:lnTo>
                  <a:lnTo>
                    <a:pt x="201" y="256"/>
                  </a:lnTo>
                  <a:lnTo>
                    <a:pt x="212" y="249"/>
                  </a:lnTo>
                  <a:lnTo>
                    <a:pt x="232" y="232"/>
                  </a:lnTo>
                  <a:lnTo>
                    <a:pt x="249" y="212"/>
                  </a:lnTo>
                  <a:lnTo>
                    <a:pt x="256" y="201"/>
                  </a:lnTo>
                  <a:lnTo>
                    <a:pt x="262" y="189"/>
                  </a:lnTo>
                  <a:lnTo>
                    <a:pt x="266" y="176"/>
                  </a:lnTo>
                  <a:lnTo>
                    <a:pt x="270" y="164"/>
                  </a:lnTo>
                  <a:lnTo>
                    <a:pt x="272" y="150"/>
                  </a:lnTo>
                  <a:lnTo>
                    <a:pt x="272" y="136"/>
                  </a:lnTo>
                </a:path>
              </a:pathLst>
            </a:custGeom>
            <a:noFill/>
            <a:ln>
              <a:solidFill>
                <a:srgbClr val="000000"/>
              </a:solidFill>
            </a:ln>
          </p:spPr>
          <p:style>
            <a:lnRef idx="0"/>
            <a:fillRef idx="0"/>
            <a:effectRef idx="0"/>
            <a:fontRef idx="minor"/>
          </p:style>
        </p:sp>
        <p:sp>
          <p:nvSpPr>
            <p:cNvPr id="1785" name="CustomShape 101"/>
            <p:cNvSpPr/>
            <p:nvPr/>
          </p:nvSpPr>
          <p:spPr>
            <a:xfrm>
              <a:off x="4376520" y="5662800"/>
              <a:ext cx="166320" cy="166320"/>
            </a:xfrm>
            <a:custGeom>
              <a:avLst/>
              <a:gdLst/>
              <a:ahLst/>
              <a:rect l="l" t="t" r="r" b="b"/>
              <a:pathLst>
                <a:path w="189" h="190">
                  <a:moveTo>
                    <a:pt x="0" y="190"/>
                  </a:moveTo>
                  <a:lnTo>
                    <a:pt x="75" y="38"/>
                  </a:lnTo>
                  <a:lnTo>
                    <a:pt x="113" y="114"/>
                  </a:lnTo>
                  <a:lnTo>
                    <a:pt x="189" y="0"/>
                  </a:lnTo>
                  <a:lnTo>
                    <a:pt x="113" y="152"/>
                  </a:lnTo>
                  <a:lnTo>
                    <a:pt x="75" y="76"/>
                  </a:lnTo>
                  <a:lnTo>
                    <a:pt x="0" y="190"/>
                  </a:lnTo>
                  <a:close/>
                </a:path>
              </a:pathLst>
            </a:custGeom>
            <a:solidFill>
              <a:srgbClr val="000000"/>
            </a:solidFill>
            <a:ln>
              <a:noFill/>
            </a:ln>
          </p:spPr>
          <p:style>
            <a:lnRef idx="0"/>
            <a:fillRef idx="0"/>
            <a:effectRef idx="0"/>
            <a:fontRef idx="minor"/>
          </p:style>
        </p:sp>
        <p:sp>
          <p:nvSpPr>
            <p:cNvPr id="1786" name="CustomShape 102"/>
            <p:cNvSpPr/>
            <p:nvPr/>
          </p:nvSpPr>
          <p:spPr>
            <a:xfrm>
              <a:off x="4376520" y="5662800"/>
              <a:ext cx="166320" cy="166320"/>
            </a:xfrm>
            <a:custGeom>
              <a:avLst/>
              <a:gdLst/>
              <a:ahLst/>
              <a:rect l="l" t="t" r="r" b="b"/>
              <a:pathLst>
                <a:path w="189" h="190">
                  <a:moveTo>
                    <a:pt x="0" y="190"/>
                  </a:moveTo>
                  <a:lnTo>
                    <a:pt x="75" y="38"/>
                  </a:lnTo>
                  <a:lnTo>
                    <a:pt x="113" y="114"/>
                  </a:lnTo>
                  <a:lnTo>
                    <a:pt x="189" y="0"/>
                  </a:lnTo>
                  <a:lnTo>
                    <a:pt x="113" y="152"/>
                  </a:lnTo>
                  <a:lnTo>
                    <a:pt x="75" y="76"/>
                  </a:lnTo>
                  <a:lnTo>
                    <a:pt x="0" y="190"/>
                  </a:lnTo>
                  <a:close/>
                </a:path>
              </a:pathLst>
            </a:custGeom>
            <a:noFill/>
            <a:ln>
              <a:solidFill>
                <a:srgbClr val="000000"/>
              </a:solidFill>
            </a:ln>
          </p:spPr>
          <p:style>
            <a:lnRef idx="0"/>
            <a:fillRef idx="0"/>
            <a:effectRef idx="0"/>
            <a:fontRef idx="minor"/>
          </p:style>
        </p:sp>
        <p:sp>
          <p:nvSpPr>
            <p:cNvPr id="1787" name="CustomShape 103"/>
            <p:cNvSpPr/>
            <p:nvPr/>
          </p:nvSpPr>
          <p:spPr>
            <a:xfrm>
              <a:off x="4574160" y="5851800"/>
              <a:ext cx="51732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Order not </a:t>
              </a:r>
              <a:endParaRPr b="0" lang="en-US" sz="900" spc="-1" strike="noStrike">
                <a:latin typeface="Arial"/>
              </a:endParaRPr>
            </a:p>
          </p:txBody>
        </p:sp>
        <p:sp>
          <p:nvSpPr>
            <p:cNvPr id="1788" name="CustomShape 104"/>
            <p:cNvSpPr/>
            <p:nvPr/>
          </p:nvSpPr>
          <p:spPr>
            <a:xfrm>
              <a:off x="4577760" y="6009480"/>
              <a:ext cx="48096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approved</a:t>
              </a:r>
              <a:endParaRPr b="0" lang="en-US" sz="900" spc="-1" strike="noStrike">
                <a:latin typeface="Arial"/>
              </a:endParaRPr>
            </a:p>
          </p:txBody>
        </p:sp>
        <p:sp>
          <p:nvSpPr>
            <p:cNvPr id="1789" name="CustomShape 105"/>
            <p:cNvSpPr/>
            <p:nvPr/>
          </p:nvSpPr>
          <p:spPr>
            <a:xfrm>
              <a:off x="4275000" y="3968640"/>
              <a:ext cx="892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O</a:t>
              </a:r>
              <a:endParaRPr b="0" lang="en-US" sz="900" spc="-1" strike="noStrike">
                <a:latin typeface="Arial"/>
              </a:endParaRPr>
            </a:p>
          </p:txBody>
        </p:sp>
        <p:sp>
          <p:nvSpPr>
            <p:cNvPr id="1790" name="CustomShape 106"/>
            <p:cNvSpPr/>
            <p:nvPr/>
          </p:nvSpPr>
          <p:spPr>
            <a:xfrm>
              <a:off x="4378320" y="3968640"/>
              <a:ext cx="2368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rder </a:t>
              </a:r>
              <a:endParaRPr b="0" lang="en-US" sz="900" spc="-1" strike="noStrike">
                <a:latin typeface="Arial"/>
              </a:endParaRPr>
            </a:p>
          </p:txBody>
        </p:sp>
        <p:sp>
          <p:nvSpPr>
            <p:cNvPr id="1791" name="CustomShape 107"/>
            <p:cNvSpPr/>
            <p:nvPr/>
          </p:nvSpPr>
          <p:spPr>
            <a:xfrm>
              <a:off x="4168080" y="4128120"/>
              <a:ext cx="48096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approved</a:t>
              </a:r>
              <a:endParaRPr b="0" lang="en-US" sz="900" spc="-1" strike="noStrike">
                <a:latin typeface="Arial"/>
              </a:endParaRPr>
            </a:p>
          </p:txBody>
        </p:sp>
        <p:sp>
          <p:nvSpPr>
            <p:cNvPr id="1792" name="CustomShape 108"/>
            <p:cNvSpPr/>
            <p:nvPr/>
          </p:nvSpPr>
          <p:spPr>
            <a:xfrm>
              <a:off x="727560" y="4191120"/>
              <a:ext cx="297720" cy="297360"/>
            </a:xfrm>
            <a:custGeom>
              <a:avLst/>
              <a:gdLst/>
              <a:ahLst/>
              <a:rect l="l" t="t" r="r" b="b"/>
              <a:pathLst>
                <a:path w="340" h="341">
                  <a:moveTo>
                    <a:pt x="340" y="171"/>
                  </a:moveTo>
                  <a:lnTo>
                    <a:pt x="339" y="154"/>
                  </a:lnTo>
                  <a:lnTo>
                    <a:pt x="336" y="136"/>
                  </a:lnTo>
                  <a:lnTo>
                    <a:pt x="332" y="121"/>
                  </a:lnTo>
                  <a:lnTo>
                    <a:pt x="326" y="105"/>
                  </a:lnTo>
                  <a:lnTo>
                    <a:pt x="319" y="90"/>
                  </a:lnTo>
                  <a:lnTo>
                    <a:pt x="310" y="75"/>
                  </a:lnTo>
                  <a:lnTo>
                    <a:pt x="301" y="63"/>
                  </a:lnTo>
                  <a:lnTo>
                    <a:pt x="290" y="50"/>
                  </a:lnTo>
                  <a:lnTo>
                    <a:pt x="277" y="39"/>
                  </a:lnTo>
                  <a:lnTo>
                    <a:pt x="265" y="30"/>
                  </a:lnTo>
                  <a:lnTo>
                    <a:pt x="250" y="21"/>
                  </a:lnTo>
                  <a:lnTo>
                    <a:pt x="236" y="14"/>
                  </a:lnTo>
                  <a:lnTo>
                    <a:pt x="220" y="8"/>
                  </a:lnTo>
                  <a:lnTo>
                    <a:pt x="204" y="4"/>
                  </a:lnTo>
                  <a:lnTo>
                    <a:pt x="187" y="2"/>
                  </a:lnTo>
                  <a:lnTo>
                    <a:pt x="170" y="0"/>
                  </a:lnTo>
                  <a:lnTo>
                    <a:pt x="153" y="2"/>
                  </a:lnTo>
                  <a:lnTo>
                    <a:pt x="136" y="4"/>
                  </a:lnTo>
                  <a:lnTo>
                    <a:pt x="119" y="8"/>
                  </a:lnTo>
                  <a:lnTo>
                    <a:pt x="103" y="14"/>
                  </a:lnTo>
                  <a:lnTo>
                    <a:pt x="88" y="21"/>
                  </a:lnTo>
                  <a:lnTo>
                    <a:pt x="75" y="30"/>
                  </a:lnTo>
                  <a:lnTo>
                    <a:pt x="61" y="39"/>
                  </a:lnTo>
                  <a:lnTo>
                    <a:pt x="50" y="50"/>
                  </a:lnTo>
                  <a:lnTo>
                    <a:pt x="38" y="63"/>
                  </a:lnTo>
                  <a:lnTo>
                    <a:pt x="28" y="75"/>
                  </a:lnTo>
                  <a:lnTo>
                    <a:pt x="20" y="90"/>
                  </a:lnTo>
                  <a:lnTo>
                    <a:pt x="13" y="105"/>
                  </a:lnTo>
                  <a:lnTo>
                    <a:pt x="8" y="121"/>
                  </a:lnTo>
                  <a:lnTo>
                    <a:pt x="3" y="136"/>
                  </a:lnTo>
                  <a:lnTo>
                    <a:pt x="1" y="154"/>
                  </a:lnTo>
                  <a:lnTo>
                    <a:pt x="0" y="171"/>
                  </a:lnTo>
                  <a:lnTo>
                    <a:pt x="1" y="188"/>
                  </a:lnTo>
                  <a:lnTo>
                    <a:pt x="3" y="205"/>
                  </a:lnTo>
                  <a:lnTo>
                    <a:pt x="8" y="222"/>
                  </a:lnTo>
                  <a:lnTo>
                    <a:pt x="13" y="237"/>
                  </a:lnTo>
                  <a:lnTo>
                    <a:pt x="20" y="252"/>
                  </a:lnTo>
                  <a:lnTo>
                    <a:pt x="28" y="266"/>
                  </a:lnTo>
                  <a:lnTo>
                    <a:pt x="38" y="279"/>
                  </a:lnTo>
                  <a:lnTo>
                    <a:pt x="50" y="291"/>
                  </a:lnTo>
                  <a:lnTo>
                    <a:pt x="61" y="302"/>
                  </a:lnTo>
                  <a:lnTo>
                    <a:pt x="75" y="312"/>
                  </a:lnTo>
                  <a:lnTo>
                    <a:pt x="88" y="320"/>
                  </a:lnTo>
                  <a:lnTo>
                    <a:pt x="103" y="327"/>
                  </a:lnTo>
                  <a:lnTo>
                    <a:pt x="119" y="333"/>
                  </a:lnTo>
                  <a:lnTo>
                    <a:pt x="136" y="337"/>
                  </a:lnTo>
                  <a:lnTo>
                    <a:pt x="153" y="339"/>
                  </a:lnTo>
                  <a:lnTo>
                    <a:pt x="170" y="341"/>
                  </a:lnTo>
                  <a:lnTo>
                    <a:pt x="187" y="339"/>
                  </a:lnTo>
                  <a:lnTo>
                    <a:pt x="204" y="337"/>
                  </a:lnTo>
                  <a:lnTo>
                    <a:pt x="220" y="333"/>
                  </a:lnTo>
                  <a:lnTo>
                    <a:pt x="236" y="327"/>
                  </a:lnTo>
                  <a:lnTo>
                    <a:pt x="250" y="320"/>
                  </a:lnTo>
                  <a:lnTo>
                    <a:pt x="265" y="312"/>
                  </a:lnTo>
                  <a:lnTo>
                    <a:pt x="277" y="302"/>
                  </a:lnTo>
                  <a:lnTo>
                    <a:pt x="290" y="291"/>
                  </a:lnTo>
                  <a:lnTo>
                    <a:pt x="301" y="279"/>
                  </a:lnTo>
                  <a:lnTo>
                    <a:pt x="310" y="266"/>
                  </a:lnTo>
                  <a:lnTo>
                    <a:pt x="319" y="252"/>
                  </a:lnTo>
                  <a:lnTo>
                    <a:pt x="326" y="237"/>
                  </a:lnTo>
                  <a:lnTo>
                    <a:pt x="332" y="222"/>
                  </a:lnTo>
                  <a:lnTo>
                    <a:pt x="336" y="205"/>
                  </a:lnTo>
                  <a:lnTo>
                    <a:pt x="339" y="188"/>
                  </a:lnTo>
                  <a:lnTo>
                    <a:pt x="340" y="171"/>
                  </a:lnTo>
                  <a:close/>
                </a:path>
              </a:pathLst>
            </a:custGeom>
            <a:solidFill>
              <a:srgbClr val="ffffff"/>
            </a:solidFill>
            <a:ln>
              <a:noFill/>
            </a:ln>
          </p:spPr>
          <p:style>
            <a:lnRef idx="0"/>
            <a:fillRef idx="0"/>
            <a:effectRef idx="0"/>
            <a:fontRef idx="minor"/>
          </p:style>
        </p:sp>
        <p:sp>
          <p:nvSpPr>
            <p:cNvPr id="1793" name="CustomShape 109"/>
            <p:cNvSpPr/>
            <p:nvPr/>
          </p:nvSpPr>
          <p:spPr>
            <a:xfrm>
              <a:off x="727560" y="4191120"/>
              <a:ext cx="297720" cy="297360"/>
            </a:xfrm>
            <a:custGeom>
              <a:avLst/>
              <a:gdLst/>
              <a:ahLst/>
              <a:rect l="l" t="t" r="r" b="b"/>
              <a:pathLst>
                <a:path w="340" h="341">
                  <a:moveTo>
                    <a:pt x="340" y="171"/>
                  </a:moveTo>
                  <a:lnTo>
                    <a:pt x="339" y="154"/>
                  </a:lnTo>
                  <a:lnTo>
                    <a:pt x="336" y="136"/>
                  </a:lnTo>
                  <a:lnTo>
                    <a:pt x="332" y="121"/>
                  </a:lnTo>
                  <a:lnTo>
                    <a:pt x="326" y="105"/>
                  </a:lnTo>
                  <a:lnTo>
                    <a:pt x="319" y="90"/>
                  </a:lnTo>
                  <a:lnTo>
                    <a:pt x="310" y="75"/>
                  </a:lnTo>
                  <a:lnTo>
                    <a:pt x="301" y="63"/>
                  </a:lnTo>
                  <a:lnTo>
                    <a:pt x="290" y="50"/>
                  </a:lnTo>
                  <a:lnTo>
                    <a:pt x="277" y="39"/>
                  </a:lnTo>
                  <a:lnTo>
                    <a:pt x="265" y="30"/>
                  </a:lnTo>
                  <a:lnTo>
                    <a:pt x="250" y="21"/>
                  </a:lnTo>
                  <a:lnTo>
                    <a:pt x="236" y="14"/>
                  </a:lnTo>
                  <a:lnTo>
                    <a:pt x="220" y="8"/>
                  </a:lnTo>
                  <a:lnTo>
                    <a:pt x="204" y="4"/>
                  </a:lnTo>
                  <a:lnTo>
                    <a:pt x="187" y="2"/>
                  </a:lnTo>
                  <a:lnTo>
                    <a:pt x="170" y="0"/>
                  </a:lnTo>
                  <a:lnTo>
                    <a:pt x="153" y="2"/>
                  </a:lnTo>
                  <a:lnTo>
                    <a:pt x="136" y="4"/>
                  </a:lnTo>
                  <a:lnTo>
                    <a:pt x="119" y="8"/>
                  </a:lnTo>
                  <a:lnTo>
                    <a:pt x="103" y="14"/>
                  </a:lnTo>
                  <a:lnTo>
                    <a:pt x="88" y="21"/>
                  </a:lnTo>
                  <a:lnTo>
                    <a:pt x="75" y="30"/>
                  </a:lnTo>
                  <a:lnTo>
                    <a:pt x="61" y="39"/>
                  </a:lnTo>
                  <a:lnTo>
                    <a:pt x="50" y="50"/>
                  </a:lnTo>
                  <a:lnTo>
                    <a:pt x="38" y="63"/>
                  </a:lnTo>
                  <a:lnTo>
                    <a:pt x="28" y="75"/>
                  </a:lnTo>
                  <a:lnTo>
                    <a:pt x="20" y="90"/>
                  </a:lnTo>
                  <a:lnTo>
                    <a:pt x="13" y="105"/>
                  </a:lnTo>
                  <a:lnTo>
                    <a:pt x="8" y="121"/>
                  </a:lnTo>
                  <a:lnTo>
                    <a:pt x="3" y="136"/>
                  </a:lnTo>
                  <a:lnTo>
                    <a:pt x="1" y="154"/>
                  </a:lnTo>
                  <a:lnTo>
                    <a:pt x="0" y="171"/>
                  </a:lnTo>
                  <a:lnTo>
                    <a:pt x="1" y="188"/>
                  </a:lnTo>
                  <a:lnTo>
                    <a:pt x="3" y="205"/>
                  </a:lnTo>
                  <a:lnTo>
                    <a:pt x="8" y="222"/>
                  </a:lnTo>
                  <a:lnTo>
                    <a:pt x="13" y="237"/>
                  </a:lnTo>
                  <a:lnTo>
                    <a:pt x="20" y="252"/>
                  </a:lnTo>
                  <a:lnTo>
                    <a:pt x="28" y="266"/>
                  </a:lnTo>
                  <a:lnTo>
                    <a:pt x="38" y="279"/>
                  </a:lnTo>
                  <a:lnTo>
                    <a:pt x="50" y="291"/>
                  </a:lnTo>
                  <a:lnTo>
                    <a:pt x="61" y="302"/>
                  </a:lnTo>
                  <a:lnTo>
                    <a:pt x="75" y="312"/>
                  </a:lnTo>
                  <a:lnTo>
                    <a:pt x="88" y="320"/>
                  </a:lnTo>
                  <a:lnTo>
                    <a:pt x="103" y="327"/>
                  </a:lnTo>
                  <a:lnTo>
                    <a:pt x="119" y="333"/>
                  </a:lnTo>
                  <a:lnTo>
                    <a:pt x="136" y="337"/>
                  </a:lnTo>
                  <a:lnTo>
                    <a:pt x="153" y="339"/>
                  </a:lnTo>
                  <a:lnTo>
                    <a:pt x="170" y="341"/>
                  </a:lnTo>
                  <a:lnTo>
                    <a:pt x="187" y="339"/>
                  </a:lnTo>
                  <a:lnTo>
                    <a:pt x="204" y="337"/>
                  </a:lnTo>
                  <a:lnTo>
                    <a:pt x="220" y="333"/>
                  </a:lnTo>
                  <a:lnTo>
                    <a:pt x="236" y="327"/>
                  </a:lnTo>
                  <a:lnTo>
                    <a:pt x="250" y="320"/>
                  </a:lnTo>
                  <a:lnTo>
                    <a:pt x="265" y="312"/>
                  </a:lnTo>
                  <a:lnTo>
                    <a:pt x="277" y="302"/>
                  </a:lnTo>
                  <a:lnTo>
                    <a:pt x="290" y="291"/>
                  </a:lnTo>
                  <a:lnTo>
                    <a:pt x="301" y="279"/>
                  </a:lnTo>
                  <a:lnTo>
                    <a:pt x="310" y="266"/>
                  </a:lnTo>
                  <a:lnTo>
                    <a:pt x="319" y="252"/>
                  </a:lnTo>
                  <a:lnTo>
                    <a:pt x="326" y="237"/>
                  </a:lnTo>
                  <a:lnTo>
                    <a:pt x="332" y="222"/>
                  </a:lnTo>
                  <a:lnTo>
                    <a:pt x="336" y="205"/>
                  </a:lnTo>
                  <a:lnTo>
                    <a:pt x="339" y="188"/>
                  </a:lnTo>
                  <a:lnTo>
                    <a:pt x="340" y="171"/>
                  </a:lnTo>
                </a:path>
              </a:pathLst>
            </a:custGeom>
            <a:noFill/>
            <a:ln>
              <a:solidFill>
                <a:srgbClr val="000000"/>
              </a:solidFill>
            </a:ln>
          </p:spPr>
          <p:style>
            <a:lnRef idx="0"/>
            <a:fillRef idx="0"/>
            <a:effectRef idx="0"/>
            <a:fontRef idx="minor"/>
          </p:style>
        </p:sp>
        <p:sp>
          <p:nvSpPr>
            <p:cNvPr id="1794" name="Line 110"/>
            <p:cNvSpPr/>
            <p:nvPr/>
          </p:nvSpPr>
          <p:spPr>
            <a:xfrm>
              <a:off x="1025280" y="4339800"/>
              <a:ext cx="135000" cy="2160"/>
            </a:xfrm>
            <a:prstGeom prst="line">
              <a:avLst/>
            </a:prstGeom>
            <a:ln>
              <a:solidFill>
                <a:srgbClr val="000000"/>
              </a:solidFill>
            </a:ln>
          </p:spPr>
          <p:style>
            <a:lnRef idx="0"/>
            <a:fillRef idx="0"/>
            <a:effectRef idx="0"/>
            <a:fontRef idx="minor"/>
          </p:style>
        </p:sp>
        <p:sp>
          <p:nvSpPr>
            <p:cNvPr id="1795" name="CustomShape 111"/>
            <p:cNvSpPr/>
            <p:nvPr/>
          </p:nvSpPr>
          <p:spPr>
            <a:xfrm>
              <a:off x="1149480" y="4296240"/>
              <a:ext cx="85680" cy="85680"/>
            </a:xfrm>
            <a:custGeom>
              <a:avLst/>
              <a:gdLst/>
              <a:ahLst/>
              <a:rect l="l" t="t" r="r" b="b"/>
              <a:pathLst>
                <a:path w="99" h="97">
                  <a:moveTo>
                    <a:pt x="0" y="0"/>
                  </a:moveTo>
                  <a:lnTo>
                    <a:pt x="99" y="49"/>
                  </a:lnTo>
                  <a:lnTo>
                    <a:pt x="0" y="97"/>
                  </a:lnTo>
                  <a:lnTo>
                    <a:pt x="0" y="0"/>
                  </a:lnTo>
                  <a:close/>
                </a:path>
              </a:pathLst>
            </a:custGeom>
            <a:solidFill>
              <a:srgbClr val="000000"/>
            </a:solidFill>
            <a:ln>
              <a:noFill/>
            </a:ln>
          </p:spPr>
          <p:style>
            <a:lnRef idx="0"/>
            <a:fillRef idx="0"/>
            <a:effectRef idx="0"/>
            <a:fontRef idx="minor"/>
          </p:style>
        </p:sp>
        <p:sp>
          <p:nvSpPr>
            <p:cNvPr id="1796" name="CustomShape 112"/>
            <p:cNvSpPr/>
            <p:nvPr/>
          </p:nvSpPr>
          <p:spPr>
            <a:xfrm>
              <a:off x="7442640" y="4117680"/>
              <a:ext cx="449640" cy="449640"/>
            </a:xfrm>
            <a:custGeom>
              <a:avLst/>
              <a:gdLst/>
              <a:ahLst/>
              <a:rect l="l" t="t" r="r" b="b"/>
              <a:pathLst>
                <a:path w="515" h="514">
                  <a:moveTo>
                    <a:pt x="0" y="257"/>
                  </a:moveTo>
                  <a:lnTo>
                    <a:pt x="258" y="0"/>
                  </a:lnTo>
                  <a:lnTo>
                    <a:pt x="515" y="257"/>
                  </a:lnTo>
                  <a:lnTo>
                    <a:pt x="258" y="514"/>
                  </a:lnTo>
                  <a:lnTo>
                    <a:pt x="0" y="257"/>
                  </a:lnTo>
                  <a:close/>
                </a:path>
              </a:pathLst>
            </a:custGeom>
            <a:solidFill>
              <a:srgbClr val="ffffff"/>
            </a:solidFill>
            <a:ln>
              <a:noFill/>
            </a:ln>
          </p:spPr>
          <p:style>
            <a:lnRef idx="0"/>
            <a:fillRef idx="0"/>
            <a:effectRef idx="0"/>
            <a:fontRef idx="minor"/>
          </p:style>
        </p:sp>
        <p:sp>
          <p:nvSpPr>
            <p:cNvPr id="1797" name="CustomShape 113"/>
            <p:cNvSpPr/>
            <p:nvPr/>
          </p:nvSpPr>
          <p:spPr>
            <a:xfrm>
              <a:off x="7442640" y="4117680"/>
              <a:ext cx="449640" cy="449640"/>
            </a:xfrm>
            <a:custGeom>
              <a:avLst/>
              <a:gdLst/>
              <a:ahLst/>
              <a:rect l="l" t="t" r="r" b="b"/>
              <a:pathLst>
                <a:path w="515" h="514">
                  <a:moveTo>
                    <a:pt x="0" y="257"/>
                  </a:moveTo>
                  <a:lnTo>
                    <a:pt x="258" y="0"/>
                  </a:lnTo>
                  <a:lnTo>
                    <a:pt x="515" y="257"/>
                  </a:lnTo>
                  <a:lnTo>
                    <a:pt x="258" y="514"/>
                  </a:lnTo>
                  <a:lnTo>
                    <a:pt x="0" y="257"/>
                  </a:lnTo>
                  <a:close/>
                </a:path>
              </a:pathLst>
            </a:custGeom>
            <a:noFill/>
            <a:ln>
              <a:solidFill>
                <a:srgbClr val="000000"/>
              </a:solidFill>
            </a:ln>
          </p:spPr>
          <p:style>
            <a:lnRef idx="0"/>
            <a:fillRef idx="0"/>
            <a:effectRef idx="0"/>
            <a:fontRef idx="minor"/>
          </p:style>
        </p:sp>
        <p:sp>
          <p:nvSpPr>
            <p:cNvPr id="1798" name="Line 114"/>
            <p:cNvSpPr/>
            <p:nvPr/>
          </p:nvSpPr>
          <p:spPr>
            <a:xfrm>
              <a:off x="7892280" y="4341600"/>
              <a:ext cx="97920" cy="1440"/>
            </a:xfrm>
            <a:prstGeom prst="line">
              <a:avLst/>
            </a:prstGeom>
            <a:ln>
              <a:solidFill>
                <a:srgbClr val="000000"/>
              </a:solidFill>
            </a:ln>
          </p:spPr>
          <p:style>
            <a:lnRef idx="0"/>
            <a:fillRef idx="0"/>
            <a:effectRef idx="0"/>
            <a:fontRef idx="minor"/>
          </p:style>
        </p:sp>
        <p:sp>
          <p:nvSpPr>
            <p:cNvPr id="1799" name="CustomShape 115"/>
            <p:cNvSpPr/>
            <p:nvPr/>
          </p:nvSpPr>
          <p:spPr>
            <a:xfrm>
              <a:off x="7979760" y="4299840"/>
              <a:ext cx="85680" cy="85680"/>
            </a:xfrm>
            <a:custGeom>
              <a:avLst/>
              <a:gdLst/>
              <a:ahLst/>
              <a:rect l="l" t="t" r="r" b="b"/>
              <a:pathLst>
                <a:path w="97" h="98">
                  <a:moveTo>
                    <a:pt x="0" y="0"/>
                  </a:moveTo>
                  <a:lnTo>
                    <a:pt x="97" y="49"/>
                  </a:lnTo>
                  <a:lnTo>
                    <a:pt x="0" y="98"/>
                  </a:lnTo>
                  <a:lnTo>
                    <a:pt x="0" y="0"/>
                  </a:lnTo>
                  <a:close/>
                </a:path>
              </a:pathLst>
            </a:custGeom>
            <a:solidFill>
              <a:srgbClr val="000000"/>
            </a:solidFill>
            <a:ln>
              <a:noFill/>
            </a:ln>
          </p:spPr>
          <p:style>
            <a:lnRef idx="0"/>
            <a:fillRef idx="0"/>
            <a:effectRef idx="0"/>
            <a:fontRef idx="minor"/>
          </p:style>
        </p:sp>
        <p:sp>
          <p:nvSpPr>
            <p:cNvPr id="1800" name="Line 116"/>
            <p:cNvSpPr/>
            <p:nvPr/>
          </p:nvSpPr>
          <p:spPr>
            <a:xfrm flipV="1">
              <a:off x="7593120" y="4266360"/>
              <a:ext cx="148680" cy="152280"/>
            </a:xfrm>
            <a:prstGeom prst="line">
              <a:avLst/>
            </a:prstGeom>
            <a:ln>
              <a:solidFill>
                <a:srgbClr val="000000"/>
              </a:solidFill>
            </a:ln>
          </p:spPr>
          <p:style>
            <a:lnRef idx="0"/>
            <a:fillRef idx="0"/>
            <a:effectRef idx="0"/>
            <a:fontRef idx="minor"/>
          </p:style>
        </p:sp>
        <p:sp>
          <p:nvSpPr>
            <p:cNvPr id="1801" name="Line 117"/>
            <p:cNvSpPr/>
            <p:nvPr/>
          </p:nvSpPr>
          <p:spPr>
            <a:xfrm>
              <a:off x="7593120" y="4266360"/>
              <a:ext cx="148680" cy="152280"/>
            </a:xfrm>
            <a:prstGeom prst="line">
              <a:avLst/>
            </a:prstGeom>
            <a:ln>
              <a:solidFill>
                <a:srgbClr val="000000"/>
              </a:solidFill>
            </a:ln>
          </p:spPr>
          <p:style>
            <a:lnRef idx="0"/>
            <a:fillRef idx="0"/>
            <a:effectRef idx="0"/>
            <a:fontRef idx="minor"/>
          </p:style>
        </p:sp>
        <p:sp>
          <p:nvSpPr>
            <p:cNvPr id="1802" name="CustomShape 118"/>
            <p:cNvSpPr/>
            <p:nvPr/>
          </p:nvSpPr>
          <p:spPr>
            <a:xfrm>
              <a:off x="8065440" y="4192920"/>
              <a:ext cx="297360" cy="299160"/>
            </a:xfrm>
            <a:custGeom>
              <a:avLst/>
              <a:gdLst/>
              <a:ahLst/>
              <a:rect l="l" t="t" r="r" b="b"/>
              <a:pathLst>
                <a:path w="340" h="340">
                  <a:moveTo>
                    <a:pt x="340" y="170"/>
                  </a:moveTo>
                  <a:lnTo>
                    <a:pt x="339" y="153"/>
                  </a:lnTo>
                  <a:lnTo>
                    <a:pt x="337" y="136"/>
                  </a:lnTo>
                  <a:lnTo>
                    <a:pt x="332" y="119"/>
                  </a:lnTo>
                  <a:lnTo>
                    <a:pt x="327" y="104"/>
                  </a:lnTo>
                  <a:lnTo>
                    <a:pt x="320" y="88"/>
                  </a:lnTo>
                  <a:lnTo>
                    <a:pt x="312" y="75"/>
                  </a:lnTo>
                  <a:lnTo>
                    <a:pt x="302" y="62"/>
                  </a:lnTo>
                  <a:lnTo>
                    <a:pt x="290" y="50"/>
                  </a:lnTo>
                  <a:lnTo>
                    <a:pt x="279" y="38"/>
                  </a:lnTo>
                  <a:lnTo>
                    <a:pt x="265" y="29"/>
                  </a:lnTo>
                  <a:lnTo>
                    <a:pt x="252" y="20"/>
                  </a:lnTo>
                  <a:lnTo>
                    <a:pt x="237" y="13"/>
                  </a:lnTo>
                  <a:lnTo>
                    <a:pt x="221" y="8"/>
                  </a:lnTo>
                  <a:lnTo>
                    <a:pt x="204" y="3"/>
                  </a:lnTo>
                  <a:lnTo>
                    <a:pt x="188" y="1"/>
                  </a:lnTo>
                  <a:lnTo>
                    <a:pt x="170" y="0"/>
                  </a:lnTo>
                  <a:lnTo>
                    <a:pt x="153" y="1"/>
                  </a:lnTo>
                  <a:lnTo>
                    <a:pt x="136" y="3"/>
                  </a:lnTo>
                  <a:lnTo>
                    <a:pt x="120" y="8"/>
                  </a:lnTo>
                  <a:lnTo>
                    <a:pt x="104" y="13"/>
                  </a:lnTo>
                  <a:lnTo>
                    <a:pt x="90" y="20"/>
                  </a:lnTo>
                  <a:lnTo>
                    <a:pt x="75" y="29"/>
                  </a:lnTo>
                  <a:lnTo>
                    <a:pt x="63" y="38"/>
                  </a:lnTo>
                  <a:lnTo>
                    <a:pt x="50" y="50"/>
                  </a:lnTo>
                  <a:lnTo>
                    <a:pt x="39" y="62"/>
                  </a:lnTo>
                  <a:lnTo>
                    <a:pt x="30" y="75"/>
                  </a:lnTo>
                  <a:lnTo>
                    <a:pt x="21" y="88"/>
                  </a:lnTo>
                  <a:lnTo>
                    <a:pt x="14" y="104"/>
                  </a:lnTo>
                  <a:lnTo>
                    <a:pt x="8" y="119"/>
                  </a:lnTo>
                  <a:lnTo>
                    <a:pt x="4" y="136"/>
                  </a:lnTo>
                  <a:lnTo>
                    <a:pt x="1" y="153"/>
                  </a:lnTo>
                  <a:lnTo>
                    <a:pt x="0" y="170"/>
                  </a:lnTo>
                  <a:lnTo>
                    <a:pt x="1" y="187"/>
                  </a:lnTo>
                  <a:lnTo>
                    <a:pt x="4" y="204"/>
                  </a:lnTo>
                  <a:lnTo>
                    <a:pt x="8" y="221"/>
                  </a:lnTo>
                  <a:lnTo>
                    <a:pt x="14" y="236"/>
                  </a:lnTo>
                  <a:lnTo>
                    <a:pt x="21" y="250"/>
                  </a:lnTo>
                  <a:lnTo>
                    <a:pt x="30" y="265"/>
                  </a:lnTo>
                  <a:lnTo>
                    <a:pt x="39" y="278"/>
                  </a:lnTo>
                  <a:lnTo>
                    <a:pt x="50" y="290"/>
                  </a:lnTo>
                  <a:lnTo>
                    <a:pt x="63" y="301"/>
                  </a:lnTo>
                  <a:lnTo>
                    <a:pt x="75" y="311"/>
                  </a:lnTo>
                  <a:lnTo>
                    <a:pt x="90" y="320"/>
                  </a:lnTo>
                  <a:lnTo>
                    <a:pt x="104" y="326"/>
                  </a:lnTo>
                  <a:lnTo>
                    <a:pt x="120" y="332"/>
                  </a:lnTo>
                  <a:lnTo>
                    <a:pt x="136" y="337"/>
                  </a:lnTo>
                  <a:lnTo>
                    <a:pt x="153" y="339"/>
                  </a:lnTo>
                  <a:lnTo>
                    <a:pt x="170" y="340"/>
                  </a:lnTo>
                  <a:lnTo>
                    <a:pt x="188" y="339"/>
                  </a:lnTo>
                  <a:lnTo>
                    <a:pt x="204" y="337"/>
                  </a:lnTo>
                  <a:lnTo>
                    <a:pt x="221" y="332"/>
                  </a:lnTo>
                  <a:lnTo>
                    <a:pt x="237" y="326"/>
                  </a:lnTo>
                  <a:lnTo>
                    <a:pt x="252" y="320"/>
                  </a:lnTo>
                  <a:lnTo>
                    <a:pt x="265" y="311"/>
                  </a:lnTo>
                  <a:lnTo>
                    <a:pt x="279" y="301"/>
                  </a:lnTo>
                  <a:lnTo>
                    <a:pt x="290" y="290"/>
                  </a:lnTo>
                  <a:lnTo>
                    <a:pt x="302" y="278"/>
                  </a:lnTo>
                  <a:lnTo>
                    <a:pt x="312" y="265"/>
                  </a:lnTo>
                  <a:lnTo>
                    <a:pt x="320" y="250"/>
                  </a:lnTo>
                  <a:lnTo>
                    <a:pt x="327" y="236"/>
                  </a:lnTo>
                  <a:lnTo>
                    <a:pt x="332" y="221"/>
                  </a:lnTo>
                  <a:lnTo>
                    <a:pt x="337" y="204"/>
                  </a:lnTo>
                  <a:lnTo>
                    <a:pt x="339" y="187"/>
                  </a:lnTo>
                  <a:lnTo>
                    <a:pt x="340" y="170"/>
                  </a:lnTo>
                  <a:close/>
                </a:path>
              </a:pathLst>
            </a:custGeom>
            <a:solidFill>
              <a:srgbClr val="ffffff"/>
            </a:solidFill>
            <a:ln>
              <a:noFill/>
            </a:ln>
          </p:spPr>
          <p:style>
            <a:lnRef idx="0"/>
            <a:fillRef idx="0"/>
            <a:effectRef idx="0"/>
            <a:fontRef idx="minor"/>
          </p:style>
        </p:sp>
        <p:sp>
          <p:nvSpPr>
            <p:cNvPr id="1803" name="CustomShape 119"/>
            <p:cNvSpPr/>
            <p:nvPr/>
          </p:nvSpPr>
          <p:spPr>
            <a:xfrm>
              <a:off x="8065440" y="4192920"/>
              <a:ext cx="297360" cy="299160"/>
            </a:xfrm>
            <a:custGeom>
              <a:avLst/>
              <a:gdLst/>
              <a:ahLst/>
              <a:rect l="l" t="t" r="r" b="b"/>
              <a:pathLst>
                <a:path w="340" h="340">
                  <a:moveTo>
                    <a:pt x="340" y="170"/>
                  </a:moveTo>
                  <a:lnTo>
                    <a:pt x="339" y="153"/>
                  </a:lnTo>
                  <a:lnTo>
                    <a:pt x="337" y="136"/>
                  </a:lnTo>
                  <a:lnTo>
                    <a:pt x="332" y="119"/>
                  </a:lnTo>
                  <a:lnTo>
                    <a:pt x="327" y="104"/>
                  </a:lnTo>
                  <a:lnTo>
                    <a:pt x="320" y="88"/>
                  </a:lnTo>
                  <a:lnTo>
                    <a:pt x="312" y="75"/>
                  </a:lnTo>
                  <a:lnTo>
                    <a:pt x="302" y="62"/>
                  </a:lnTo>
                  <a:lnTo>
                    <a:pt x="290" y="50"/>
                  </a:lnTo>
                  <a:lnTo>
                    <a:pt x="279" y="38"/>
                  </a:lnTo>
                  <a:lnTo>
                    <a:pt x="265" y="29"/>
                  </a:lnTo>
                  <a:lnTo>
                    <a:pt x="252" y="20"/>
                  </a:lnTo>
                  <a:lnTo>
                    <a:pt x="237" y="13"/>
                  </a:lnTo>
                  <a:lnTo>
                    <a:pt x="221" y="8"/>
                  </a:lnTo>
                  <a:lnTo>
                    <a:pt x="204" y="3"/>
                  </a:lnTo>
                  <a:lnTo>
                    <a:pt x="188" y="1"/>
                  </a:lnTo>
                  <a:lnTo>
                    <a:pt x="170" y="0"/>
                  </a:lnTo>
                  <a:lnTo>
                    <a:pt x="153" y="1"/>
                  </a:lnTo>
                  <a:lnTo>
                    <a:pt x="136" y="3"/>
                  </a:lnTo>
                  <a:lnTo>
                    <a:pt x="120" y="8"/>
                  </a:lnTo>
                  <a:lnTo>
                    <a:pt x="104" y="13"/>
                  </a:lnTo>
                  <a:lnTo>
                    <a:pt x="90" y="20"/>
                  </a:lnTo>
                  <a:lnTo>
                    <a:pt x="75" y="29"/>
                  </a:lnTo>
                  <a:lnTo>
                    <a:pt x="63" y="38"/>
                  </a:lnTo>
                  <a:lnTo>
                    <a:pt x="50" y="50"/>
                  </a:lnTo>
                  <a:lnTo>
                    <a:pt x="39" y="62"/>
                  </a:lnTo>
                  <a:lnTo>
                    <a:pt x="30" y="75"/>
                  </a:lnTo>
                  <a:lnTo>
                    <a:pt x="21" y="88"/>
                  </a:lnTo>
                  <a:lnTo>
                    <a:pt x="14" y="104"/>
                  </a:lnTo>
                  <a:lnTo>
                    <a:pt x="8" y="119"/>
                  </a:lnTo>
                  <a:lnTo>
                    <a:pt x="4" y="136"/>
                  </a:lnTo>
                  <a:lnTo>
                    <a:pt x="1" y="153"/>
                  </a:lnTo>
                  <a:lnTo>
                    <a:pt x="0" y="170"/>
                  </a:lnTo>
                  <a:lnTo>
                    <a:pt x="1" y="187"/>
                  </a:lnTo>
                  <a:lnTo>
                    <a:pt x="4" y="204"/>
                  </a:lnTo>
                  <a:lnTo>
                    <a:pt x="8" y="221"/>
                  </a:lnTo>
                  <a:lnTo>
                    <a:pt x="14" y="236"/>
                  </a:lnTo>
                  <a:lnTo>
                    <a:pt x="21" y="250"/>
                  </a:lnTo>
                  <a:lnTo>
                    <a:pt x="30" y="265"/>
                  </a:lnTo>
                  <a:lnTo>
                    <a:pt x="39" y="278"/>
                  </a:lnTo>
                  <a:lnTo>
                    <a:pt x="50" y="290"/>
                  </a:lnTo>
                  <a:lnTo>
                    <a:pt x="63" y="301"/>
                  </a:lnTo>
                  <a:lnTo>
                    <a:pt x="75" y="311"/>
                  </a:lnTo>
                  <a:lnTo>
                    <a:pt x="90" y="320"/>
                  </a:lnTo>
                  <a:lnTo>
                    <a:pt x="104" y="326"/>
                  </a:lnTo>
                  <a:lnTo>
                    <a:pt x="120" y="332"/>
                  </a:lnTo>
                  <a:lnTo>
                    <a:pt x="136" y="337"/>
                  </a:lnTo>
                  <a:lnTo>
                    <a:pt x="153" y="339"/>
                  </a:lnTo>
                  <a:lnTo>
                    <a:pt x="170" y="340"/>
                  </a:lnTo>
                  <a:lnTo>
                    <a:pt x="188" y="339"/>
                  </a:lnTo>
                  <a:lnTo>
                    <a:pt x="204" y="337"/>
                  </a:lnTo>
                  <a:lnTo>
                    <a:pt x="221" y="332"/>
                  </a:lnTo>
                  <a:lnTo>
                    <a:pt x="237" y="326"/>
                  </a:lnTo>
                  <a:lnTo>
                    <a:pt x="252" y="320"/>
                  </a:lnTo>
                  <a:lnTo>
                    <a:pt x="265" y="311"/>
                  </a:lnTo>
                  <a:lnTo>
                    <a:pt x="279" y="301"/>
                  </a:lnTo>
                  <a:lnTo>
                    <a:pt x="290" y="290"/>
                  </a:lnTo>
                  <a:lnTo>
                    <a:pt x="302" y="278"/>
                  </a:lnTo>
                  <a:lnTo>
                    <a:pt x="312" y="265"/>
                  </a:lnTo>
                  <a:lnTo>
                    <a:pt x="320" y="250"/>
                  </a:lnTo>
                  <a:lnTo>
                    <a:pt x="327" y="236"/>
                  </a:lnTo>
                  <a:lnTo>
                    <a:pt x="332" y="221"/>
                  </a:lnTo>
                  <a:lnTo>
                    <a:pt x="337" y="204"/>
                  </a:lnTo>
                  <a:lnTo>
                    <a:pt x="339" y="187"/>
                  </a:lnTo>
                  <a:lnTo>
                    <a:pt x="340" y="170"/>
                  </a:lnTo>
                </a:path>
              </a:pathLst>
            </a:custGeom>
            <a:noFill/>
            <a:ln>
              <a:solidFill>
                <a:srgbClr val="000000"/>
              </a:solidFill>
            </a:ln>
          </p:spPr>
          <p:style>
            <a:lnRef idx="0"/>
            <a:fillRef idx="0"/>
            <a:effectRef idx="0"/>
            <a:fontRef idx="minor"/>
          </p:style>
        </p:sp>
        <p:sp>
          <p:nvSpPr>
            <p:cNvPr id="1804" name="CustomShape 120"/>
            <p:cNvSpPr/>
            <p:nvPr/>
          </p:nvSpPr>
          <p:spPr>
            <a:xfrm>
              <a:off x="8065440" y="4192920"/>
              <a:ext cx="297360" cy="299160"/>
            </a:xfrm>
            <a:custGeom>
              <a:avLst/>
              <a:gdLst/>
              <a:ahLst/>
              <a:rect l="l" t="t" r="r" b="b"/>
              <a:pathLst>
                <a:path w="340" h="340">
                  <a:moveTo>
                    <a:pt x="340" y="170"/>
                  </a:moveTo>
                  <a:lnTo>
                    <a:pt x="339" y="153"/>
                  </a:lnTo>
                  <a:lnTo>
                    <a:pt x="337" y="136"/>
                  </a:lnTo>
                  <a:lnTo>
                    <a:pt x="332" y="119"/>
                  </a:lnTo>
                  <a:lnTo>
                    <a:pt x="327" y="104"/>
                  </a:lnTo>
                  <a:lnTo>
                    <a:pt x="320" y="88"/>
                  </a:lnTo>
                  <a:lnTo>
                    <a:pt x="312" y="75"/>
                  </a:lnTo>
                  <a:lnTo>
                    <a:pt x="302" y="62"/>
                  </a:lnTo>
                  <a:lnTo>
                    <a:pt x="290" y="50"/>
                  </a:lnTo>
                  <a:lnTo>
                    <a:pt x="279" y="38"/>
                  </a:lnTo>
                  <a:lnTo>
                    <a:pt x="265" y="29"/>
                  </a:lnTo>
                  <a:lnTo>
                    <a:pt x="252" y="20"/>
                  </a:lnTo>
                  <a:lnTo>
                    <a:pt x="237" y="13"/>
                  </a:lnTo>
                  <a:lnTo>
                    <a:pt x="221" y="8"/>
                  </a:lnTo>
                  <a:lnTo>
                    <a:pt x="204" y="3"/>
                  </a:lnTo>
                  <a:lnTo>
                    <a:pt x="188" y="1"/>
                  </a:lnTo>
                  <a:lnTo>
                    <a:pt x="170" y="0"/>
                  </a:lnTo>
                  <a:lnTo>
                    <a:pt x="153" y="1"/>
                  </a:lnTo>
                  <a:lnTo>
                    <a:pt x="136" y="3"/>
                  </a:lnTo>
                  <a:lnTo>
                    <a:pt x="120" y="8"/>
                  </a:lnTo>
                  <a:lnTo>
                    <a:pt x="104" y="13"/>
                  </a:lnTo>
                  <a:lnTo>
                    <a:pt x="90" y="20"/>
                  </a:lnTo>
                  <a:lnTo>
                    <a:pt x="75" y="29"/>
                  </a:lnTo>
                  <a:lnTo>
                    <a:pt x="63" y="38"/>
                  </a:lnTo>
                  <a:lnTo>
                    <a:pt x="50" y="50"/>
                  </a:lnTo>
                  <a:lnTo>
                    <a:pt x="39" y="62"/>
                  </a:lnTo>
                  <a:lnTo>
                    <a:pt x="30" y="75"/>
                  </a:lnTo>
                  <a:lnTo>
                    <a:pt x="21" y="88"/>
                  </a:lnTo>
                  <a:lnTo>
                    <a:pt x="14" y="104"/>
                  </a:lnTo>
                  <a:lnTo>
                    <a:pt x="8" y="119"/>
                  </a:lnTo>
                  <a:lnTo>
                    <a:pt x="4" y="136"/>
                  </a:lnTo>
                  <a:lnTo>
                    <a:pt x="1" y="153"/>
                  </a:lnTo>
                  <a:lnTo>
                    <a:pt x="0" y="170"/>
                  </a:lnTo>
                  <a:lnTo>
                    <a:pt x="1" y="187"/>
                  </a:lnTo>
                  <a:lnTo>
                    <a:pt x="4" y="204"/>
                  </a:lnTo>
                  <a:lnTo>
                    <a:pt x="8" y="221"/>
                  </a:lnTo>
                  <a:lnTo>
                    <a:pt x="14" y="236"/>
                  </a:lnTo>
                  <a:lnTo>
                    <a:pt x="21" y="250"/>
                  </a:lnTo>
                  <a:lnTo>
                    <a:pt x="30" y="265"/>
                  </a:lnTo>
                  <a:lnTo>
                    <a:pt x="39" y="278"/>
                  </a:lnTo>
                  <a:lnTo>
                    <a:pt x="50" y="290"/>
                  </a:lnTo>
                  <a:lnTo>
                    <a:pt x="63" y="301"/>
                  </a:lnTo>
                  <a:lnTo>
                    <a:pt x="75" y="311"/>
                  </a:lnTo>
                  <a:lnTo>
                    <a:pt x="90" y="320"/>
                  </a:lnTo>
                  <a:lnTo>
                    <a:pt x="104" y="326"/>
                  </a:lnTo>
                  <a:lnTo>
                    <a:pt x="120" y="332"/>
                  </a:lnTo>
                  <a:lnTo>
                    <a:pt x="136" y="337"/>
                  </a:lnTo>
                  <a:lnTo>
                    <a:pt x="153" y="339"/>
                  </a:lnTo>
                  <a:lnTo>
                    <a:pt x="170" y="340"/>
                  </a:lnTo>
                  <a:lnTo>
                    <a:pt x="188" y="339"/>
                  </a:lnTo>
                  <a:lnTo>
                    <a:pt x="204" y="337"/>
                  </a:lnTo>
                  <a:lnTo>
                    <a:pt x="221" y="332"/>
                  </a:lnTo>
                  <a:lnTo>
                    <a:pt x="237" y="326"/>
                  </a:lnTo>
                  <a:lnTo>
                    <a:pt x="252" y="320"/>
                  </a:lnTo>
                  <a:lnTo>
                    <a:pt x="265" y="311"/>
                  </a:lnTo>
                  <a:lnTo>
                    <a:pt x="279" y="301"/>
                  </a:lnTo>
                  <a:lnTo>
                    <a:pt x="290" y="290"/>
                  </a:lnTo>
                  <a:lnTo>
                    <a:pt x="302" y="278"/>
                  </a:lnTo>
                  <a:lnTo>
                    <a:pt x="312" y="265"/>
                  </a:lnTo>
                  <a:lnTo>
                    <a:pt x="320" y="250"/>
                  </a:lnTo>
                  <a:lnTo>
                    <a:pt x="327" y="236"/>
                  </a:lnTo>
                  <a:lnTo>
                    <a:pt x="332" y="221"/>
                  </a:lnTo>
                  <a:lnTo>
                    <a:pt x="337" y="204"/>
                  </a:lnTo>
                  <a:lnTo>
                    <a:pt x="339" y="187"/>
                  </a:lnTo>
                  <a:lnTo>
                    <a:pt x="340" y="170"/>
                  </a:lnTo>
                  <a:close/>
                  <a:moveTo>
                    <a:pt x="306" y="170"/>
                  </a:moveTo>
                  <a:lnTo>
                    <a:pt x="306" y="156"/>
                  </a:lnTo>
                  <a:lnTo>
                    <a:pt x="304" y="143"/>
                  </a:lnTo>
                  <a:lnTo>
                    <a:pt x="301" y="129"/>
                  </a:lnTo>
                  <a:lnTo>
                    <a:pt x="296" y="117"/>
                  </a:lnTo>
                  <a:lnTo>
                    <a:pt x="290" y="105"/>
                  </a:lnTo>
                  <a:lnTo>
                    <a:pt x="284" y="94"/>
                  </a:lnTo>
                  <a:lnTo>
                    <a:pt x="267" y="74"/>
                  </a:lnTo>
                  <a:lnTo>
                    <a:pt x="246" y="57"/>
                  </a:lnTo>
                  <a:lnTo>
                    <a:pt x="235" y="50"/>
                  </a:lnTo>
                  <a:lnTo>
                    <a:pt x="224" y="44"/>
                  </a:lnTo>
                  <a:lnTo>
                    <a:pt x="211" y="40"/>
                  </a:lnTo>
                  <a:lnTo>
                    <a:pt x="197" y="36"/>
                  </a:lnTo>
                  <a:lnTo>
                    <a:pt x="184" y="35"/>
                  </a:lnTo>
                  <a:lnTo>
                    <a:pt x="170" y="34"/>
                  </a:lnTo>
                  <a:lnTo>
                    <a:pt x="157" y="35"/>
                  </a:lnTo>
                  <a:lnTo>
                    <a:pt x="143" y="36"/>
                  </a:lnTo>
                  <a:lnTo>
                    <a:pt x="129" y="40"/>
                  </a:lnTo>
                  <a:lnTo>
                    <a:pt x="117" y="44"/>
                  </a:lnTo>
                  <a:lnTo>
                    <a:pt x="106" y="50"/>
                  </a:lnTo>
                  <a:lnTo>
                    <a:pt x="94" y="57"/>
                  </a:lnTo>
                  <a:lnTo>
                    <a:pt x="74" y="74"/>
                  </a:lnTo>
                  <a:lnTo>
                    <a:pt x="58" y="94"/>
                  </a:lnTo>
                  <a:lnTo>
                    <a:pt x="51" y="105"/>
                  </a:lnTo>
                  <a:lnTo>
                    <a:pt x="46" y="117"/>
                  </a:lnTo>
                  <a:lnTo>
                    <a:pt x="41" y="129"/>
                  </a:lnTo>
                  <a:lnTo>
                    <a:pt x="38" y="143"/>
                  </a:lnTo>
                  <a:lnTo>
                    <a:pt x="35" y="156"/>
                  </a:lnTo>
                  <a:lnTo>
                    <a:pt x="34" y="170"/>
                  </a:lnTo>
                  <a:lnTo>
                    <a:pt x="35" y="184"/>
                  </a:lnTo>
                  <a:lnTo>
                    <a:pt x="38" y="197"/>
                  </a:lnTo>
                  <a:lnTo>
                    <a:pt x="41" y="211"/>
                  </a:lnTo>
                  <a:lnTo>
                    <a:pt x="46" y="223"/>
                  </a:lnTo>
                  <a:lnTo>
                    <a:pt x="51" y="235"/>
                  </a:lnTo>
                  <a:lnTo>
                    <a:pt x="58" y="246"/>
                  </a:lnTo>
                  <a:lnTo>
                    <a:pt x="74" y="266"/>
                  </a:lnTo>
                  <a:lnTo>
                    <a:pt x="94" y="282"/>
                  </a:lnTo>
                  <a:lnTo>
                    <a:pt x="106" y="289"/>
                  </a:lnTo>
                  <a:lnTo>
                    <a:pt x="117" y="295"/>
                  </a:lnTo>
                  <a:lnTo>
                    <a:pt x="129" y="300"/>
                  </a:lnTo>
                  <a:lnTo>
                    <a:pt x="143" y="303"/>
                  </a:lnTo>
                  <a:lnTo>
                    <a:pt x="157" y="305"/>
                  </a:lnTo>
                  <a:lnTo>
                    <a:pt x="170" y="306"/>
                  </a:lnTo>
                  <a:lnTo>
                    <a:pt x="184" y="305"/>
                  </a:lnTo>
                  <a:lnTo>
                    <a:pt x="197" y="303"/>
                  </a:lnTo>
                  <a:lnTo>
                    <a:pt x="211" y="300"/>
                  </a:lnTo>
                  <a:lnTo>
                    <a:pt x="224" y="295"/>
                  </a:lnTo>
                  <a:lnTo>
                    <a:pt x="235" y="289"/>
                  </a:lnTo>
                  <a:lnTo>
                    <a:pt x="246" y="282"/>
                  </a:lnTo>
                  <a:lnTo>
                    <a:pt x="267" y="266"/>
                  </a:lnTo>
                  <a:lnTo>
                    <a:pt x="284" y="246"/>
                  </a:lnTo>
                  <a:lnTo>
                    <a:pt x="290" y="235"/>
                  </a:lnTo>
                  <a:lnTo>
                    <a:pt x="296" y="223"/>
                  </a:lnTo>
                  <a:lnTo>
                    <a:pt x="301" y="211"/>
                  </a:lnTo>
                  <a:lnTo>
                    <a:pt x="304" y="197"/>
                  </a:lnTo>
                  <a:lnTo>
                    <a:pt x="306" y="184"/>
                  </a:lnTo>
                  <a:lnTo>
                    <a:pt x="306" y="170"/>
                  </a:lnTo>
                  <a:close/>
                </a:path>
              </a:pathLst>
            </a:custGeom>
            <a:solidFill>
              <a:srgbClr val="000000"/>
            </a:solidFill>
            <a:ln>
              <a:noFill/>
            </a:ln>
          </p:spPr>
          <p:style>
            <a:lnRef idx="0"/>
            <a:fillRef idx="0"/>
            <a:effectRef idx="0"/>
            <a:fontRef idx="minor"/>
          </p:style>
        </p:sp>
        <p:sp>
          <p:nvSpPr>
            <p:cNvPr id="1805" name="CustomShape 121"/>
            <p:cNvSpPr/>
            <p:nvPr/>
          </p:nvSpPr>
          <p:spPr>
            <a:xfrm>
              <a:off x="8065440" y="4192920"/>
              <a:ext cx="297360" cy="299160"/>
            </a:xfrm>
            <a:custGeom>
              <a:avLst/>
              <a:gdLst/>
              <a:ahLst/>
              <a:rect l="l" t="t" r="r" b="b"/>
              <a:pathLst>
                <a:path w="340" h="340">
                  <a:moveTo>
                    <a:pt x="340" y="170"/>
                  </a:moveTo>
                  <a:lnTo>
                    <a:pt x="339" y="153"/>
                  </a:lnTo>
                  <a:lnTo>
                    <a:pt x="337" y="136"/>
                  </a:lnTo>
                  <a:lnTo>
                    <a:pt x="332" y="119"/>
                  </a:lnTo>
                  <a:lnTo>
                    <a:pt x="327" y="104"/>
                  </a:lnTo>
                  <a:lnTo>
                    <a:pt x="320" y="88"/>
                  </a:lnTo>
                  <a:lnTo>
                    <a:pt x="312" y="75"/>
                  </a:lnTo>
                  <a:lnTo>
                    <a:pt x="302" y="62"/>
                  </a:lnTo>
                  <a:lnTo>
                    <a:pt x="290" y="50"/>
                  </a:lnTo>
                  <a:lnTo>
                    <a:pt x="279" y="38"/>
                  </a:lnTo>
                  <a:lnTo>
                    <a:pt x="265" y="29"/>
                  </a:lnTo>
                  <a:lnTo>
                    <a:pt x="252" y="20"/>
                  </a:lnTo>
                  <a:lnTo>
                    <a:pt x="237" y="13"/>
                  </a:lnTo>
                  <a:lnTo>
                    <a:pt x="221" y="8"/>
                  </a:lnTo>
                  <a:lnTo>
                    <a:pt x="204" y="3"/>
                  </a:lnTo>
                  <a:lnTo>
                    <a:pt x="188" y="1"/>
                  </a:lnTo>
                  <a:lnTo>
                    <a:pt x="170" y="0"/>
                  </a:lnTo>
                  <a:lnTo>
                    <a:pt x="153" y="1"/>
                  </a:lnTo>
                  <a:lnTo>
                    <a:pt x="136" y="3"/>
                  </a:lnTo>
                  <a:lnTo>
                    <a:pt x="120" y="8"/>
                  </a:lnTo>
                  <a:lnTo>
                    <a:pt x="104" y="13"/>
                  </a:lnTo>
                  <a:lnTo>
                    <a:pt x="90" y="20"/>
                  </a:lnTo>
                  <a:lnTo>
                    <a:pt x="75" y="29"/>
                  </a:lnTo>
                  <a:lnTo>
                    <a:pt x="63" y="38"/>
                  </a:lnTo>
                  <a:lnTo>
                    <a:pt x="50" y="50"/>
                  </a:lnTo>
                  <a:lnTo>
                    <a:pt x="39" y="62"/>
                  </a:lnTo>
                  <a:lnTo>
                    <a:pt x="30" y="75"/>
                  </a:lnTo>
                  <a:lnTo>
                    <a:pt x="21" y="88"/>
                  </a:lnTo>
                  <a:lnTo>
                    <a:pt x="14" y="104"/>
                  </a:lnTo>
                  <a:lnTo>
                    <a:pt x="8" y="119"/>
                  </a:lnTo>
                  <a:lnTo>
                    <a:pt x="4" y="136"/>
                  </a:lnTo>
                  <a:lnTo>
                    <a:pt x="1" y="153"/>
                  </a:lnTo>
                  <a:lnTo>
                    <a:pt x="0" y="170"/>
                  </a:lnTo>
                  <a:lnTo>
                    <a:pt x="1" y="187"/>
                  </a:lnTo>
                  <a:lnTo>
                    <a:pt x="4" y="204"/>
                  </a:lnTo>
                  <a:lnTo>
                    <a:pt x="8" y="221"/>
                  </a:lnTo>
                  <a:lnTo>
                    <a:pt x="14" y="236"/>
                  </a:lnTo>
                  <a:lnTo>
                    <a:pt x="21" y="250"/>
                  </a:lnTo>
                  <a:lnTo>
                    <a:pt x="30" y="265"/>
                  </a:lnTo>
                  <a:lnTo>
                    <a:pt x="39" y="278"/>
                  </a:lnTo>
                  <a:lnTo>
                    <a:pt x="50" y="290"/>
                  </a:lnTo>
                  <a:lnTo>
                    <a:pt x="63" y="301"/>
                  </a:lnTo>
                  <a:lnTo>
                    <a:pt x="75" y="311"/>
                  </a:lnTo>
                  <a:lnTo>
                    <a:pt x="90" y="320"/>
                  </a:lnTo>
                  <a:lnTo>
                    <a:pt x="104" y="326"/>
                  </a:lnTo>
                  <a:lnTo>
                    <a:pt x="120" y="332"/>
                  </a:lnTo>
                  <a:lnTo>
                    <a:pt x="136" y="337"/>
                  </a:lnTo>
                  <a:lnTo>
                    <a:pt x="153" y="339"/>
                  </a:lnTo>
                  <a:lnTo>
                    <a:pt x="170" y="340"/>
                  </a:lnTo>
                  <a:lnTo>
                    <a:pt x="188" y="339"/>
                  </a:lnTo>
                  <a:lnTo>
                    <a:pt x="204" y="337"/>
                  </a:lnTo>
                  <a:lnTo>
                    <a:pt x="221" y="332"/>
                  </a:lnTo>
                  <a:lnTo>
                    <a:pt x="237" y="326"/>
                  </a:lnTo>
                  <a:lnTo>
                    <a:pt x="252" y="320"/>
                  </a:lnTo>
                  <a:lnTo>
                    <a:pt x="265" y="311"/>
                  </a:lnTo>
                  <a:lnTo>
                    <a:pt x="279" y="301"/>
                  </a:lnTo>
                  <a:lnTo>
                    <a:pt x="290" y="290"/>
                  </a:lnTo>
                  <a:lnTo>
                    <a:pt x="302" y="278"/>
                  </a:lnTo>
                  <a:lnTo>
                    <a:pt x="312" y="265"/>
                  </a:lnTo>
                  <a:lnTo>
                    <a:pt x="320" y="250"/>
                  </a:lnTo>
                  <a:lnTo>
                    <a:pt x="327" y="236"/>
                  </a:lnTo>
                  <a:lnTo>
                    <a:pt x="332" y="221"/>
                  </a:lnTo>
                  <a:lnTo>
                    <a:pt x="337" y="204"/>
                  </a:lnTo>
                  <a:lnTo>
                    <a:pt x="339" y="187"/>
                  </a:lnTo>
                  <a:lnTo>
                    <a:pt x="340" y="170"/>
                  </a:lnTo>
                </a:path>
              </a:pathLst>
            </a:custGeom>
            <a:noFill/>
            <a:ln>
              <a:solidFill>
                <a:srgbClr val="000000"/>
              </a:solidFill>
            </a:ln>
          </p:spPr>
          <p:style>
            <a:lnRef idx="0"/>
            <a:fillRef idx="0"/>
            <a:effectRef idx="0"/>
            <a:fontRef idx="minor"/>
          </p:style>
        </p:sp>
        <p:sp>
          <p:nvSpPr>
            <p:cNvPr id="1806" name="CustomShape 122"/>
            <p:cNvSpPr/>
            <p:nvPr/>
          </p:nvSpPr>
          <p:spPr>
            <a:xfrm>
              <a:off x="8094960" y="4222800"/>
              <a:ext cx="238320" cy="237600"/>
            </a:xfrm>
            <a:custGeom>
              <a:avLst/>
              <a:gdLst/>
              <a:ahLst/>
              <a:rect l="l" t="t" r="r" b="b"/>
              <a:pathLst>
                <a:path w="272" h="272">
                  <a:moveTo>
                    <a:pt x="272" y="136"/>
                  </a:moveTo>
                  <a:lnTo>
                    <a:pt x="272" y="122"/>
                  </a:lnTo>
                  <a:lnTo>
                    <a:pt x="270" y="109"/>
                  </a:lnTo>
                  <a:lnTo>
                    <a:pt x="267" y="95"/>
                  </a:lnTo>
                  <a:lnTo>
                    <a:pt x="262" y="83"/>
                  </a:lnTo>
                  <a:lnTo>
                    <a:pt x="256" y="71"/>
                  </a:lnTo>
                  <a:lnTo>
                    <a:pt x="250" y="60"/>
                  </a:lnTo>
                  <a:lnTo>
                    <a:pt x="233" y="40"/>
                  </a:lnTo>
                  <a:lnTo>
                    <a:pt x="212" y="23"/>
                  </a:lnTo>
                  <a:lnTo>
                    <a:pt x="201" y="16"/>
                  </a:lnTo>
                  <a:lnTo>
                    <a:pt x="190" y="10"/>
                  </a:lnTo>
                  <a:lnTo>
                    <a:pt x="177" y="6"/>
                  </a:lnTo>
                  <a:lnTo>
                    <a:pt x="163" y="2"/>
                  </a:lnTo>
                  <a:lnTo>
                    <a:pt x="150" y="1"/>
                  </a:lnTo>
                  <a:lnTo>
                    <a:pt x="136" y="0"/>
                  </a:lnTo>
                  <a:lnTo>
                    <a:pt x="123" y="1"/>
                  </a:lnTo>
                  <a:lnTo>
                    <a:pt x="109" y="2"/>
                  </a:lnTo>
                  <a:lnTo>
                    <a:pt x="95" y="6"/>
                  </a:lnTo>
                  <a:lnTo>
                    <a:pt x="83" y="10"/>
                  </a:lnTo>
                  <a:lnTo>
                    <a:pt x="72" y="16"/>
                  </a:lnTo>
                  <a:lnTo>
                    <a:pt x="60" y="23"/>
                  </a:lnTo>
                  <a:lnTo>
                    <a:pt x="40" y="40"/>
                  </a:lnTo>
                  <a:lnTo>
                    <a:pt x="24" y="60"/>
                  </a:lnTo>
                  <a:lnTo>
                    <a:pt x="17" y="71"/>
                  </a:lnTo>
                  <a:lnTo>
                    <a:pt x="12" y="83"/>
                  </a:lnTo>
                  <a:lnTo>
                    <a:pt x="7" y="95"/>
                  </a:lnTo>
                  <a:lnTo>
                    <a:pt x="4" y="109"/>
                  </a:lnTo>
                  <a:lnTo>
                    <a:pt x="1" y="122"/>
                  </a:lnTo>
                  <a:lnTo>
                    <a:pt x="0" y="136"/>
                  </a:lnTo>
                  <a:lnTo>
                    <a:pt x="1" y="150"/>
                  </a:lnTo>
                  <a:lnTo>
                    <a:pt x="4" y="163"/>
                  </a:lnTo>
                  <a:lnTo>
                    <a:pt x="7" y="177"/>
                  </a:lnTo>
                  <a:lnTo>
                    <a:pt x="12" y="189"/>
                  </a:lnTo>
                  <a:lnTo>
                    <a:pt x="17" y="201"/>
                  </a:lnTo>
                  <a:lnTo>
                    <a:pt x="24" y="212"/>
                  </a:lnTo>
                  <a:lnTo>
                    <a:pt x="40" y="232"/>
                  </a:lnTo>
                  <a:lnTo>
                    <a:pt x="60" y="248"/>
                  </a:lnTo>
                  <a:lnTo>
                    <a:pt x="72" y="255"/>
                  </a:lnTo>
                  <a:lnTo>
                    <a:pt x="83" y="261"/>
                  </a:lnTo>
                  <a:lnTo>
                    <a:pt x="95" y="266"/>
                  </a:lnTo>
                  <a:lnTo>
                    <a:pt x="109" y="269"/>
                  </a:lnTo>
                  <a:lnTo>
                    <a:pt x="123" y="271"/>
                  </a:lnTo>
                  <a:lnTo>
                    <a:pt x="136" y="272"/>
                  </a:lnTo>
                  <a:lnTo>
                    <a:pt x="150" y="271"/>
                  </a:lnTo>
                  <a:lnTo>
                    <a:pt x="163" y="269"/>
                  </a:lnTo>
                  <a:lnTo>
                    <a:pt x="177" y="266"/>
                  </a:lnTo>
                  <a:lnTo>
                    <a:pt x="190" y="261"/>
                  </a:lnTo>
                  <a:lnTo>
                    <a:pt x="201" y="255"/>
                  </a:lnTo>
                  <a:lnTo>
                    <a:pt x="212" y="248"/>
                  </a:lnTo>
                  <a:lnTo>
                    <a:pt x="233" y="232"/>
                  </a:lnTo>
                  <a:lnTo>
                    <a:pt x="250" y="212"/>
                  </a:lnTo>
                  <a:lnTo>
                    <a:pt x="256" y="201"/>
                  </a:lnTo>
                  <a:lnTo>
                    <a:pt x="262" y="189"/>
                  </a:lnTo>
                  <a:lnTo>
                    <a:pt x="267" y="177"/>
                  </a:lnTo>
                  <a:lnTo>
                    <a:pt x="270" y="163"/>
                  </a:lnTo>
                  <a:lnTo>
                    <a:pt x="272" y="150"/>
                  </a:lnTo>
                  <a:lnTo>
                    <a:pt x="272" y="136"/>
                  </a:lnTo>
                </a:path>
              </a:pathLst>
            </a:custGeom>
            <a:noFill/>
            <a:ln>
              <a:solidFill>
                <a:srgbClr val="000000"/>
              </a:solidFill>
            </a:ln>
          </p:spPr>
          <p:style>
            <a:lnRef idx="0"/>
            <a:fillRef idx="0"/>
            <a:effectRef idx="0"/>
            <a:fontRef idx="minor"/>
          </p:style>
        </p:sp>
        <p:sp>
          <p:nvSpPr>
            <p:cNvPr id="1807" name="CustomShape 123"/>
            <p:cNvSpPr/>
            <p:nvPr/>
          </p:nvSpPr>
          <p:spPr>
            <a:xfrm>
              <a:off x="5594400" y="4642560"/>
              <a:ext cx="2072160" cy="1562760"/>
            </a:xfrm>
            <a:custGeom>
              <a:avLst/>
              <a:gdLst/>
              <a:ahLst/>
              <a:rect l="l" t="t" r="r" b="b"/>
              <a:pathLst>
                <a:path w="2369" h="1788">
                  <a:moveTo>
                    <a:pt x="0" y="1433"/>
                  </a:moveTo>
                  <a:lnTo>
                    <a:pt x="0" y="1719"/>
                  </a:lnTo>
                  <a:lnTo>
                    <a:pt x="1" y="1733"/>
                  </a:lnTo>
                  <a:lnTo>
                    <a:pt x="5" y="1746"/>
                  </a:lnTo>
                  <a:lnTo>
                    <a:pt x="11" y="1757"/>
                  </a:lnTo>
                  <a:lnTo>
                    <a:pt x="19" y="1767"/>
                  </a:lnTo>
                  <a:lnTo>
                    <a:pt x="29" y="1775"/>
                  </a:lnTo>
                  <a:lnTo>
                    <a:pt x="41" y="1782"/>
                  </a:lnTo>
                  <a:lnTo>
                    <a:pt x="54" y="1785"/>
                  </a:lnTo>
                  <a:lnTo>
                    <a:pt x="68" y="1788"/>
                  </a:lnTo>
                  <a:lnTo>
                    <a:pt x="2300" y="1788"/>
                  </a:lnTo>
                  <a:lnTo>
                    <a:pt x="2314" y="1785"/>
                  </a:lnTo>
                  <a:lnTo>
                    <a:pt x="2328" y="1782"/>
                  </a:lnTo>
                  <a:lnTo>
                    <a:pt x="2339" y="1775"/>
                  </a:lnTo>
                  <a:lnTo>
                    <a:pt x="2349" y="1767"/>
                  </a:lnTo>
                  <a:lnTo>
                    <a:pt x="2357" y="1757"/>
                  </a:lnTo>
                  <a:lnTo>
                    <a:pt x="2363" y="1746"/>
                  </a:lnTo>
                  <a:lnTo>
                    <a:pt x="2367" y="1733"/>
                  </a:lnTo>
                  <a:lnTo>
                    <a:pt x="2369" y="1719"/>
                  </a:lnTo>
                  <a:lnTo>
                    <a:pt x="2369" y="0"/>
                  </a:lnTo>
                </a:path>
              </a:pathLst>
            </a:custGeom>
            <a:noFill/>
            <a:ln>
              <a:solidFill>
                <a:srgbClr val="000000"/>
              </a:solidFill>
            </a:ln>
          </p:spPr>
          <p:style>
            <a:lnRef idx="0"/>
            <a:fillRef idx="0"/>
            <a:effectRef idx="0"/>
            <a:fontRef idx="minor"/>
          </p:style>
        </p:sp>
        <p:sp>
          <p:nvSpPr>
            <p:cNvPr id="1808" name="CustomShape 124"/>
            <p:cNvSpPr/>
            <p:nvPr/>
          </p:nvSpPr>
          <p:spPr>
            <a:xfrm>
              <a:off x="7624440" y="4567320"/>
              <a:ext cx="85680" cy="85680"/>
            </a:xfrm>
            <a:custGeom>
              <a:avLst/>
              <a:gdLst/>
              <a:ahLst/>
              <a:rect l="l" t="t" r="r" b="b"/>
              <a:pathLst>
                <a:path w="97" h="98">
                  <a:moveTo>
                    <a:pt x="0" y="98"/>
                  </a:moveTo>
                  <a:lnTo>
                    <a:pt x="49" y="0"/>
                  </a:lnTo>
                  <a:lnTo>
                    <a:pt x="97" y="98"/>
                  </a:lnTo>
                  <a:lnTo>
                    <a:pt x="0" y="98"/>
                  </a:lnTo>
                  <a:close/>
                </a:path>
              </a:pathLst>
            </a:custGeom>
            <a:solidFill>
              <a:srgbClr val="000000"/>
            </a:solidFill>
            <a:ln>
              <a:noFill/>
            </a:ln>
          </p:spPr>
          <p:style>
            <a:lnRef idx="0"/>
            <a:fillRef idx="0"/>
            <a:effectRef idx="0"/>
            <a:fontRef idx="minor"/>
          </p:style>
        </p:sp>
        <p:sp>
          <p:nvSpPr>
            <p:cNvPr id="1809" name="CustomShape 125"/>
            <p:cNvSpPr/>
            <p:nvPr/>
          </p:nvSpPr>
          <p:spPr>
            <a:xfrm>
              <a:off x="4458600" y="4532400"/>
              <a:ext cx="3318120" cy="1776240"/>
            </a:xfrm>
            <a:custGeom>
              <a:avLst/>
              <a:gdLst/>
              <a:ahLst/>
              <a:rect l="l" t="t" r="r" b="b"/>
              <a:pathLst>
                <a:path w="3791" h="2030">
                  <a:moveTo>
                    <a:pt x="0" y="1558"/>
                  </a:moveTo>
                  <a:lnTo>
                    <a:pt x="0" y="1962"/>
                  </a:lnTo>
                  <a:lnTo>
                    <a:pt x="2" y="1976"/>
                  </a:lnTo>
                  <a:lnTo>
                    <a:pt x="6" y="1988"/>
                  </a:lnTo>
                  <a:lnTo>
                    <a:pt x="12" y="2000"/>
                  </a:lnTo>
                  <a:lnTo>
                    <a:pt x="20" y="2010"/>
                  </a:lnTo>
                  <a:lnTo>
                    <a:pt x="31" y="2018"/>
                  </a:lnTo>
                  <a:lnTo>
                    <a:pt x="42" y="2025"/>
                  </a:lnTo>
                  <a:lnTo>
                    <a:pt x="54" y="2028"/>
                  </a:lnTo>
                  <a:lnTo>
                    <a:pt x="68" y="2030"/>
                  </a:lnTo>
                  <a:lnTo>
                    <a:pt x="3723" y="2030"/>
                  </a:lnTo>
                  <a:lnTo>
                    <a:pt x="3737" y="2028"/>
                  </a:lnTo>
                  <a:lnTo>
                    <a:pt x="3751" y="2025"/>
                  </a:lnTo>
                  <a:lnTo>
                    <a:pt x="3762" y="2018"/>
                  </a:lnTo>
                  <a:lnTo>
                    <a:pt x="3772" y="2010"/>
                  </a:lnTo>
                  <a:lnTo>
                    <a:pt x="3780" y="2000"/>
                  </a:lnTo>
                  <a:lnTo>
                    <a:pt x="3787" y="1988"/>
                  </a:lnTo>
                  <a:lnTo>
                    <a:pt x="3790" y="1976"/>
                  </a:lnTo>
                  <a:lnTo>
                    <a:pt x="3791" y="1962"/>
                  </a:lnTo>
                  <a:lnTo>
                    <a:pt x="3791" y="0"/>
                  </a:lnTo>
                </a:path>
              </a:pathLst>
            </a:custGeom>
            <a:noFill/>
            <a:ln>
              <a:solidFill>
                <a:srgbClr val="000000"/>
              </a:solidFill>
            </a:ln>
          </p:spPr>
          <p:style>
            <a:lnRef idx="0"/>
            <a:fillRef idx="0"/>
            <a:effectRef idx="0"/>
            <a:fontRef idx="minor"/>
          </p:style>
        </p:sp>
        <p:sp>
          <p:nvSpPr>
            <p:cNvPr id="1810" name="CustomShape 126"/>
            <p:cNvSpPr/>
            <p:nvPr/>
          </p:nvSpPr>
          <p:spPr>
            <a:xfrm>
              <a:off x="7734600" y="4457160"/>
              <a:ext cx="86040" cy="85680"/>
            </a:xfrm>
            <a:custGeom>
              <a:avLst/>
              <a:gdLst/>
              <a:ahLst/>
              <a:rect l="l" t="t" r="r" b="b"/>
              <a:pathLst>
                <a:path w="98" h="98">
                  <a:moveTo>
                    <a:pt x="0" y="98"/>
                  </a:moveTo>
                  <a:lnTo>
                    <a:pt x="48" y="0"/>
                  </a:lnTo>
                  <a:lnTo>
                    <a:pt x="98" y="98"/>
                  </a:lnTo>
                  <a:lnTo>
                    <a:pt x="0" y="98"/>
                  </a:lnTo>
                  <a:close/>
                </a:path>
              </a:pathLst>
            </a:custGeom>
            <a:solidFill>
              <a:srgbClr val="000000"/>
            </a:solidFill>
            <a:ln>
              <a:noFill/>
            </a:ln>
          </p:spPr>
          <p:style>
            <a:lnRef idx="0"/>
            <a:fillRef idx="0"/>
            <a:effectRef idx="0"/>
            <a:fontRef idx="minor"/>
          </p:style>
        </p:sp>
        <p:sp>
          <p:nvSpPr>
            <p:cNvPr id="1811" name="CustomShape 127"/>
            <p:cNvSpPr/>
            <p:nvPr/>
          </p:nvSpPr>
          <p:spPr>
            <a:xfrm>
              <a:off x="7041960" y="4334760"/>
              <a:ext cx="151920" cy="12240"/>
            </a:xfrm>
            <a:custGeom>
              <a:avLst/>
              <a:gdLst/>
              <a:ahLst/>
              <a:rect l="l" t="t" r="r" b="b"/>
              <a:pathLst>
                <a:path w="175" h="12">
                  <a:moveTo>
                    <a:pt x="6" y="0"/>
                  </a:moveTo>
                  <a:lnTo>
                    <a:pt x="39" y="0"/>
                  </a:lnTo>
                  <a:lnTo>
                    <a:pt x="42" y="2"/>
                  </a:lnTo>
                  <a:lnTo>
                    <a:pt x="44" y="6"/>
                  </a:lnTo>
                  <a:lnTo>
                    <a:pt x="42" y="9"/>
                  </a:lnTo>
                  <a:lnTo>
                    <a:pt x="39" y="11"/>
                  </a:lnTo>
                  <a:lnTo>
                    <a:pt x="6" y="10"/>
                  </a:lnTo>
                  <a:lnTo>
                    <a:pt x="2" y="9"/>
                  </a:lnTo>
                  <a:lnTo>
                    <a:pt x="0" y="5"/>
                  </a:lnTo>
                  <a:lnTo>
                    <a:pt x="2" y="1"/>
                  </a:lnTo>
                  <a:lnTo>
                    <a:pt x="6" y="0"/>
                  </a:lnTo>
                  <a:close/>
                  <a:moveTo>
                    <a:pt x="72" y="0"/>
                  </a:moveTo>
                  <a:lnTo>
                    <a:pt x="105" y="1"/>
                  </a:lnTo>
                  <a:lnTo>
                    <a:pt x="108" y="2"/>
                  </a:lnTo>
                  <a:lnTo>
                    <a:pt x="109" y="7"/>
                  </a:lnTo>
                  <a:lnTo>
                    <a:pt x="108" y="10"/>
                  </a:lnTo>
                  <a:lnTo>
                    <a:pt x="103" y="11"/>
                  </a:lnTo>
                  <a:lnTo>
                    <a:pt x="72" y="11"/>
                  </a:lnTo>
                  <a:lnTo>
                    <a:pt x="67" y="10"/>
                  </a:lnTo>
                  <a:lnTo>
                    <a:pt x="66" y="6"/>
                  </a:lnTo>
                  <a:lnTo>
                    <a:pt x="67" y="2"/>
                  </a:lnTo>
                  <a:lnTo>
                    <a:pt x="72" y="0"/>
                  </a:lnTo>
                  <a:close/>
                  <a:moveTo>
                    <a:pt x="136" y="1"/>
                  </a:moveTo>
                  <a:lnTo>
                    <a:pt x="169" y="2"/>
                  </a:lnTo>
                  <a:lnTo>
                    <a:pt x="174" y="3"/>
                  </a:lnTo>
                  <a:lnTo>
                    <a:pt x="175" y="8"/>
                  </a:lnTo>
                  <a:lnTo>
                    <a:pt x="173" y="11"/>
                  </a:lnTo>
                  <a:lnTo>
                    <a:pt x="169" y="12"/>
                  </a:lnTo>
                  <a:lnTo>
                    <a:pt x="136" y="12"/>
                  </a:lnTo>
                  <a:lnTo>
                    <a:pt x="133" y="10"/>
                  </a:lnTo>
                  <a:lnTo>
                    <a:pt x="132" y="7"/>
                  </a:lnTo>
                  <a:lnTo>
                    <a:pt x="133" y="3"/>
                  </a:lnTo>
                  <a:lnTo>
                    <a:pt x="136" y="1"/>
                  </a:lnTo>
                  <a:close/>
                </a:path>
              </a:pathLst>
            </a:custGeom>
            <a:solidFill>
              <a:srgbClr val="000000"/>
            </a:solidFill>
            <a:ln>
              <a:solidFill>
                <a:srgbClr val="000000"/>
              </a:solidFill>
            </a:ln>
          </p:spPr>
          <p:style>
            <a:lnRef idx="0"/>
            <a:fillRef idx="0"/>
            <a:effectRef idx="0"/>
            <a:fontRef idx="minor"/>
          </p:style>
        </p:sp>
        <p:sp>
          <p:nvSpPr>
            <p:cNvPr id="1812" name="CustomShape 128"/>
            <p:cNvSpPr/>
            <p:nvPr/>
          </p:nvSpPr>
          <p:spPr>
            <a:xfrm>
              <a:off x="7307640" y="4338000"/>
              <a:ext cx="138240" cy="9000"/>
            </a:xfrm>
            <a:custGeom>
              <a:avLst/>
              <a:gdLst/>
              <a:ahLst/>
              <a:rect l="l" t="t" r="r" b="b"/>
              <a:pathLst>
                <a:path w="159" h="12">
                  <a:moveTo>
                    <a:pt x="6" y="0"/>
                  </a:moveTo>
                  <a:lnTo>
                    <a:pt x="39" y="0"/>
                  </a:lnTo>
                  <a:lnTo>
                    <a:pt x="42" y="3"/>
                  </a:lnTo>
                  <a:lnTo>
                    <a:pt x="43" y="6"/>
                  </a:lnTo>
                  <a:lnTo>
                    <a:pt x="42" y="9"/>
                  </a:lnTo>
                  <a:lnTo>
                    <a:pt x="39" y="12"/>
                  </a:lnTo>
                  <a:lnTo>
                    <a:pt x="6" y="12"/>
                  </a:lnTo>
                  <a:lnTo>
                    <a:pt x="2" y="9"/>
                  </a:lnTo>
                  <a:lnTo>
                    <a:pt x="0" y="6"/>
                  </a:lnTo>
                  <a:lnTo>
                    <a:pt x="2" y="3"/>
                  </a:lnTo>
                  <a:lnTo>
                    <a:pt x="6" y="0"/>
                  </a:lnTo>
                  <a:close/>
                  <a:moveTo>
                    <a:pt x="70" y="0"/>
                  </a:moveTo>
                  <a:lnTo>
                    <a:pt x="103" y="0"/>
                  </a:lnTo>
                  <a:lnTo>
                    <a:pt x="108" y="3"/>
                  </a:lnTo>
                  <a:lnTo>
                    <a:pt x="109" y="6"/>
                  </a:lnTo>
                  <a:lnTo>
                    <a:pt x="108" y="9"/>
                  </a:lnTo>
                  <a:lnTo>
                    <a:pt x="103" y="12"/>
                  </a:lnTo>
                  <a:lnTo>
                    <a:pt x="70" y="12"/>
                  </a:lnTo>
                  <a:lnTo>
                    <a:pt x="67" y="9"/>
                  </a:lnTo>
                  <a:lnTo>
                    <a:pt x="66" y="6"/>
                  </a:lnTo>
                  <a:lnTo>
                    <a:pt x="67" y="3"/>
                  </a:lnTo>
                  <a:lnTo>
                    <a:pt x="70" y="0"/>
                  </a:lnTo>
                  <a:close/>
                  <a:moveTo>
                    <a:pt x="136" y="0"/>
                  </a:moveTo>
                  <a:lnTo>
                    <a:pt x="153" y="0"/>
                  </a:lnTo>
                  <a:lnTo>
                    <a:pt x="158" y="3"/>
                  </a:lnTo>
                  <a:lnTo>
                    <a:pt x="159" y="6"/>
                  </a:lnTo>
                  <a:lnTo>
                    <a:pt x="158" y="9"/>
                  </a:lnTo>
                  <a:lnTo>
                    <a:pt x="153" y="12"/>
                  </a:lnTo>
                  <a:lnTo>
                    <a:pt x="136" y="12"/>
                  </a:lnTo>
                  <a:lnTo>
                    <a:pt x="133" y="9"/>
                  </a:lnTo>
                  <a:lnTo>
                    <a:pt x="130" y="6"/>
                  </a:lnTo>
                  <a:lnTo>
                    <a:pt x="133" y="3"/>
                  </a:lnTo>
                  <a:lnTo>
                    <a:pt x="136" y="0"/>
                  </a:lnTo>
                  <a:close/>
                </a:path>
              </a:pathLst>
            </a:custGeom>
            <a:solidFill>
              <a:srgbClr val="000000"/>
            </a:solidFill>
            <a:ln>
              <a:solidFill>
                <a:srgbClr val="000000"/>
              </a:solidFill>
            </a:ln>
          </p:spPr>
          <p:style>
            <a:lnRef idx="0"/>
            <a:fillRef idx="0"/>
            <a:effectRef idx="0"/>
            <a:fontRef idx="minor"/>
          </p:style>
        </p:sp>
        <p:sp>
          <p:nvSpPr>
            <p:cNvPr id="1813" name="CustomShape 129"/>
            <p:cNvSpPr/>
            <p:nvPr/>
          </p:nvSpPr>
          <p:spPr>
            <a:xfrm>
              <a:off x="5445720" y="5598000"/>
              <a:ext cx="297720" cy="297360"/>
            </a:xfrm>
            <a:custGeom>
              <a:avLst/>
              <a:gdLst/>
              <a:ahLst/>
              <a:rect l="l" t="t" r="r" b="b"/>
              <a:pathLst>
                <a:path w="340" h="341">
                  <a:moveTo>
                    <a:pt x="340" y="170"/>
                  </a:moveTo>
                  <a:lnTo>
                    <a:pt x="339" y="152"/>
                  </a:lnTo>
                  <a:lnTo>
                    <a:pt x="337" y="135"/>
                  </a:lnTo>
                  <a:lnTo>
                    <a:pt x="332" y="119"/>
                  </a:lnTo>
                  <a:lnTo>
                    <a:pt x="326" y="104"/>
                  </a:lnTo>
                  <a:lnTo>
                    <a:pt x="320" y="89"/>
                  </a:lnTo>
                  <a:lnTo>
                    <a:pt x="311" y="75"/>
                  </a:lnTo>
                  <a:lnTo>
                    <a:pt x="300" y="62"/>
                  </a:lnTo>
                  <a:lnTo>
                    <a:pt x="290" y="50"/>
                  </a:lnTo>
                  <a:lnTo>
                    <a:pt x="278" y="39"/>
                  </a:lnTo>
                  <a:lnTo>
                    <a:pt x="264" y="29"/>
                  </a:lnTo>
                  <a:lnTo>
                    <a:pt x="251" y="21"/>
                  </a:lnTo>
                  <a:lnTo>
                    <a:pt x="236" y="13"/>
                  </a:lnTo>
                  <a:lnTo>
                    <a:pt x="220" y="7"/>
                  </a:lnTo>
                  <a:lnTo>
                    <a:pt x="204" y="4"/>
                  </a:lnTo>
                  <a:lnTo>
                    <a:pt x="187" y="0"/>
                  </a:lnTo>
                  <a:lnTo>
                    <a:pt x="170" y="0"/>
                  </a:lnTo>
                  <a:lnTo>
                    <a:pt x="152" y="0"/>
                  </a:lnTo>
                  <a:lnTo>
                    <a:pt x="135" y="4"/>
                  </a:lnTo>
                  <a:lnTo>
                    <a:pt x="119" y="7"/>
                  </a:lnTo>
                  <a:lnTo>
                    <a:pt x="103" y="13"/>
                  </a:lnTo>
                  <a:lnTo>
                    <a:pt x="88" y="21"/>
                  </a:lnTo>
                  <a:lnTo>
                    <a:pt x="75" y="29"/>
                  </a:lnTo>
                  <a:lnTo>
                    <a:pt x="61" y="39"/>
                  </a:lnTo>
                  <a:lnTo>
                    <a:pt x="50" y="50"/>
                  </a:lnTo>
                  <a:lnTo>
                    <a:pt x="38" y="62"/>
                  </a:lnTo>
                  <a:lnTo>
                    <a:pt x="28" y="75"/>
                  </a:lnTo>
                  <a:lnTo>
                    <a:pt x="20" y="89"/>
                  </a:lnTo>
                  <a:lnTo>
                    <a:pt x="12" y="104"/>
                  </a:lnTo>
                  <a:lnTo>
                    <a:pt x="7" y="119"/>
                  </a:lnTo>
                  <a:lnTo>
                    <a:pt x="3" y="135"/>
                  </a:lnTo>
                  <a:lnTo>
                    <a:pt x="0" y="152"/>
                  </a:lnTo>
                  <a:lnTo>
                    <a:pt x="0" y="170"/>
                  </a:lnTo>
                  <a:lnTo>
                    <a:pt x="0" y="188"/>
                  </a:lnTo>
                  <a:lnTo>
                    <a:pt x="3" y="205"/>
                  </a:lnTo>
                  <a:lnTo>
                    <a:pt x="7" y="220"/>
                  </a:lnTo>
                  <a:lnTo>
                    <a:pt x="12" y="236"/>
                  </a:lnTo>
                  <a:lnTo>
                    <a:pt x="20" y="251"/>
                  </a:lnTo>
                  <a:lnTo>
                    <a:pt x="28" y="266"/>
                  </a:lnTo>
                  <a:lnTo>
                    <a:pt x="38" y="278"/>
                  </a:lnTo>
                  <a:lnTo>
                    <a:pt x="50" y="291"/>
                  </a:lnTo>
                  <a:lnTo>
                    <a:pt x="61" y="301"/>
                  </a:lnTo>
                  <a:lnTo>
                    <a:pt x="75" y="311"/>
                  </a:lnTo>
                  <a:lnTo>
                    <a:pt x="88" y="320"/>
                  </a:lnTo>
                  <a:lnTo>
                    <a:pt x="103" y="327"/>
                  </a:lnTo>
                  <a:lnTo>
                    <a:pt x="119" y="333"/>
                  </a:lnTo>
                  <a:lnTo>
                    <a:pt x="135" y="337"/>
                  </a:lnTo>
                  <a:lnTo>
                    <a:pt x="152" y="339"/>
                  </a:lnTo>
                  <a:lnTo>
                    <a:pt x="170" y="341"/>
                  </a:lnTo>
                  <a:lnTo>
                    <a:pt x="187" y="339"/>
                  </a:lnTo>
                  <a:lnTo>
                    <a:pt x="204" y="337"/>
                  </a:lnTo>
                  <a:lnTo>
                    <a:pt x="220" y="333"/>
                  </a:lnTo>
                  <a:lnTo>
                    <a:pt x="236" y="327"/>
                  </a:lnTo>
                  <a:lnTo>
                    <a:pt x="251" y="320"/>
                  </a:lnTo>
                  <a:lnTo>
                    <a:pt x="264" y="311"/>
                  </a:lnTo>
                  <a:lnTo>
                    <a:pt x="278" y="301"/>
                  </a:lnTo>
                  <a:lnTo>
                    <a:pt x="290" y="291"/>
                  </a:lnTo>
                  <a:lnTo>
                    <a:pt x="300" y="278"/>
                  </a:lnTo>
                  <a:lnTo>
                    <a:pt x="311" y="266"/>
                  </a:lnTo>
                  <a:lnTo>
                    <a:pt x="320" y="251"/>
                  </a:lnTo>
                  <a:lnTo>
                    <a:pt x="326" y="236"/>
                  </a:lnTo>
                  <a:lnTo>
                    <a:pt x="332" y="220"/>
                  </a:lnTo>
                  <a:lnTo>
                    <a:pt x="337" y="205"/>
                  </a:lnTo>
                  <a:lnTo>
                    <a:pt x="339" y="188"/>
                  </a:lnTo>
                  <a:lnTo>
                    <a:pt x="340" y="170"/>
                  </a:lnTo>
                  <a:close/>
                </a:path>
              </a:pathLst>
            </a:custGeom>
            <a:solidFill>
              <a:srgbClr val="ffffff"/>
            </a:solidFill>
            <a:ln>
              <a:noFill/>
            </a:ln>
          </p:spPr>
          <p:style>
            <a:lnRef idx="0"/>
            <a:fillRef idx="0"/>
            <a:effectRef idx="0"/>
            <a:fontRef idx="minor"/>
          </p:style>
        </p:sp>
        <p:sp>
          <p:nvSpPr>
            <p:cNvPr id="1814" name="CustomShape 130"/>
            <p:cNvSpPr/>
            <p:nvPr/>
          </p:nvSpPr>
          <p:spPr>
            <a:xfrm>
              <a:off x="5445720" y="5598000"/>
              <a:ext cx="297720" cy="297360"/>
            </a:xfrm>
            <a:custGeom>
              <a:avLst/>
              <a:gdLst/>
              <a:ahLst/>
              <a:rect l="l" t="t" r="r" b="b"/>
              <a:pathLst>
                <a:path w="340" h="341">
                  <a:moveTo>
                    <a:pt x="340" y="170"/>
                  </a:moveTo>
                  <a:lnTo>
                    <a:pt x="339" y="152"/>
                  </a:lnTo>
                  <a:lnTo>
                    <a:pt x="337" y="135"/>
                  </a:lnTo>
                  <a:lnTo>
                    <a:pt x="332" y="119"/>
                  </a:lnTo>
                  <a:lnTo>
                    <a:pt x="326" y="104"/>
                  </a:lnTo>
                  <a:lnTo>
                    <a:pt x="320" y="89"/>
                  </a:lnTo>
                  <a:lnTo>
                    <a:pt x="311" y="75"/>
                  </a:lnTo>
                  <a:lnTo>
                    <a:pt x="300" y="62"/>
                  </a:lnTo>
                  <a:lnTo>
                    <a:pt x="290" y="50"/>
                  </a:lnTo>
                  <a:lnTo>
                    <a:pt x="278" y="39"/>
                  </a:lnTo>
                  <a:lnTo>
                    <a:pt x="264" y="29"/>
                  </a:lnTo>
                  <a:lnTo>
                    <a:pt x="251" y="21"/>
                  </a:lnTo>
                  <a:lnTo>
                    <a:pt x="236" y="13"/>
                  </a:lnTo>
                  <a:lnTo>
                    <a:pt x="220" y="7"/>
                  </a:lnTo>
                  <a:lnTo>
                    <a:pt x="204" y="4"/>
                  </a:lnTo>
                  <a:lnTo>
                    <a:pt x="187" y="0"/>
                  </a:lnTo>
                  <a:lnTo>
                    <a:pt x="170" y="0"/>
                  </a:lnTo>
                  <a:lnTo>
                    <a:pt x="152" y="0"/>
                  </a:lnTo>
                  <a:lnTo>
                    <a:pt x="135" y="4"/>
                  </a:lnTo>
                  <a:lnTo>
                    <a:pt x="119" y="7"/>
                  </a:lnTo>
                  <a:lnTo>
                    <a:pt x="103" y="13"/>
                  </a:lnTo>
                  <a:lnTo>
                    <a:pt x="88" y="21"/>
                  </a:lnTo>
                  <a:lnTo>
                    <a:pt x="75" y="29"/>
                  </a:lnTo>
                  <a:lnTo>
                    <a:pt x="61" y="39"/>
                  </a:lnTo>
                  <a:lnTo>
                    <a:pt x="50" y="50"/>
                  </a:lnTo>
                  <a:lnTo>
                    <a:pt x="38" y="62"/>
                  </a:lnTo>
                  <a:lnTo>
                    <a:pt x="28" y="75"/>
                  </a:lnTo>
                  <a:lnTo>
                    <a:pt x="20" y="89"/>
                  </a:lnTo>
                  <a:lnTo>
                    <a:pt x="12" y="104"/>
                  </a:lnTo>
                  <a:lnTo>
                    <a:pt x="7" y="119"/>
                  </a:lnTo>
                  <a:lnTo>
                    <a:pt x="3" y="135"/>
                  </a:lnTo>
                  <a:lnTo>
                    <a:pt x="0" y="152"/>
                  </a:lnTo>
                  <a:lnTo>
                    <a:pt x="0" y="170"/>
                  </a:lnTo>
                  <a:lnTo>
                    <a:pt x="0" y="188"/>
                  </a:lnTo>
                  <a:lnTo>
                    <a:pt x="3" y="205"/>
                  </a:lnTo>
                  <a:lnTo>
                    <a:pt x="7" y="220"/>
                  </a:lnTo>
                  <a:lnTo>
                    <a:pt x="12" y="236"/>
                  </a:lnTo>
                  <a:lnTo>
                    <a:pt x="20" y="251"/>
                  </a:lnTo>
                  <a:lnTo>
                    <a:pt x="28" y="266"/>
                  </a:lnTo>
                  <a:lnTo>
                    <a:pt x="38" y="278"/>
                  </a:lnTo>
                  <a:lnTo>
                    <a:pt x="50" y="291"/>
                  </a:lnTo>
                  <a:lnTo>
                    <a:pt x="61" y="301"/>
                  </a:lnTo>
                  <a:lnTo>
                    <a:pt x="75" y="311"/>
                  </a:lnTo>
                  <a:lnTo>
                    <a:pt x="88" y="320"/>
                  </a:lnTo>
                  <a:lnTo>
                    <a:pt x="103" y="327"/>
                  </a:lnTo>
                  <a:lnTo>
                    <a:pt x="119" y="333"/>
                  </a:lnTo>
                  <a:lnTo>
                    <a:pt x="135" y="337"/>
                  </a:lnTo>
                  <a:lnTo>
                    <a:pt x="152" y="339"/>
                  </a:lnTo>
                  <a:lnTo>
                    <a:pt x="170" y="341"/>
                  </a:lnTo>
                  <a:lnTo>
                    <a:pt x="187" y="339"/>
                  </a:lnTo>
                  <a:lnTo>
                    <a:pt x="204" y="337"/>
                  </a:lnTo>
                  <a:lnTo>
                    <a:pt x="220" y="333"/>
                  </a:lnTo>
                  <a:lnTo>
                    <a:pt x="236" y="327"/>
                  </a:lnTo>
                  <a:lnTo>
                    <a:pt x="251" y="320"/>
                  </a:lnTo>
                  <a:lnTo>
                    <a:pt x="264" y="311"/>
                  </a:lnTo>
                  <a:lnTo>
                    <a:pt x="278" y="301"/>
                  </a:lnTo>
                  <a:lnTo>
                    <a:pt x="290" y="291"/>
                  </a:lnTo>
                  <a:lnTo>
                    <a:pt x="300" y="278"/>
                  </a:lnTo>
                  <a:lnTo>
                    <a:pt x="311" y="266"/>
                  </a:lnTo>
                  <a:lnTo>
                    <a:pt x="320" y="251"/>
                  </a:lnTo>
                  <a:lnTo>
                    <a:pt x="326" y="236"/>
                  </a:lnTo>
                  <a:lnTo>
                    <a:pt x="332" y="220"/>
                  </a:lnTo>
                  <a:lnTo>
                    <a:pt x="337" y="205"/>
                  </a:lnTo>
                  <a:lnTo>
                    <a:pt x="339" y="188"/>
                  </a:lnTo>
                  <a:lnTo>
                    <a:pt x="340" y="170"/>
                  </a:lnTo>
                </a:path>
              </a:pathLst>
            </a:custGeom>
            <a:noFill/>
            <a:ln>
              <a:solidFill>
                <a:srgbClr val="000000"/>
              </a:solidFill>
            </a:ln>
          </p:spPr>
          <p:style>
            <a:lnRef idx="0"/>
            <a:fillRef idx="0"/>
            <a:effectRef idx="0"/>
            <a:fontRef idx="minor"/>
          </p:style>
        </p:sp>
        <p:sp>
          <p:nvSpPr>
            <p:cNvPr id="1815" name="CustomShape 131"/>
            <p:cNvSpPr/>
            <p:nvPr/>
          </p:nvSpPr>
          <p:spPr>
            <a:xfrm>
              <a:off x="5475600" y="5627880"/>
              <a:ext cx="237960" cy="237600"/>
            </a:xfrm>
            <a:custGeom>
              <a:avLst/>
              <a:gdLst/>
              <a:ahLst/>
              <a:rect l="l" t="t" r="r" b="b"/>
              <a:pathLst>
                <a:path w="272" h="273">
                  <a:moveTo>
                    <a:pt x="272" y="136"/>
                  </a:moveTo>
                  <a:lnTo>
                    <a:pt x="271" y="122"/>
                  </a:lnTo>
                  <a:lnTo>
                    <a:pt x="269" y="108"/>
                  </a:lnTo>
                  <a:lnTo>
                    <a:pt x="265" y="96"/>
                  </a:lnTo>
                  <a:lnTo>
                    <a:pt x="261" y="83"/>
                  </a:lnTo>
                  <a:lnTo>
                    <a:pt x="255" y="71"/>
                  </a:lnTo>
                  <a:lnTo>
                    <a:pt x="248" y="61"/>
                  </a:lnTo>
                  <a:lnTo>
                    <a:pt x="232" y="40"/>
                  </a:lnTo>
                  <a:lnTo>
                    <a:pt x="212" y="23"/>
                  </a:lnTo>
                  <a:lnTo>
                    <a:pt x="201" y="16"/>
                  </a:lnTo>
                  <a:lnTo>
                    <a:pt x="188" y="11"/>
                  </a:lnTo>
                  <a:lnTo>
                    <a:pt x="176" y="6"/>
                  </a:lnTo>
                  <a:lnTo>
                    <a:pt x="163" y="3"/>
                  </a:lnTo>
                  <a:lnTo>
                    <a:pt x="150" y="0"/>
                  </a:lnTo>
                  <a:lnTo>
                    <a:pt x="136" y="0"/>
                  </a:lnTo>
                  <a:lnTo>
                    <a:pt x="121" y="0"/>
                  </a:lnTo>
                  <a:lnTo>
                    <a:pt x="108" y="3"/>
                  </a:lnTo>
                  <a:lnTo>
                    <a:pt x="95" y="6"/>
                  </a:lnTo>
                  <a:lnTo>
                    <a:pt x="83" y="11"/>
                  </a:lnTo>
                  <a:lnTo>
                    <a:pt x="70" y="16"/>
                  </a:lnTo>
                  <a:lnTo>
                    <a:pt x="60" y="23"/>
                  </a:lnTo>
                  <a:lnTo>
                    <a:pt x="40" y="40"/>
                  </a:lnTo>
                  <a:lnTo>
                    <a:pt x="23" y="61"/>
                  </a:lnTo>
                  <a:lnTo>
                    <a:pt x="16" y="71"/>
                  </a:lnTo>
                  <a:lnTo>
                    <a:pt x="10" y="83"/>
                  </a:lnTo>
                  <a:lnTo>
                    <a:pt x="6" y="96"/>
                  </a:lnTo>
                  <a:lnTo>
                    <a:pt x="2" y="108"/>
                  </a:lnTo>
                  <a:lnTo>
                    <a:pt x="0" y="122"/>
                  </a:lnTo>
                  <a:lnTo>
                    <a:pt x="0" y="136"/>
                  </a:lnTo>
                  <a:lnTo>
                    <a:pt x="0" y="150"/>
                  </a:lnTo>
                  <a:lnTo>
                    <a:pt x="2" y="164"/>
                  </a:lnTo>
                  <a:lnTo>
                    <a:pt x="6" y="176"/>
                  </a:lnTo>
                  <a:lnTo>
                    <a:pt x="10" y="189"/>
                  </a:lnTo>
                  <a:lnTo>
                    <a:pt x="16" y="201"/>
                  </a:lnTo>
                  <a:lnTo>
                    <a:pt x="23" y="212"/>
                  </a:lnTo>
                  <a:lnTo>
                    <a:pt x="40" y="233"/>
                  </a:lnTo>
                  <a:lnTo>
                    <a:pt x="60" y="249"/>
                  </a:lnTo>
                  <a:lnTo>
                    <a:pt x="70" y="256"/>
                  </a:lnTo>
                  <a:lnTo>
                    <a:pt x="83" y="261"/>
                  </a:lnTo>
                  <a:lnTo>
                    <a:pt x="95" y="266"/>
                  </a:lnTo>
                  <a:lnTo>
                    <a:pt x="108" y="269"/>
                  </a:lnTo>
                  <a:lnTo>
                    <a:pt x="121" y="271"/>
                  </a:lnTo>
                  <a:lnTo>
                    <a:pt x="136" y="273"/>
                  </a:lnTo>
                  <a:lnTo>
                    <a:pt x="150" y="271"/>
                  </a:lnTo>
                  <a:lnTo>
                    <a:pt x="163" y="269"/>
                  </a:lnTo>
                  <a:lnTo>
                    <a:pt x="176" y="266"/>
                  </a:lnTo>
                  <a:lnTo>
                    <a:pt x="188" y="261"/>
                  </a:lnTo>
                  <a:lnTo>
                    <a:pt x="201" y="256"/>
                  </a:lnTo>
                  <a:lnTo>
                    <a:pt x="212" y="249"/>
                  </a:lnTo>
                  <a:lnTo>
                    <a:pt x="232" y="233"/>
                  </a:lnTo>
                  <a:lnTo>
                    <a:pt x="248" y="212"/>
                  </a:lnTo>
                  <a:lnTo>
                    <a:pt x="255" y="201"/>
                  </a:lnTo>
                  <a:lnTo>
                    <a:pt x="261" y="189"/>
                  </a:lnTo>
                  <a:lnTo>
                    <a:pt x="265" y="176"/>
                  </a:lnTo>
                  <a:lnTo>
                    <a:pt x="269" y="164"/>
                  </a:lnTo>
                  <a:lnTo>
                    <a:pt x="271" y="150"/>
                  </a:lnTo>
                  <a:lnTo>
                    <a:pt x="272" y="136"/>
                  </a:lnTo>
                  <a:close/>
                </a:path>
              </a:pathLst>
            </a:custGeom>
            <a:solidFill>
              <a:srgbClr val="ffffff"/>
            </a:solidFill>
            <a:ln>
              <a:noFill/>
            </a:ln>
          </p:spPr>
          <p:style>
            <a:lnRef idx="0"/>
            <a:fillRef idx="0"/>
            <a:effectRef idx="0"/>
            <a:fontRef idx="minor"/>
          </p:style>
        </p:sp>
        <p:sp>
          <p:nvSpPr>
            <p:cNvPr id="1816" name="CustomShape 132"/>
            <p:cNvSpPr/>
            <p:nvPr/>
          </p:nvSpPr>
          <p:spPr>
            <a:xfrm>
              <a:off x="5475600" y="5627880"/>
              <a:ext cx="237960" cy="237600"/>
            </a:xfrm>
            <a:custGeom>
              <a:avLst/>
              <a:gdLst/>
              <a:ahLst/>
              <a:rect l="l" t="t" r="r" b="b"/>
              <a:pathLst>
                <a:path w="272" h="273">
                  <a:moveTo>
                    <a:pt x="272" y="136"/>
                  </a:moveTo>
                  <a:lnTo>
                    <a:pt x="271" y="122"/>
                  </a:lnTo>
                  <a:lnTo>
                    <a:pt x="269" y="108"/>
                  </a:lnTo>
                  <a:lnTo>
                    <a:pt x="265" y="96"/>
                  </a:lnTo>
                  <a:lnTo>
                    <a:pt x="261" y="83"/>
                  </a:lnTo>
                  <a:lnTo>
                    <a:pt x="255" y="71"/>
                  </a:lnTo>
                  <a:lnTo>
                    <a:pt x="248" y="61"/>
                  </a:lnTo>
                  <a:lnTo>
                    <a:pt x="232" y="40"/>
                  </a:lnTo>
                  <a:lnTo>
                    <a:pt x="212" y="23"/>
                  </a:lnTo>
                  <a:lnTo>
                    <a:pt x="201" y="16"/>
                  </a:lnTo>
                  <a:lnTo>
                    <a:pt x="188" y="11"/>
                  </a:lnTo>
                  <a:lnTo>
                    <a:pt x="176" y="6"/>
                  </a:lnTo>
                  <a:lnTo>
                    <a:pt x="163" y="3"/>
                  </a:lnTo>
                  <a:lnTo>
                    <a:pt x="150" y="0"/>
                  </a:lnTo>
                  <a:lnTo>
                    <a:pt x="136" y="0"/>
                  </a:lnTo>
                  <a:lnTo>
                    <a:pt x="121" y="0"/>
                  </a:lnTo>
                  <a:lnTo>
                    <a:pt x="108" y="3"/>
                  </a:lnTo>
                  <a:lnTo>
                    <a:pt x="95" y="6"/>
                  </a:lnTo>
                  <a:lnTo>
                    <a:pt x="83" y="11"/>
                  </a:lnTo>
                  <a:lnTo>
                    <a:pt x="70" y="16"/>
                  </a:lnTo>
                  <a:lnTo>
                    <a:pt x="60" y="23"/>
                  </a:lnTo>
                  <a:lnTo>
                    <a:pt x="40" y="40"/>
                  </a:lnTo>
                  <a:lnTo>
                    <a:pt x="23" y="61"/>
                  </a:lnTo>
                  <a:lnTo>
                    <a:pt x="16" y="71"/>
                  </a:lnTo>
                  <a:lnTo>
                    <a:pt x="10" y="83"/>
                  </a:lnTo>
                  <a:lnTo>
                    <a:pt x="6" y="96"/>
                  </a:lnTo>
                  <a:lnTo>
                    <a:pt x="2" y="108"/>
                  </a:lnTo>
                  <a:lnTo>
                    <a:pt x="0" y="122"/>
                  </a:lnTo>
                  <a:lnTo>
                    <a:pt x="0" y="136"/>
                  </a:lnTo>
                  <a:lnTo>
                    <a:pt x="0" y="150"/>
                  </a:lnTo>
                  <a:lnTo>
                    <a:pt x="2" y="164"/>
                  </a:lnTo>
                  <a:lnTo>
                    <a:pt x="6" y="176"/>
                  </a:lnTo>
                  <a:lnTo>
                    <a:pt x="10" y="189"/>
                  </a:lnTo>
                  <a:lnTo>
                    <a:pt x="16" y="201"/>
                  </a:lnTo>
                  <a:lnTo>
                    <a:pt x="23" y="212"/>
                  </a:lnTo>
                  <a:lnTo>
                    <a:pt x="40" y="233"/>
                  </a:lnTo>
                  <a:lnTo>
                    <a:pt x="60" y="249"/>
                  </a:lnTo>
                  <a:lnTo>
                    <a:pt x="70" y="256"/>
                  </a:lnTo>
                  <a:lnTo>
                    <a:pt x="83" y="261"/>
                  </a:lnTo>
                  <a:lnTo>
                    <a:pt x="95" y="266"/>
                  </a:lnTo>
                  <a:lnTo>
                    <a:pt x="108" y="269"/>
                  </a:lnTo>
                  <a:lnTo>
                    <a:pt x="121" y="271"/>
                  </a:lnTo>
                  <a:lnTo>
                    <a:pt x="136" y="273"/>
                  </a:lnTo>
                  <a:lnTo>
                    <a:pt x="150" y="271"/>
                  </a:lnTo>
                  <a:lnTo>
                    <a:pt x="163" y="269"/>
                  </a:lnTo>
                  <a:lnTo>
                    <a:pt x="176" y="266"/>
                  </a:lnTo>
                  <a:lnTo>
                    <a:pt x="188" y="261"/>
                  </a:lnTo>
                  <a:lnTo>
                    <a:pt x="201" y="256"/>
                  </a:lnTo>
                  <a:lnTo>
                    <a:pt x="212" y="249"/>
                  </a:lnTo>
                  <a:lnTo>
                    <a:pt x="232" y="233"/>
                  </a:lnTo>
                  <a:lnTo>
                    <a:pt x="248" y="212"/>
                  </a:lnTo>
                  <a:lnTo>
                    <a:pt x="255" y="201"/>
                  </a:lnTo>
                  <a:lnTo>
                    <a:pt x="261" y="189"/>
                  </a:lnTo>
                  <a:lnTo>
                    <a:pt x="265" y="176"/>
                  </a:lnTo>
                  <a:lnTo>
                    <a:pt x="269" y="164"/>
                  </a:lnTo>
                  <a:lnTo>
                    <a:pt x="271" y="150"/>
                  </a:lnTo>
                  <a:lnTo>
                    <a:pt x="272" y="136"/>
                  </a:lnTo>
                </a:path>
              </a:pathLst>
            </a:custGeom>
            <a:noFill/>
            <a:ln>
              <a:solidFill>
                <a:srgbClr val="000000"/>
              </a:solidFill>
            </a:ln>
          </p:spPr>
          <p:style>
            <a:lnRef idx="0"/>
            <a:fillRef idx="0"/>
            <a:effectRef idx="0"/>
            <a:fontRef idx="minor"/>
          </p:style>
        </p:sp>
        <p:sp>
          <p:nvSpPr>
            <p:cNvPr id="1817" name="CustomShape 133"/>
            <p:cNvSpPr/>
            <p:nvPr/>
          </p:nvSpPr>
          <p:spPr>
            <a:xfrm>
              <a:off x="5503680" y="5655600"/>
              <a:ext cx="181800" cy="180360"/>
            </a:xfrm>
            <a:custGeom>
              <a:avLst/>
              <a:gdLst/>
              <a:ahLst/>
              <a:rect l="l" t="t" r="r" b="b"/>
              <a:pathLst>
                <a:path w="207" h="208">
                  <a:moveTo>
                    <a:pt x="207" y="104"/>
                  </a:moveTo>
                  <a:lnTo>
                    <a:pt x="205" y="83"/>
                  </a:lnTo>
                  <a:lnTo>
                    <a:pt x="199" y="64"/>
                  </a:lnTo>
                  <a:lnTo>
                    <a:pt x="189" y="47"/>
                  </a:lnTo>
                  <a:lnTo>
                    <a:pt x="177" y="31"/>
                  </a:lnTo>
                  <a:lnTo>
                    <a:pt x="162" y="18"/>
                  </a:lnTo>
                  <a:lnTo>
                    <a:pt x="144" y="9"/>
                  </a:lnTo>
                  <a:lnTo>
                    <a:pt x="124" y="2"/>
                  </a:lnTo>
                  <a:lnTo>
                    <a:pt x="104" y="0"/>
                  </a:lnTo>
                  <a:lnTo>
                    <a:pt x="82" y="2"/>
                  </a:lnTo>
                  <a:lnTo>
                    <a:pt x="63" y="9"/>
                  </a:lnTo>
                  <a:lnTo>
                    <a:pt x="46" y="18"/>
                  </a:lnTo>
                  <a:lnTo>
                    <a:pt x="30" y="31"/>
                  </a:lnTo>
                  <a:lnTo>
                    <a:pt x="18" y="47"/>
                  </a:lnTo>
                  <a:lnTo>
                    <a:pt x="9" y="64"/>
                  </a:lnTo>
                  <a:lnTo>
                    <a:pt x="2" y="83"/>
                  </a:lnTo>
                  <a:lnTo>
                    <a:pt x="0" y="104"/>
                  </a:lnTo>
                  <a:lnTo>
                    <a:pt x="2" y="125"/>
                  </a:lnTo>
                  <a:lnTo>
                    <a:pt x="9" y="144"/>
                  </a:lnTo>
                  <a:lnTo>
                    <a:pt x="18" y="162"/>
                  </a:lnTo>
                  <a:lnTo>
                    <a:pt x="30" y="177"/>
                  </a:lnTo>
                  <a:lnTo>
                    <a:pt x="46" y="190"/>
                  </a:lnTo>
                  <a:lnTo>
                    <a:pt x="63" y="200"/>
                  </a:lnTo>
                  <a:lnTo>
                    <a:pt x="82" y="205"/>
                  </a:lnTo>
                  <a:lnTo>
                    <a:pt x="104" y="208"/>
                  </a:lnTo>
                  <a:lnTo>
                    <a:pt x="124" y="205"/>
                  </a:lnTo>
                  <a:lnTo>
                    <a:pt x="144" y="200"/>
                  </a:lnTo>
                  <a:lnTo>
                    <a:pt x="162" y="190"/>
                  </a:lnTo>
                  <a:lnTo>
                    <a:pt x="177" y="177"/>
                  </a:lnTo>
                  <a:lnTo>
                    <a:pt x="189" y="162"/>
                  </a:lnTo>
                  <a:lnTo>
                    <a:pt x="199" y="144"/>
                  </a:lnTo>
                  <a:lnTo>
                    <a:pt x="205" y="125"/>
                  </a:lnTo>
                  <a:lnTo>
                    <a:pt x="207" y="104"/>
                  </a:lnTo>
                  <a:close/>
                </a:path>
              </a:pathLst>
            </a:custGeom>
            <a:solidFill>
              <a:srgbClr val="ffffff"/>
            </a:solidFill>
            <a:ln>
              <a:noFill/>
            </a:ln>
          </p:spPr>
          <p:style>
            <a:lnRef idx="0"/>
            <a:fillRef idx="0"/>
            <a:effectRef idx="0"/>
            <a:fontRef idx="minor"/>
          </p:style>
        </p:sp>
        <p:sp>
          <p:nvSpPr>
            <p:cNvPr id="1818" name="CustomShape 134"/>
            <p:cNvSpPr/>
            <p:nvPr/>
          </p:nvSpPr>
          <p:spPr>
            <a:xfrm>
              <a:off x="5503680" y="5655600"/>
              <a:ext cx="181800" cy="180360"/>
            </a:xfrm>
            <a:custGeom>
              <a:avLst/>
              <a:gdLst/>
              <a:ahLst/>
              <a:rect l="l" t="t" r="r" b="b"/>
              <a:pathLst>
                <a:path w="207" h="208">
                  <a:moveTo>
                    <a:pt x="207" y="104"/>
                  </a:moveTo>
                  <a:lnTo>
                    <a:pt x="205" y="83"/>
                  </a:lnTo>
                  <a:lnTo>
                    <a:pt x="199" y="64"/>
                  </a:lnTo>
                  <a:lnTo>
                    <a:pt x="189" y="47"/>
                  </a:lnTo>
                  <a:lnTo>
                    <a:pt x="177" y="31"/>
                  </a:lnTo>
                  <a:lnTo>
                    <a:pt x="162" y="18"/>
                  </a:lnTo>
                  <a:lnTo>
                    <a:pt x="144" y="9"/>
                  </a:lnTo>
                  <a:lnTo>
                    <a:pt x="124" y="2"/>
                  </a:lnTo>
                  <a:lnTo>
                    <a:pt x="104" y="0"/>
                  </a:lnTo>
                  <a:lnTo>
                    <a:pt x="82" y="2"/>
                  </a:lnTo>
                  <a:lnTo>
                    <a:pt x="63" y="9"/>
                  </a:lnTo>
                  <a:lnTo>
                    <a:pt x="46" y="18"/>
                  </a:lnTo>
                  <a:lnTo>
                    <a:pt x="30" y="31"/>
                  </a:lnTo>
                  <a:lnTo>
                    <a:pt x="18" y="47"/>
                  </a:lnTo>
                  <a:lnTo>
                    <a:pt x="9" y="64"/>
                  </a:lnTo>
                  <a:lnTo>
                    <a:pt x="2" y="83"/>
                  </a:lnTo>
                  <a:lnTo>
                    <a:pt x="0" y="104"/>
                  </a:lnTo>
                  <a:lnTo>
                    <a:pt x="2" y="125"/>
                  </a:lnTo>
                  <a:lnTo>
                    <a:pt x="9" y="144"/>
                  </a:lnTo>
                  <a:lnTo>
                    <a:pt x="18" y="162"/>
                  </a:lnTo>
                  <a:lnTo>
                    <a:pt x="30" y="177"/>
                  </a:lnTo>
                  <a:lnTo>
                    <a:pt x="46" y="190"/>
                  </a:lnTo>
                  <a:lnTo>
                    <a:pt x="63" y="200"/>
                  </a:lnTo>
                  <a:lnTo>
                    <a:pt x="82" y="205"/>
                  </a:lnTo>
                  <a:lnTo>
                    <a:pt x="104" y="208"/>
                  </a:lnTo>
                  <a:lnTo>
                    <a:pt x="124" y="205"/>
                  </a:lnTo>
                  <a:lnTo>
                    <a:pt x="144" y="200"/>
                  </a:lnTo>
                  <a:lnTo>
                    <a:pt x="162" y="190"/>
                  </a:lnTo>
                  <a:lnTo>
                    <a:pt x="177" y="177"/>
                  </a:lnTo>
                  <a:lnTo>
                    <a:pt x="189" y="162"/>
                  </a:lnTo>
                  <a:lnTo>
                    <a:pt x="199" y="144"/>
                  </a:lnTo>
                  <a:lnTo>
                    <a:pt x="205" y="125"/>
                  </a:lnTo>
                  <a:lnTo>
                    <a:pt x="207" y="104"/>
                  </a:lnTo>
                </a:path>
              </a:pathLst>
            </a:custGeom>
            <a:noFill/>
            <a:ln>
              <a:solidFill>
                <a:srgbClr val="000000"/>
              </a:solidFill>
            </a:ln>
          </p:spPr>
          <p:style>
            <a:lnRef idx="0"/>
            <a:fillRef idx="0"/>
            <a:effectRef idx="0"/>
            <a:fontRef idx="minor"/>
          </p:style>
        </p:sp>
        <p:sp>
          <p:nvSpPr>
            <p:cNvPr id="1819" name="CustomShape 135"/>
            <p:cNvSpPr/>
            <p:nvPr/>
          </p:nvSpPr>
          <p:spPr>
            <a:xfrm>
              <a:off x="5590800" y="5808240"/>
              <a:ext cx="5400" cy="27720"/>
            </a:xfrm>
            <a:prstGeom prst="rect">
              <a:avLst/>
            </a:prstGeom>
            <a:solidFill>
              <a:srgbClr val="000000"/>
            </a:solidFill>
            <a:ln>
              <a:noFill/>
            </a:ln>
          </p:spPr>
          <p:style>
            <a:lnRef idx="0"/>
            <a:fillRef idx="0"/>
            <a:effectRef idx="0"/>
            <a:fontRef idx="minor"/>
          </p:style>
        </p:sp>
        <p:sp>
          <p:nvSpPr>
            <p:cNvPr id="1820" name="CustomShape 136"/>
            <p:cNvSpPr/>
            <p:nvPr/>
          </p:nvSpPr>
          <p:spPr>
            <a:xfrm>
              <a:off x="5590800" y="5808240"/>
              <a:ext cx="5400" cy="27720"/>
            </a:xfrm>
            <a:prstGeom prst="rect">
              <a:avLst/>
            </a:prstGeom>
            <a:noFill/>
            <a:ln>
              <a:solidFill>
                <a:srgbClr val="000000"/>
              </a:solidFill>
            </a:ln>
          </p:spPr>
          <p:style>
            <a:lnRef idx="0"/>
            <a:fillRef idx="0"/>
            <a:effectRef idx="0"/>
            <a:fontRef idx="minor"/>
          </p:style>
        </p:sp>
        <p:sp>
          <p:nvSpPr>
            <p:cNvPr id="1821" name="CustomShape 137"/>
            <p:cNvSpPr/>
            <p:nvPr/>
          </p:nvSpPr>
          <p:spPr>
            <a:xfrm>
              <a:off x="5655600" y="5743440"/>
              <a:ext cx="29880" cy="5040"/>
            </a:xfrm>
            <a:prstGeom prst="rect">
              <a:avLst/>
            </a:prstGeom>
            <a:solidFill>
              <a:srgbClr val="000000"/>
            </a:solidFill>
            <a:ln>
              <a:noFill/>
            </a:ln>
          </p:spPr>
          <p:style>
            <a:lnRef idx="0"/>
            <a:fillRef idx="0"/>
            <a:effectRef idx="0"/>
            <a:fontRef idx="minor"/>
          </p:style>
        </p:sp>
        <p:sp>
          <p:nvSpPr>
            <p:cNvPr id="1822" name="CustomShape 138"/>
            <p:cNvSpPr/>
            <p:nvPr/>
          </p:nvSpPr>
          <p:spPr>
            <a:xfrm>
              <a:off x="5655600" y="5743440"/>
              <a:ext cx="29880" cy="5040"/>
            </a:xfrm>
            <a:prstGeom prst="rect">
              <a:avLst/>
            </a:prstGeom>
            <a:noFill/>
            <a:ln>
              <a:solidFill>
                <a:srgbClr val="000000"/>
              </a:solidFill>
            </a:ln>
          </p:spPr>
          <p:style>
            <a:lnRef idx="0"/>
            <a:fillRef idx="0"/>
            <a:effectRef idx="0"/>
            <a:fontRef idx="minor"/>
          </p:style>
        </p:sp>
        <p:sp>
          <p:nvSpPr>
            <p:cNvPr id="1823" name="CustomShape 139"/>
            <p:cNvSpPr/>
            <p:nvPr/>
          </p:nvSpPr>
          <p:spPr>
            <a:xfrm>
              <a:off x="5503680" y="5743440"/>
              <a:ext cx="27720" cy="5040"/>
            </a:xfrm>
            <a:prstGeom prst="rect">
              <a:avLst/>
            </a:prstGeom>
            <a:solidFill>
              <a:srgbClr val="000000"/>
            </a:solidFill>
            <a:ln>
              <a:noFill/>
            </a:ln>
          </p:spPr>
          <p:style>
            <a:lnRef idx="0"/>
            <a:fillRef idx="0"/>
            <a:effectRef idx="0"/>
            <a:fontRef idx="minor"/>
          </p:style>
        </p:sp>
        <p:sp>
          <p:nvSpPr>
            <p:cNvPr id="1824" name="CustomShape 140"/>
            <p:cNvSpPr/>
            <p:nvPr/>
          </p:nvSpPr>
          <p:spPr>
            <a:xfrm>
              <a:off x="5503680" y="5743440"/>
              <a:ext cx="27720" cy="5040"/>
            </a:xfrm>
            <a:prstGeom prst="rect">
              <a:avLst/>
            </a:prstGeom>
            <a:noFill/>
            <a:ln>
              <a:solidFill>
                <a:srgbClr val="000000"/>
              </a:solidFill>
            </a:ln>
          </p:spPr>
          <p:style>
            <a:lnRef idx="0"/>
            <a:fillRef idx="0"/>
            <a:effectRef idx="0"/>
            <a:fontRef idx="minor"/>
          </p:style>
        </p:sp>
        <p:sp>
          <p:nvSpPr>
            <p:cNvPr id="1825" name="CustomShape 141"/>
            <p:cNvSpPr/>
            <p:nvPr/>
          </p:nvSpPr>
          <p:spPr>
            <a:xfrm>
              <a:off x="5590800" y="5655600"/>
              <a:ext cx="5400" cy="28440"/>
            </a:xfrm>
            <a:prstGeom prst="rect">
              <a:avLst/>
            </a:prstGeom>
            <a:solidFill>
              <a:srgbClr val="000000"/>
            </a:solidFill>
            <a:ln>
              <a:noFill/>
            </a:ln>
          </p:spPr>
          <p:style>
            <a:lnRef idx="0"/>
            <a:fillRef idx="0"/>
            <a:effectRef idx="0"/>
            <a:fontRef idx="minor"/>
          </p:style>
        </p:sp>
        <p:sp>
          <p:nvSpPr>
            <p:cNvPr id="1826" name="CustomShape 142"/>
            <p:cNvSpPr/>
            <p:nvPr/>
          </p:nvSpPr>
          <p:spPr>
            <a:xfrm>
              <a:off x="5590800" y="5655600"/>
              <a:ext cx="5400" cy="28440"/>
            </a:xfrm>
            <a:prstGeom prst="rect">
              <a:avLst/>
            </a:prstGeom>
            <a:noFill/>
            <a:ln>
              <a:solidFill>
                <a:srgbClr val="000000"/>
              </a:solidFill>
            </a:ln>
          </p:spPr>
          <p:style>
            <a:lnRef idx="0"/>
            <a:fillRef idx="0"/>
            <a:effectRef idx="0"/>
            <a:fontRef idx="minor"/>
          </p:style>
        </p:sp>
        <p:sp>
          <p:nvSpPr>
            <p:cNvPr id="1827" name="CustomShape 143"/>
            <p:cNvSpPr/>
            <p:nvPr/>
          </p:nvSpPr>
          <p:spPr>
            <a:xfrm>
              <a:off x="5622480" y="5795640"/>
              <a:ext cx="19440" cy="26280"/>
            </a:xfrm>
            <a:custGeom>
              <a:avLst/>
              <a:gdLst/>
              <a:ahLst/>
              <a:rect l="l" t="t" r="r" b="b"/>
              <a:pathLst>
                <a:path w="21" h="31">
                  <a:moveTo>
                    <a:pt x="17" y="31"/>
                  </a:moveTo>
                  <a:lnTo>
                    <a:pt x="21" y="29"/>
                  </a:lnTo>
                  <a:lnTo>
                    <a:pt x="5" y="0"/>
                  </a:lnTo>
                  <a:lnTo>
                    <a:pt x="0" y="2"/>
                  </a:lnTo>
                  <a:lnTo>
                    <a:pt x="17" y="31"/>
                  </a:lnTo>
                  <a:close/>
                </a:path>
              </a:pathLst>
            </a:custGeom>
            <a:solidFill>
              <a:srgbClr val="000000"/>
            </a:solidFill>
            <a:ln>
              <a:noFill/>
            </a:ln>
          </p:spPr>
          <p:style>
            <a:lnRef idx="0"/>
            <a:fillRef idx="0"/>
            <a:effectRef idx="0"/>
            <a:fontRef idx="minor"/>
          </p:style>
        </p:sp>
        <p:sp>
          <p:nvSpPr>
            <p:cNvPr id="1828" name="CustomShape 144"/>
            <p:cNvSpPr/>
            <p:nvPr/>
          </p:nvSpPr>
          <p:spPr>
            <a:xfrm>
              <a:off x="5622480" y="5795640"/>
              <a:ext cx="19440" cy="26280"/>
            </a:xfrm>
            <a:custGeom>
              <a:avLst/>
              <a:gdLst/>
              <a:ahLst/>
              <a:rect l="l" t="t" r="r" b="b"/>
              <a:pathLst>
                <a:path w="21" h="31">
                  <a:moveTo>
                    <a:pt x="17" y="31"/>
                  </a:moveTo>
                  <a:lnTo>
                    <a:pt x="21" y="29"/>
                  </a:lnTo>
                  <a:lnTo>
                    <a:pt x="5" y="0"/>
                  </a:lnTo>
                  <a:lnTo>
                    <a:pt x="0" y="2"/>
                  </a:lnTo>
                  <a:lnTo>
                    <a:pt x="17" y="31"/>
                  </a:lnTo>
                  <a:close/>
                </a:path>
              </a:pathLst>
            </a:custGeom>
            <a:noFill/>
            <a:ln>
              <a:solidFill>
                <a:srgbClr val="000000"/>
              </a:solidFill>
            </a:ln>
          </p:spPr>
          <p:style>
            <a:lnRef idx="0"/>
            <a:fillRef idx="0"/>
            <a:effectRef idx="0"/>
            <a:fontRef idx="minor"/>
          </p:style>
        </p:sp>
        <p:sp>
          <p:nvSpPr>
            <p:cNvPr id="1829" name="CustomShape 145"/>
            <p:cNvSpPr/>
            <p:nvPr/>
          </p:nvSpPr>
          <p:spPr>
            <a:xfrm>
              <a:off x="5547240" y="5667840"/>
              <a:ext cx="19080" cy="26280"/>
            </a:xfrm>
            <a:custGeom>
              <a:avLst/>
              <a:gdLst/>
              <a:ahLst/>
              <a:rect l="l" t="t" r="r" b="b"/>
              <a:pathLst>
                <a:path w="21" h="31">
                  <a:moveTo>
                    <a:pt x="16" y="31"/>
                  </a:moveTo>
                  <a:lnTo>
                    <a:pt x="21" y="28"/>
                  </a:lnTo>
                  <a:lnTo>
                    <a:pt x="4" y="0"/>
                  </a:lnTo>
                  <a:lnTo>
                    <a:pt x="0" y="2"/>
                  </a:lnTo>
                  <a:lnTo>
                    <a:pt x="16" y="31"/>
                  </a:lnTo>
                  <a:close/>
                </a:path>
              </a:pathLst>
            </a:custGeom>
            <a:solidFill>
              <a:srgbClr val="000000"/>
            </a:solidFill>
            <a:ln>
              <a:noFill/>
            </a:ln>
          </p:spPr>
          <p:style>
            <a:lnRef idx="0"/>
            <a:fillRef idx="0"/>
            <a:effectRef idx="0"/>
            <a:fontRef idx="minor"/>
          </p:style>
        </p:sp>
        <p:sp>
          <p:nvSpPr>
            <p:cNvPr id="1830" name="CustomShape 146"/>
            <p:cNvSpPr/>
            <p:nvPr/>
          </p:nvSpPr>
          <p:spPr>
            <a:xfrm>
              <a:off x="5547240" y="5667840"/>
              <a:ext cx="19080" cy="26280"/>
            </a:xfrm>
            <a:custGeom>
              <a:avLst/>
              <a:gdLst/>
              <a:ahLst/>
              <a:rect l="l" t="t" r="r" b="b"/>
              <a:pathLst>
                <a:path w="21" h="31">
                  <a:moveTo>
                    <a:pt x="16" y="31"/>
                  </a:moveTo>
                  <a:lnTo>
                    <a:pt x="21" y="28"/>
                  </a:lnTo>
                  <a:lnTo>
                    <a:pt x="4" y="0"/>
                  </a:lnTo>
                  <a:lnTo>
                    <a:pt x="0" y="2"/>
                  </a:lnTo>
                  <a:lnTo>
                    <a:pt x="16" y="31"/>
                  </a:lnTo>
                  <a:close/>
                </a:path>
              </a:pathLst>
            </a:custGeom>
            <a:noFill/>
            <a:ln>
              <a:solidFill>
                <a:srgbClr val="000000"/>
              </a:solidFill>
            </a:ln>
          </p:spPr>
          <p:style>
            <a:lnRef idx="0"/>
            <a:fillRef idx="0"/>
            <a:effectRef idx="0"/>
            <a:fontRef idx="minor"/>
          </p:style>
        </p:sp>
        <p:sp>
          <p:nvSpPr>
            <p:cNvPr id="1831" name="CustomShape 147"/>
            <p:cNvSpPr/>
            <p:nvPr/>
          </p:nvSpPr>
          <p:spPr>
            <a:xfrm>
              <a:off x="5645160" y="5774760"/>
              <a:ext cx="28080" cy="17640"/>
            </a:xfrm>
            <a:custGeom>
              <a:avLst/>
              <a:gdLst/>
              <a:ahLst/>
              <a:rect l="l" t="t" r="r" b="b"/>
              <a:pathLst>
                <a:path w="32" h="21">
                  <a:moveTo>
                    <a:pt x="28" y="21"/>
                  </a:moveTo>
                  <a:lnTo>
                    <a:pt x="32" y="16"/>
                  </a:lnTo>
                  <a:lnTo>
                    <a:pt x="3" y="0"/>
                  </a:lnTo>
                  <a:lnTo>
                    <a:pt x="0" y="5"/>
                  </a:lnTo>
                  <a:lnTo>
                    <a:pt x="28" y="21"/>
                  </a:lnTo>
                  <a:close/>
                </a:path>
              </a:pathLst>
            </a:custGeom>
            <a:solidFill>
              <a:srgbClr val="000000"/>
            </a:solidFill>
            <a:ln>
              <a:noFill/>
            </a:ln>
          </p:spPr>
          <p:style>
            <a:lnRef idx="0"/>
            <a:fillRef idx="0"/>
            <a:effectRef idx="0"/>
            <a:fontRef idx="minor"/>
          </p:style>
        </p:sp>
        <p:sp>
          <p:nvSpPr>
            <p:cNvPr id="1832" name="CustomShape 148"/>
            <p:cNvSpPr/>
            <p:nvPr/>
          </p:nvSpPr>
          <p:spPr>
            <a:xfrm>
              <a:off x="5645160" y="5774760"/>
              <a:ext cx="28080" cy="17640"/>
            </a:xfrm>
            <a:custGeom>
              <a:avLst/>
              <a:gdLst/>
              <a:ahLst/>
              <a:rect l="l" t="t" r="r" b="b"/>
              <a:pathLst>
                <a:path w="32" h="21">
                  <a:moveTo>
                    <a:pt x="28" y="21"/>
                  </a:moveTo>
                  <a:lnTo>
                    <a:pt x="32" y="16"/>
                  </a:lnTo>
                  <a:lnTo>
                    <a:pt x="3" y="0"/>
                  </a:lnTo>
                  <a:lnTo>
                    <a:pt x="0" y="5"/>
                  </a:lnTo>
                  <a:lnTo>
                    <a:pt x="28" y="21"/>
                  </a:lnTo>
                  <a:close/>
                </a:path>
              </a:pathLst>
            </a:custGeom>
            <a:noFill/>
            <a:ln>
              <a:solidFill>
                <a:srgbClr val="000000"/>
              </a:solidFill>
            </a:ln>
          </p:spPr>
          <p:style>
            <a:lnRef idx="0"/>
            <a:fillRef idx="0"/>
            <a:effectRef idx="0"/>
            <a:fontRef idx="minor"/>
          </p:style>
        </p:sp>
        <p:sp>
          <p:nvSpPr>
            <p:cNvPr id="1833" name="CustomShape 149"/>
            <p:cNvSpPr/>
            <p:nvPr/>
          </p:nvSpPr>
          <p:spPr>
            <a:xfrm>
              <a:off x="5515560" y="5699520"/>
              <a:ext cx="28080" cy="17640"/>
            </a:xfrm>
            <a:custGeom>
              <a:avLst/>
              <a:gdLst/>
              <a:ahLst/>
              <a:rect l="l" t="t" r="r" b="b"/>
              <a:pathLst>
                <a:path w="31" h="22">
                  <a:moveTo>
                    <a:pt x="28" y="22"/>
                  </a:moveTo>
                  <a:lnTo>
                    <a:pt x="31" y="16"/>
                  </a:lnTo>
                  <a:lnTo>
                    <a:pt x="3" y="0"/>
                  </a:lnTo>
                  <a:lnTo>
                    <a:pt x="0" y="5"/>
                  </a:lnTo>
                  <a:lnTo>
                    <a:pt x="28" y="22"/>
                  </a:lnTo>
                  <a:close/>
                </a:path>
              </a:pathLst>
            </a:custGeom>
            <a:solidFill>
              <a:srgbClr val="000000"/>
            </a:solidFill>
            <a:ln>
              <a:noFill/>
            </a:ln>
          </p:spPr>
          <p:style>
            <a:lnRef idx="0"/>
            <a:fillRef idx="0"/>
            <a:effectRef idx="0"/>
            <a:fontRef idx="minor"/>
          </p:style>
        </p:sp>
        <p:sp>
          <p:nvSpPr>
            <p:cNvPr id="1834" name="CustomShape 150"/>
            <p:cNvSpPr/>
            <p:nvPr/>
          </p:nvSpPr>
          <p:spPr>
            <a:xfrm>
              <a:off x="5515560" y="5699520"/>
              <a:ext cx="28080" cy="17640"/>
            </a:xfrm>
            <a:custGeom>
              <a:avLst/>
              <a:gdLst/>
              <a:ahLst/>
              <a:rect l="l" t="t" r="r" b="b"/>
              <a:pathLst>
                <a:path w="31" h="22">
                  <a:moveTo>
                    <a:pt x="28" y="22"/>
                  </a:moveTo>
                  <a:lnTo>
                    <a:pt x="31" y="16"/>
                  </a:lnTo>
                  <a:lnTo>
                    <a:pt x="3" y="0"/>
                  </a:lnTo>
                  <a:lnTo>
                    <a:pt x="0" y="5"/>
                  </a:lnTo>
                  <a:lnTo>
                    <a:pt x="28" y="22"/>
                  </a:lnTo>
                  <a:close/>
                </a:path>
              </a:pathLst>
            </a:custGeom>
            <a:noFill/>
            <a:ln>
              <a:solidFill>
                <a:srgbClr val="000000"/>
              </a:solidFill>
            </a:ln>
          </p:spPr>
          <p:style>
            <a:lnRef idx="0"/>
            <a:fillRef idx="0"/>
            <a:effectRef idx="0"/>
            <a:fontRef idx="minor"/>
          </p:style>
        </p:sp>
        <p:sp>
          <p:nvSpPr>
            <p:cNvPr id="1835" name="CustomShape 151"/>
            <p:cNvSpPr/>
            <p:nvPr/>
          </p:nvSpPr>
          <p:spPr>
            <a:xfrm>
              <a:off x="5515560" y="5773320"/>
              <a:ext cx="28080" cy="17280"/>
            </a:xfrm>
            <a:custGeom>
              <a:avLst/>
              <a:gdLst/>
              <a:ahLst/>
              <a:rect l="l" t="t" r="r" b="b"/>
              <a:pathLst>
                <a:path w="31" h="21">
                  <a:moveTo>
                    <a:pt x="0" y="16"/>
                  </a:moveTo>
                  <a:lnTo>
                    <a:pt x="3" y="21"/>
                  </a:lnTo>
                  <a:lnTo>
                    <a:pt x="31" y="5"/>
                  </a:lnTo>
                  <a:lnTo>
                    <a:pt x="28" y="0"/>
                  </a:lnTo>
                  <a:lnTo>
                    <a:pt x="0" y="16"/>
                  </a:lnTo>
                  <a:close/>
                </a:path>
              </a:pathLst>
            </a:custGeom>
            <a:solidFill>
              <a:srgbClr val="000000"/>
            </a:solidFill>
            <a:ln>
              <a:noFill/>
            </a:ln>
          </p:spPr>
          <p:style>
            <a:lnRef idx="0"/>
            <a:fillRef idx="0"/>
            <a:effectRef idx="0"/>
            <a:fontRef idx="minor"/>
          </p:style>
        </p:sp>
        <p:sp>
          <p:nvSpPr>
            <p:cNvPr id="1836" name="CustomShape 152"/>
            <p:cNvSpPr/>
            <p:nvPr/>
          </p:nvSpPr>
          <p:spPr>
            <a:xfrm>
              <a:off x="5515560" y="5773320"/>
              <a:ext cx="28080" cy="17280"/>
            </a:xfrm>
            <a:custGeom>
              <a:avLst/>
              <a:gdLst/>
              <a:ahLst/>
              <a:rect l="l" t="t" r="r" b="b"/>
              <a:pathLst>
                <a:path w="31" h="21">
                  <a:moveTo>
                    <a:pt x="0" y="16"/>
                  </a:moveTo>
                  <a:lnTo>
                    <a:pt x="3" y="21"/>
                  </a:lnTo>
                  <a:lnTo>
                    <a:pt x="31" y="5"/>
                  </a:lnTo>
                  <a:lnTo>
                    <a:pt x="28" y="0"/>
                  </a:lnTo>
                  <a:lnTo>
                    <a:pt x="0" y="16"/>
                  </a:lnTo>
                  <a:close/>
                </a:path>
              </a:pathLst>
            </a:custGeom>
            <a:noFill/>
            <a:ln>
              <a:solidFill>
                <a:srgbClr val="000000"/>
              </a:solidFill>
            </a:ln>
          </p:spPr>
          <p:style>
            <a:lnRef idx="0"/>
            <a:fillRef idx="0"/>
            <a:effectRef idx="0"/>
            <a:fontRef idx="minor"/>
          </p:style>
        </p:sp>
        <p:sp>
          <p:nvSpPr>
            <p:cNvPr id="1837" name="CustomShape 153"/>
            <p:cNvSpPr/>
            <p:nvPr/>
          </p:nvSpPr>
          <p:spPr>
            <a:xfrm>
              <a:off x="5645160" y="5699520"/>
              <a:ext cx="28080" cy="17640"/>
            </a:xfrm>
            <a:custGeom>
              <a:avLst/>
              <a:gdLst/>
              <a:ahLst/>
              <a:rect l="l" t="t" r="r" b="b"/>
              <a:pathLst>
                <a:path w="32" h="22">
                  <a:moveTo>
                    <a:pt x="0" y="16"/>
                  </a:moveTo>
                  <a:lnTo>
                    <a:pt x="3" y="22"/>
                  </a:lnTo>
                  <a:lnTo>
                    <a:pt x="32" y="5"/>
                  </a:lnTo>
                  <a:lnTo>
                    <a:pt x="28" y="0"/>
                  </a:lnTo>
                  <a:lnTo>
                    <a:pt x="0" y="16"/>
                  </a:lnTo>
                  <a:close/>
                </a:path>
              </a:pathLst>
            </a:custGeom>
            <a:solidFill>
              <a:srgbClr val="000000"/>
            </a:solidFill>
            <a:ln>
              <a:noFill/>
            </a:ln>
          </p:spPr>
          <p:style>
            <a:lnRef idx="0"/>
            <a:fillRef idx="0"/>
            <a:effectRef idx="0"/>
            <a:fontRef idx="minor"/>
          </p:style>
        </p:sp>
        <p:sp>
          <p:nvSpPr>
            <p:cNvPr id="1838" name="CustomShape 154"/>
            <p:cNvSpPr/>
            <p:nvPr/>
          </p:nvSpPr>
          <p:spPr>
            <a:xfrm>
              <a:off x="5645160" y="5699520"/>
              <a:ext cx="28080" cy="17640"/>
            </a:xfrm>
            <a:custGeom>
              <a:avLst/>
              <a:gdLst/>
              <a:ahLst/>
              <a:rect l="l" t="t" r="r" b="b"/>
              <a:pathLst>
                <a:path w="32" h="22">
                  <a:moveTo>
                    <a:pt x="0" y="16"/>
                  </a:moveTo>
                  <a:lnTo>
                    <a:pt x="3" y="22"/>
                  </a:lnTo>
                  <a:lnTo>
                    <a:pt x="32" y="5"/>
                  </a:lnTo>
                  <a:lnTo>
                    <a:pt x="28" y="0"/>
                  </a:lnTo>
                  <a:lnTo>
                    <a:pt x="0" y="16"/>
                  </a:lnTo>
                  <a:close/>
                </a:path>
              </a:pathLst>
            </a:custGeom>
            <a:noFill/>
            <a:ln>
              <a:solidFill>
                <a:srgbClr val="000000"/>
              </a:solidFill>
            </a:ln>
          </p:spPr>
          <p:style>
            <a:lnRef idx="0"/>
            <a:fillRef idx="0"/>
            <a:effectRef idx="0"/>
            <a:fontRef idx="minor"/>
          </p:style>
        </p:sp>
        <p:sp>
          <p:nvSpPr>
            <p:cNvPr id="1839" name="CustomShape 155"/>
            <p:cNvSpPr/>
            <p:nvPr/>
          </p:nvSpPr>
          <p:spPr>
            <a:xfrm>
              <a:off x="5622480" y="5667840"/>
              <a:ext cx="19440" cy="28440"/>
            </a:xfrm>
            <a:custGeom>
              <a:avLst/>
              <a:gdLst/>
              <a:ahLst/>
              <a:rect l="l" t="t" r="r" b="b"/>
              <a:pathLst>
                <a:path w="21" h="32">
                  <a:moveTo>
                    <a:pt x="0" y="28"/>
                  </a:moveTo>
                  <a:lnTo>
                    <a:pt x="5" y="32"/>
                  </a:lnTo>
                  <a:lnTo>
                    <a:pt x="21" y="3"/>
                  </a:lnTo>
                  <a:lnTo>
                    <a:pt x="17" y="0"/>
                  </a:lnTo>
                  <a:lnTo>
                    <a:pt x="0" y="28"/>
                  </a:lnTo>
                  <a:close/>
                </a:path>
              </a:pathLst>
            </a:custGeom>
            <a:solidFill>
              <a:srgbClr val="000000"/>
            </a:solidFill>
            <a:ln>
              <a:noFill/>
            </a:ln>
          </p:spPr>
          <p:style>
            <a:lnRef idx="0"/>
            <a:fillRef idx="0"/>
            <a:effectRef idx="0"/>
            <a:fontRef idx="minor"/>
          </p:style>
        </p:sp>
        <p:sp>
          <p:nvSpPr>
            <p:cNvPr id="1840" name="CustomShape 156"/>
            <p:cNvSpPr/>
            <p:nvPr/>
          </p:nvSpPr>
          <p:spPr>
            <a:xfrm>
              <a:off x="5622480" y="5667840"/>
              <a:ext cx="19440" cy="28440"/>
            </a:xfrm>
            <a:custGeom>
              <a:avLst/>
              <a:gdLst/>
              <a:ahLst/>
              <a:rect l="l" t="t" r="r" b="b"/>
              <a:pathLst>
                <a:path w="21" h="32">
                  <a:moveTo>
                    <a:pt x="0" y="28"/>
                  </a:moveTo>
                  <a:lnTo>
                    <a:pt x="5" y="32"/>
                  </a:lnTo>
                  <a:lnTo>
                    <a:pt x="21" y="3"/>
                  </a:lnTo>
                  <a:lnTo>
                    <a:pt x="17" y="0"/>
                  </a:lnTo>
                  <a:lnTo>
                    <a:pt x="0" y="28"/>
                  </a:lnTo>
                  <a:close/>
                </a:path>
              </a:pathLst>
            </a:custGeom>
            <a:noFill/>
            <a:ln>
              <a:solidFill>
                <a:srgbClr val="000000"/>
              </a:solidFill>
            </a:ln>
          </p:spPr>
          <p:style>
            <a:lnRef idx="0"/>
            <a:fillRef idx="0"/>
            <a:effectRef idx="0"/>
            <a:fontRef idx="minor"/>
          </p:style>
        </p:sp>
        <p:sp>
          <p:nvSpPr>
            <p:cNvPr id="1841" name="CustomShape 157"/>
            <p:cNvSpPr/>
            <p:nvPr/>
          </p:nvSpPr>
          <p:spPr>
            <a:xfrm>
              <a:off x="5547240" y="5797440"/>
              <a:ext cx="19080" cy="26640"/>
            </a:xfrm>
            <a:custGeom>
              <a:avLst/>
              <a:gdLst/>
              <a:ahLst/>
              <a:rect l="l" t="t" r="r" b="b"/>
              <a:pathLst>
                <a:path w="21" h="31">
                  <a:moveTo>
                    <a:pt x="0" y="29"/>
                  </a:moveTo>
                  <a:lnTo>
                    <a:pt x="4" y="31"/>
                  </a:lnTo>
                  <a:lnTo>
                    <a:pt x="21" y="3"/>
                  </a:lnTo>
                  <a:lnTo>
                    <a:pt x="16" y="0"/>
                  </a:lnTo>
                  <a:lnTo>
                    <a:pt x="0" y="29"/>
                  </a:lnTo>
                  <a:close/>
                </a:path>
              </a:pathLst>
            </a:custGeom>
            <a:solidFill>
              <a:srgbClr val="000000"/>
            </a:solidFill>
            <a:ln>
              <a:noFill/>
            </a:ln>
          </p:spPr>
          <p:style>
            <a:lnRef idx="0"/>
            <a:fillRef idx="0"/>
            <a:effectRef idx="0"/>
            <a:fontRef idx="minor"/>
          </p:style>
        </p:sp>
        <p:sp>
          <p:nvSpPr>
            <p:cNvPr id="1842" name="CustomShape 158"/>
            <p:cNvSpPr/>
            <p:nvPr/>
          </p:nvSpPr>
          <p:spPr>
            <a:xfrm>
              <a:off x="5547240" y="5797440"/>
              <a:ext cx="19080" cy="26640"/>
            </a:xfrm>
            <a:custGeom>
              <a:avLst/>
              <a:gdLst/>
              <a:ahLst/>
              <a:rect l="l" t="t" r="r" b="b"/>
              <a:pathLst>
                <a:path w="21" h="31">
                  <a:moveTo>
                    <a:pt x="0" y="29"/>
                  </a:moveTo>
                  <a:lnTo>
                    <a:pt x="4" y="31"/>
                  </a:lnTo>
                  <a:lnTo>
                    <a:pt x="21" y="3"/>
                  </a:lnTo>
                  <a:lnTo>
                    <a:pt x="16" y="0"/>
                  </a:lnTo>
                  <a:lnTo>
                    <a:pt x="0" y="29"/>
                  </a:lnTo>
                  <a:close/>
                </a:path>
              </a:pathLst>
            </a:custGeom>
            <a:noFill/>
            <a:ln>
              <a:solidFill>
                <a:srgbClr val="000000"/>
              </a:solidFill>
            </a:ln>
          </p:spPr>
          <p:style>
            <a:lnRef idx="0"/>
            <a:fillRef idx="0"/>
            <a:effectRef idx="0"/>
            <a:fontRef idx="minor"/>
          </p:style>
        </p:sp>
        <p:sp>
          <p:nvSpPr>
            <p:cNvPr id="1843" name="CustomShape 159"/>
            <p:cNvSpPr/>
            <p:nvPr/>
          </p:nvSpPr>
          <p:spPr>
            <a:xfrm>
              <a:off x="5592600" y="5670000"/>
              <a:ext cx="26640" cy="77040"/>
            </a:xfrm>
            <a:custGeom>
              <a:avLst/>
              <a:gdLst/>
              <a:ahLst/>
              <a:rect l="l" t="t" r="r" b="b"/>
              <a:pathLst>
                <a:path w="29" h="88">
                  <a:moveTo>
                    <a:pt x="0" y="87"/>
                  </a:moveTo>
                  <a:lnTo>
                    <a:pt x="4" y="88"/>
                  </a:lnTo>
                  <a:lnTo>
                    <a:pt x="29" y="1"/>
                  </a:lnTo>
                  <a:lnTo>
                    <a:pt x="24" y="0"/>
                  </a:lnTo>
                  <a:lnTo>
                    <a:pt x="0" y="87"/>
                  </a:lnTo>
                  <a:close/>
                </a:path>
              </a:pathLst>
            </a:custGeom>
            <a:solidFill>
              <a:srgbClr val="000000"/>
            </a:solidFill>
            <a:ln>
              <a:noFill/>
            </a:ln>
          </p:spPr>
          <p:style>
            <a:lnRef idx="0"/>
            <a:fillRef idx="0"/>
            <a:effectRef idx="0"/>
            <a:fontRef idx="minor"/>
          </p:style>
        </p:sp>
        <p:sp>
          <p:nvSpPr>
            <p:cNvPr id="1844" name="CustomShape 160"/>
            <p:cNvSpPr/>
            <p:nvPr/>
          </p:nvSpPr>
          <p:spPr>
            <a:xfrm>
              <a:off x="5592600" y="5670000"/>
              <a:ext cx="26640" cy="77040"/>
            </a:xfrm>
            <a:custGeom>
              <a:avLst/>
              <a:gdLst/>
              <a:ahLst/>
              <a:rect l="l" t="t" r="r" b="b"/>
              <a:pathLst>
                <a:path w="29" h="88">
                  <a:moveTo>
                    <a:pt x="0" y="87"/>
                  </a:moveTo>
                  <a:lnTo>
                    <a:pt x="4" y="88"/>
                  </a:lnTo>
                  <a:lnTo>
                    <a:pt x="29" y="1"/>
                  </a:lnTo>
                  <a:lnTo>
                    <a:pt x="24" y="0"/>
                  </a:lnTo>
                  <a:lnTo>
                    <a:pt x="0" y="87"/>
                  </a:lnTo>
                  <a:close/>
                </a:path>
              </a:pathLst>
            </a:custGeom>
            <a:noFill/>
            <a:ln>
              <a:solidFill>
                <a:srgbClr val="000000"/>
              </a:solidFill>
            </a:ln>
          </p:spPr>
          <p:style>
            <a:lnRef idx="0"/>
            <a:fillRef idx="0"/>
            <a:effectRef idx="0"/>
            <a:fontRef idx="minor"/>
          </p:style>
        </p:sp>
        <p:sp>
          <p:nvSpPr>
            <p:cNvPr id="1845" name="CustomShape 161"/>
            <p:cNvSpPr/>
            <p:nvPr/>
          </p:nvSpPr>
          <p:spPr>
            <a:xfrm>
              <a:off x="5592600" y="5741280"/>
              <a:ext cx="52560" cy="17640"/>
            </a:xfrm>
            <a:custGeom>
              <a:avLst/>
              <a:gdLst/>
              <a:ahLst/>
              <a:rect l="l" t="t" r="r" b="b"/>
              <a:pathLst>
                <a:path w="61" h="19">
                  <a:moveTo>
                    <a:pt x="1" y="0"/>
                  </a:moveTo>
                  <a:lnTo>
                    <a:pt x="0" y="4"/>
                  </a:lnTo>
                  <a:lnTo>
                    <a:pt x="60" y="19"/>
                  </a:lnTo>
                  <a:lnTo>
                    <a:pt x="61" y="14"/>
                  </a:lnTo>
                  <a:lnTo>
                    <a:pt x="1" y="0"/>
                  </a:lnTo>
                  <a:close/>
                </a:path>
              </a:pathLst>
            </a:custGeom>
            <a:solidFill>
              <a:srgbClr val="000000"/>
            </a:solidFill>
            <a:ln>
              <a:noFill/>
            </a:ln>
          </p:spPr>
          <p:style>
            <a:lnRef idx="0"/>
            <a:fillRef idx="0"/>
            <a:effectRef idx="0"/>
            <a:fontRef idx="minor"/>
          </p:style>
        </p:sp>
        <p:sp>
          <p:nvSpPr>
            <p:cNvPr id="1846" name="CustomShape 162"/>
            <p:cNvSpPr/>
            <p:nvPr/>
          </p:nvSpPr>
          <p:spPr>
            <a:xfrm>
              <a:off x="5592600" y="5741280"/>
              <a:ext cx="52560" cy="17640"/>
            </a:xfrm>
            <a:custGeom>
              <a:avLst/>
              <a:gdLst/>
              <a:ahLst/>
              <a:rect l="l" t="t" r="r" b="b"/>
              <a:pathLst>
                <a:path w="61" h="19">
                  <a:moveTo>
                    <a:pt x="1" y="0"/>
                  </a:moveTo>
                  <a:lnTo>
                    <a:pt x="0" y="4"/>
                  </a:lnTo>
                  <a:lnTo>
                    <a:pt x="60" y="19"/>
                  </a:lnTo>
                  <a:lnTo>
                    <a:pt x="61" y="14"/>
                  </a:lnTo>
                  <a:lnTo>
                    <a:pt x="1" y="0"/>
                  </a:lnTo>
                  <a:close/>
                </a:path>
              </a:pathLst>
            </a:custGeom>
            <a:noFill/>
            <a:ln>
              <a:solidFill>
                <a:srgbClr val="000000"/>
              </a:solidFill>
            </a:ln>
          </p:spPr>
          <p:style>
            <a:lnRef idx="0"/>
            <a:fillRef idx="0"/>
            <a:effectRef idx="0"/>
            <a:fontRef idx="minor"/>
          </p:style>
        </p:sp>
        <p:sp>
          <p:nvSpPr>
            <p:cNvPr id="1847" name="CustomShape 163"/>
            <p:cNvSpPr/>
            <p:nvPr/>
          </p:nvSpPr>
          <p:spPr>
            <a:xfrm>
              <a:off x="5736240" y="5851800"/>
              <a:ext cx="32544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Order </a:t>
              </a:r>
              <a:endParaRPr b="0" lang="en-US" sz="900" spc="-1" strike="noStrike">
                <a:latin typeface="Arial"/>
              </a:endParaRPr>
            </a:p>
          </p:txBody>
        </p:sp>
        <p:sp>
          <p:nvSpPr>
            <p:cNvPr id="1848" name="CustomShape 164"/>
            <p:cNvSpPr/>
            <p:nvPr/>
          </p:nvSpPr>
          <p:spPr>
            <a:xfrm>
              <a:off x="5736240" y="6009480"/>
              <a:ext cx="47304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timed out</a:t>
              </a:r>
              <a:endParaRPr b="0" lang="en-US" sz="900" spc="-1" strike="noStrike">
                <a:latin typeface="Arial"/>
              </a:endParaRPr>
            </a:p>
          </p:txBody>
        </p:sp>
      </p:gr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9" name="TextShape 1"/>
          <p:cNvSpPr txBox="1"/>
          <p:nvPr/>
        </p:nvSpPr>
        <p:spPr>
          <a:xfrm>
            <a:off x="504000" y="302760"/>
            <a:ext cx="9071640" cy="1259640"/>
          </a:xfrm>
          <a:prstGeom prst="rect">
            <a:avLst/>
          </a:prstGeom>
          <a:noFill/>
          <a:ln w="9360">
            <a:noFill/>
          </a:ln>
        </p:spPr>
        <p:txBody>
          <a:bodyPr lIns="90000" rIns="90000" tIns="45000" bIns="45000" anchor="ctr">
            <a:noAutofit/>
          </a:bodyPr>
          <a:p>
            <a:pPr algn="ctr">
              <a:lnSpc>
                <a:spcPct val="100000"/>
              </a:lnSpc>
            </a:pPr>
            <a:r>
              <a:rPr b="0" lang="en-US" sz="4400" spc="-1" strike="noStrike">
                <a:solidFill>
                  <a:srgbClr val="000000"/>
                </a:solidFill>
                <a:latin typeface="Arial"/>
                <a:ea typeface="Arial"/>
              </a:rPr>
              <a:t>Flow Object</a:t>
            </a:r>
            <a:endParaRPr b="1" lang="en-US" sz="4400" spc="-1" strike="noStrike">
              <a:latin typeface="Lato Black"/>
            </a:endParaRPr>
          </a:p>
        </p:txBody>
      </p:sp>
      <p:sp>
        <p:nvSpPr>
          <p:cNvPr id="1850" name="TextShape 2"/>
          <p:cNvSpPr txBox="1"/>
          <p:nvPr/>
        </p:nvSpPr>
        <p:spPr>
          <a:xfrm>
            <a:off x="504000" y="2012400"/>
            <a:ext cx="8882640" cy="4796280"/>
          </a:xfrm>
          <a:prstGeom prst="rect">
            <a:avLst/>
          </a:prstGeom>
          <a:noFill/>
          <a:ln w="9360">
            <a:noFill/>
          </a:ln>
        </p:spPr>
        <p:txBody>
          <a:bodyPr lIns="90000" rIns="90000" tIns="45000" bIns="45000">
            <a:noAutofit/>
          </a:bodyPr>
          <a:p>
            <a:pPr marL="343080" indent="-342720">
              <a:lnSpc>
                <a:spcPct val="100000"/>
              </a:lnSpc>
              <a:spcBef>
                <a:spcPts val="641"/>
              </a:spcBef>
              <a:buClr>
                <a:srgbClr val="000000"/>
              </a:buClr>
              <a:buFont typeface="Arial"/>
              <a:buChar char="•"/>
            </a:pPr>
            <a:r>
              <a:rPr b="0" lang="en-US" sz="3200" spc="-1" strike="noStrike">
                <a:solidFill>
                  <a:srgbClr val="000000"/>
                </a:solidFill>
                <a:latin typeface="Arial"/>
                <a:ea typeface="Arial"/>
              </a:rPr>
              <a:t>Gateways</a:t>
            </a:r>
            <a:endParaRPr b="0" lang="en-US" sz="3200" spc="-1" strike="noStrike">
              <a:latin typeface="Lato"/>
            </a:endParaRPr>
          </a:p>
          <a:p>
            <a:pPr>
              <a:lnSpc>
                <a:spcPct val="100000"/>
              </a:lnSpc>
              <a:spcBef>
                <a:spcPts val="400"/>
              </a:spcBef>
            </a:pPr>
            <a:r>
              <a:rPr b="0" lang="en-US" sz="2000" spc="-1" strike="noStrike">
                <a:solidFill>
                  <a:srgbClr val="000000"/>
                </a:solidFill>
                <a:latin typeface="Arial"/>
                <a:ea typeface="Arial"/>
              </a:rPr>
              <a:t>Gateway adalah pemodelan elemen yang digunakan untuk mengontrol bagaimana Sequence Arus berinteraksi saat mereka berkumpul (Converge) dan menyimpang (diverge) dalam Proses</a:t>
            </a:r>
            <a:endParaRPr b="0" lang="en-US" sz="2000" spc="-1" strike="noStrike">
              <a:latin typeface="Lato"/>
            </a:endParaRPr>
          </a:p>
          <a:p>
            <a:pPr marL="343080" indent="-342720">
              <a:lnSpc>
                <a:spcPct val="100000"/>
              </a:lnSpc>
              <a:spcBef>
                <a:spcPts val="400"/>
              </a:spcBef>
              <a:buClr>
                <a:srgbClr val="000000"/>
              </a:buClr>
              <a:buFont typeface="Arial"/>
              <a:buChar char="•"/>
            </a:pPr>
            <a:r>
              <a:rPr b="0" lang="en-US" sz="2000" spc="-1" strike="noStrike">
                <a:solidFill>
                  <a:srgbClr val="000000"/>
                </a:solidFill>
                <a:latin typeface="Arial"/>
                <a:ea typeface="Arial"/>
              </a:rPr>
              <a:t>Semua jenis Gateways bentuknya adalah belah ketupat</a:t>
            </a:r>
            <a:endParaRPr b="0" lang="en-US" sz="2000" spc="-1" strike="noStrike">
              <a:latin typeface="Lato"/>
            </a:endParaRPr>
          </a:p>
          <a:p>
            <a:pPr>
              <a:lnSpc>
                <a:spcPct val="100000"/>
              </a:lnSpc>
              <a:spcBef>
                <a:spcPts val="400"/>
              </a:spcBef>
            </a:pPr>
            <a:endParaRPr b="0" lang="en-US" sz="2000" spc="-1" strike="noStrike">
              <a:latin typeface="Lato"/>
            </a:endParaRPr>
          </a:p>
        </p:txBody>
      </p:sp>
      <p:pic>
        <p:nvPicPr>
          <p:cNvPr id="1851" name="Picture 2" descr=""/>
          <p:cNvPicPr/>
          <p:nvPr/>
        </p:nvPicPr>
        <p:blipFill>
          <a:blip r:embed="rId1"/>
          <a:stretch/>
        </p:blipFill>
        <p:spPr>
          <a:xfrm>
            <a:off x="898560" y="4292280"/>
            <a:ext cx="2120760" cy="2729520"/>
          </a:xfrm>
          <a:prstGeom prst="rect">
            <a:avLst/>
          </a:prstGeom>
          <a:ln>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2" name="TextShape 1"/>
          <p:cNvSpPr txBox="1"/>
          <p:nvPr/>
        </p:nvSpPr>
        <p:spPr>
          <a:xfrm>
            <a:off x="504000" y="302760"/>
            <a:ext cx="9071640" cy="1259640"/>
          </a:xfrm>
          <a:prstGeom prst="rect">
            <a:avLst/>
          </a:prstGeom>
          <a:noFill/>
          <a:ln w="9360">
            <a:noFill/>
          </a:ln>
        </p:spPr>
        <p:txBody>
          <a:bodyPr lIns="90000" rIns="90000" tIns="45000" bIns="45000" anchor="ctr">
            <a:noAutofit/>
          </a:bodyPr>
          <a:p>
            <a:pPr algn="ctr">
              <a:lnSpc>
                <a:spcPct val="100000"/>
              </a:lnSpc>
            </a:pPr>
            <a:r>
              <a:rPr b="0" lang="en-US" sz="4400" spc="-1" strike="noStrike">
                <a:solidFill>
                  <a:srgbClr val="000000"/>
                </a:solidFill>
                <a:latin typeface="Arial"/>
                <a:ea typeface="Arial"/>
              </a:rPr>
              <a:t>Flow Object</a:t>
            </a:r>
            <a:endParaRPr b="1" lang="en-US" sz="4400" spc="-1" strike="noStrike">
              <a:latin typeface="Lato Black"/>
            </a:endParaRPr>
          </a:p>
        </p:txBody>
      </p:sp>
      <p:sp>
        <p:nvSpPr>
          <p:cNvPr id="1853" name="TextShape 2"/>
          <p:cNvSpPr txBox="1"/>
          <p:nvPr/>
        </p:nvSpPr>
        <p:spPr>
          <a:xfrm>
            <a:off x="504000" y="2012400"/>
            <a:ext cx="8882640" cy="4796280"/>
          </a:xfrm>
          <a:prstGeom prst="rect">
            <a:avLst/>
          </a:prstGeom>
          <a:noFill/>
          <a:ln w="9360">
            <a:noFill/>
          </a:ln>
        </p:spPr>
        <p:txBody>
          <a:bodyPr lIns="90000" rIns="90000" tIns="45000" bIns="45000">
            <a:noAutofit/>
          </a:bodyPr>
          <a:p>
            <a:pPr marL="343080" indent="-342720">
              <a:lnSpc>
                <a:spcPct val="100000"/>
              </a:lnSpc>
              <a:spcBef>
                <a:spcPts val="641"/>
              </a:spcBef>
              <a:buClr>
                <a:srgbClr val="000000"/>
              </a:buClr>
              <a:buFont typeface="Symbol" charset="2"/>
              <a:buChar char=""/>
            </a:pPr>
            <a:r>
              <a:rPr b="0" lang="en-US" sz="3200" spc="-1" strike="noStrike">
                <a:solidFill>
                  <a:srgbClr val="000000"/>
                </a:solidFill>
                <a:latin typeface="Arial"/>
                <a:ea typeface="Arial"/>
              </a:rPr>
              <a:t>Gateways</a:t>
            </a:r>
            <a:endParaRPr b="0" lang="en-US" sz="3200" spc="-1" strike="noStrike">
              <a:latin typeface="Lato"/>
            </a:endParaRPr>
          </a:p>
          <a:p>
            <a:pPr marL="343080" indent="-342720">
              <a:lnSpc>
                <a:spcPct val="100000"/>
              </a:lnSpc>
              <a:spcBef>
                <a:spcPts val="400"/>
              </a:spcBef>
              <a:buClr>
                <a:srgbClr val="000000"/>
              </a:buClr>
              <a:buFont typeface="Symbol" charset="2"/>
              <a:buChar char=""/>
            </a:pPr>
            <a:r>
              <a:rPr b="1" lang="en-US" sz="2000" spc="-1" strike="noStrike">
                <a:solidFill>
                  <a:srgbClr val="000000"/>
                </a:solidFill>
                <a:latin typeface="Arial"/>
                <a:ea typeface="Arial"/>
              </a:rPr>
              <a:t>Gateways Eksklusif (</a:t>
            </a:r>
            <a:r>
              <a:rPr b="1" i="1" lang="en-US" sz="2000" spc="-1" strike="noStrike">
                <a:solidFill>
                  <a:srgbClr val="000000"/>
                </a:solidFill>
                <a:latin typeface="Arial"/>
                <a:ea typeface="Arial"/>
              </a:rPr>
              <a:t>Decision</a:t>
            </a:r>
            <a:r>
              <a:rPr b="1" lang="en-US" sz="2000" spc="-1" strike="noStrike">
                <a:solidFill>
                  <a:srgbClr val="000000"/>
                </a:solidFill>
                <a:latin typeface="Arial"/>
                <a:ea typeface="Arial"/>
              </a:rPr>
              <a:t>) </a:t>
            </a:r>
            <a:r>
              <a:rPr b="0" lang="en-US" sz="2000" spc="-1" strike="noStrike">
                <a:solidFill>
                  <a:srgbClr val="000000"/>
                </a:solidFill>
                <a:latin typeface="Arial"/>
                <a:ea typeface="Arial"/>
              </a:rPr>
              <a:t>adalah lokasi dalam suatu proses bisnis di mana Arus Sequence bisa mengambil dua atau lebih jalur alternatif. Hal ini pada dasarnya adalah "pertigaan jalan" untuk proses. Hanya salah satu jalan keluar mungkin dapat diambil ketika Proses dilakukan.</a:t>
            </a:r>
            <a:endParaRPr b="0" lang="en-US" sz="2000" spc="-1" strike="noStrike">
              <a:latin typeface="Lato"/>
            </a:endParaRPr>
          </a:p>
          <a:p>
            <a:pPr marL="343080" indent="-342720">
              <a:lnSpc>
                <a:spcPct val="100000"/>
              </a:lnSpc>
              <a:spcBef>
                <a:spcPts val="400"/>
              </a:spcBef>
              <a:buClr>
                <a:srgbClr val="000000"/>
              </a:buClr>
              <a:buFont typeface="Symbol" charset="2"/>
              <a:buChar char=""/>
            </a:pPr>
            <a:r>
              <a:rPr b="1" lang="en-US" sz="2000" spc="-1" strike="noStrike">
                <a:solidFill>
                  <a:srgbClr val="000000"/>
                </a:solidFill>
                <a:latin typeface="Arial"/>
                <a:ea typeface="Arial"/>
              </a:rPr>
              <a:t>Inclusive Gateways </a:t>
            </a:r>
            <a:r>
              <a:rPr b="0" lang="en-US" sz="2000" spc="-1" strike="noStrike">
                <a:solidFill>
                  <a:srgbClr val="000000"/>
                </a:solidFill>
                <a:latin typeface="Arial"/>
                <a:ea typeface="Arial"/>
              </a:rPr>
              <a:t>adalah decision di mana ada lebih dari satu kemungkinan hasil.</a:t>
            </a:r>
            <a:endParaRPr b="0" lang="en-US" sz="2000" spc="-1" strike="noStrike">
              <a:latin typeface="Lato"/>
            </a:endParaRPr>
          </a:p>
          <a:p>
            <a:pPr marL="343080" indent="-342720">
              <a:lnSpc>
                <a:spcPct val="100000"/>
              </a:lnSpc>
              <a:spcBef>
                <a:spcPts val="400"/>
              </a:spcBef>
              <a:buClr>
                <a:srgbClr val="000000"/>
              </a:buClr>
              <a:buFont typeface="Symbol" charset="2"/>
              <a:buChar char=""/>
            </a:pPr>
            <a:r>
              <a:rPr b="1" lang="en-US" sz="2000" spc="-1" strike="noStrike">
                <a:solidFill>
                  <a:srgbClr val="000000"/>
                </a:solidFill>
                <a:latin typeface="Arial"/>
                <a:ea typeface="Arial"/>
              </a:rPr>
              <a:t>Complex Gateways </a:t>
            </a:r>
            <a:r>
              <a:rPr b="0" lang="en-US" sz="2000" spc="-1" strike="noStrike">
                <a:solidFill>
                  <a:srgbClr val="000000"/>
                </a:solidFill>
                <a:latin typeface="Arial"/>
                <a:ea typeface="Arial"/>
              </a:rPr>
              <a:t>adalah decision di mana ada definisi advance perilaku dapat didefinisikan.</a:t>
            </a:r>
            <a:endParaRPr b="0" lang="en-US" sz="2000" spc="-1" strike="noStrike">
              <a:latin typeface="Lato"/>
            </a:endParaRPr>
          </a:p>
          <a:p>
            <a:pPr>
              <a:lnSpc>
                <a:spcPct val="100000"/>
              </a:lnSpc>
              <a:spcBef>
                <a:spcPts val="400"/>
              </a:spcBef>
            </a:pPr>
            <a:endParaRPr b="0" lang="en-US" sz="2000" spc="-1" strike="noStrike">
              <a:latin typeface="Lato"/>
            </a:endParaRPr>
          </a:p>
          <a:p>
            <a:pPr>
              <a:lnSpc>
                <a:spcPct val="100000"/>
              </a:lnSpc>
              <a:spcBef>
                <a:spcPts val="400"/>
              </a:spcBef>
            </a:pPr>
            <a:endParaRPr b="0" lang="en-US" sz="2000" spc="-1" strike="noStrike">
              <a:latin typeface="Lato"/>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4" name="TextShape 1"/>
          <p:cNvSpPr txBox="1"/>
          <p:nvPr/>
        </p:nvSpPr>
        <p:spPr>
          <a:xfrm>
            <a:off x="0" y="-360"/>
            <a:ext cx="10080000" cy="843480"/>
          </a:xfrm>
          <a:prstGeom prst="rect">
            <a:avLst/>
          </a:prstGeom>
          <a:noFill/>
          <a:ln>
            <a:noFill/>
          </a:ln>
        </p:spPr>
        <p:txBody>
          <a:bodyPr anchor="ctr">
            <a:noAutofit/>
          </a:bodyPr>
          <a:p>
            <a:pPr marL="271440" algn="ctr"/>
            <a:r>
              <a:rPr b="1" lang="en-GB" sz="4400" spc="-1" strike="noStrike">
                <a:latin typeface="Lato Black"/>
              </a:rPr>
              <a:t>Modelling with BPMN – Control Flow</a:t>
            </a:r>
            <a:endParaRPr b="1" lang="en-US" sz="4400" spc="-1" strike="noStrike">
              <a:latin typeface="Lato Black"/>
            </a:endParaRPr>
          </a:p>
        </p:txBody>
      </p:sp>
      <p:sp>
        <p:nvSpPr>
          <p:cNvPr id="1855" name="TextShape 2"/>
          <p:cNvSpPr txBox="1"/>
          <p:nvPr/>
        </p:nvSpPr>
        <p:spPr>
          <a:xfrm>
            <a:off x="491040" y="1000440"/>
            <a:ext cx="8914320" cy="5862600"/>
          </a:xfrm>
          <a:prstGeom prst="rect">
            <a:avLst/>
          </a:prstGeom>
          <a:noFill/>
          <a:ln>
            <a:noFill/>
          </a:ln>
        </p:spPr>
        <p:txBody>
          <a:bodyPr>
            <a:normAutofit/>
          </a:bodyPr>
          <a:p>
            <a:pPr marL="342720" indent="-249120">
              <a:spcBef>
                <a:spcPts val="598"/>
              </a:spcBef>
            </a:pPr>
            <a:r>
              <a:rPr b="0" lang="en-GB" sz="3200" spc="-1" strike="noStrike">
                <a:latin typeface="Lato"/>
              </a:rPr>
              <a:t>Gateways</a:t>
            </a:r>
            <a:endParaRPr b="0" lang="en-US" sz="3200" spc="-1" strike="noStrike">
              <a:latin typeface="Lato"/>
            </a:endParaRPr>
          </a:p>
        </p:txBody>
      </p:sp>
      <p:sp>
        <p:nvSpPr>
          <p:cNvPr id="1856" name="CustomShape 3"/>
          <p:cNvSpPr/>
          <p:nvPr/>
        </p:nvSpPr>
        <p:spPr>
          <a:xfrm>
            <a:off x="1575000" y="2441160"/>
            <a:ext cx="1357920" cy="575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5600" rIns="75600" tIns="37800" bIns="37800" anchor="ctr">
            <a:noAutofit/>
          </a:bodyPr>
          <a:p>
            <a:pPr algn="ctr"/>
            <a:r>
              <a:rPr b="0" lang="en-GB" sz="1500" spc="-1" strike="noStrike">
                <a:solidFill>
                  <a:srgbClr val="000000"/>
                </a:solidFill>
                <a:latin typeface="Arial"/>
              </a:rPr>
              <a:t>AND</a:t>
            </a:r>
            <a:endParaRPr b="0" lang="en-US" sz="1500" spc="-1" strike="noStrike">
              <a:solidFill>
                <a:srgbClr val="000000"/>
              </a:solidFill>
              <a:latin typeface="Arial"/>
            </a:endParaRPr>
          </a:p>
        </p:txBody>
      </p:sp>
      <p:sp>
        <p:nvSpPr>
          <p:cNvPr id="1857" name="CustomShape 4"/>
          <p:cNvSpPr/>
          <p:nvPr/>
        </p:nvSpPr>
        <p:spPr>
          <a:xfrm>
            <a:off x="1575000" y="3386160"/>
            <a:ext cx="1357920" cy="575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5600" rIns="75600" tIns="37800" bIns="37800" anchor="ctr">
            <a:noAutofit/>
          </a:bodyPr>
          <a:p>
            <a:pPr algn="ctr"/>
            <a:r>
              <a:rPr b="0" lang="en-GB" sz="1500" spc="-1" strike="noStrike">
                <a:solidFill>
                  <a:srgbClr val="000000"/>
                </a:solidFill>
                <a:latin typeface="Arial"/>
              </a:rPr>
              <a:t>XOR</a:t>
            </a:r>
            <a:endParaRPr b="0" lang="en-US" sz="1500" spc="-1" strike="noStrike">
              <a:solidFill>
                <a:srgbClr val="000000"/>
              </a:solidFill>
              <a:latin typeface="Arial"/>
            </a:endParaRPr>
          </a:p>
        </p:txBody>
      </p:sp>
      <p:sp>
        <p:nvSpPr>
          <p:cNvPr id="1858" name="CustomShape 5"/>
          <p:cNvSpPr/>
          <p:nvPr/>
        </p:nvSpPr>
        <p:spPr>
          <a:xfrm>
            <a:off x="1575000" y="4331160"/>
            <a:ext cx="1357920" cy="575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75600" rIns="75600" tIns="37800" bIns="37800" anchor="ctr">
            <a:noAutofit/>
          </a:bodyPr>
          <a:p>
            <a:pPr algn="ctr"/>
            <a:r>
              <a:rPr b="0" lang="en-GB" sz="1500" spc="-1" strike="noStrike">
                <a:solidFill>
                  <a:srgbClr val="000000"/>
                </a:solidFill>
                <a:latin typeface="Arial"/>
              </a:rPr>
              <a:t>Event-based</a:t>
            </a:r>
            <a:endParaRPr b="0" lang="en-US" sz="1500" spc="-1" strike="noStrike">
              <a:solidFill>
                <a:srgbClr val="000000"/>
              </a:solidFill>
              <a:latin typeface="Arial"/>
            </a:endParaRPr>
          </a:p>
        </p:txBody>
      </p:sp>
      <p:grpSp>
        <p:nvGrpSpPr>
          <p:cNvPr id="1859" name="Group 6"/>
          <p:cNvGrpSpPr/>
          <p:nvPr/>
        </p:nvGrpSpPr>
        <p:grpSpPr>
          <a:xfrm>
            <a:off x="708480" y="2519640"/>
            <a:ext cx="629280" cy="2367360"/>
            <a:chOff x="708480" y="2519640"/>
            <a:chExt cx="629280" cy="2367360"/>
          </a:xfrm>
        </p:grpSpPr>
        <p:sp>
          <p:nvSpPr>
            <p:cNvPr id="1860" name="CustomShape 7"/>
            <p:cNvSpPr/>
            <p:nvPr/>
          </p:nvSpPr>
          <p:spPr>
            <a:xfrm>
              <a:off x="708480" y="2519640"/>
              <a:ext cx="629280" cy="2367360"/>
            </a:xfrm>
            <a:prstGeom prst="rect">
              <a:avLst/>
            </a:prstGeom>
            <a:noFill/>
            <a:ln>
              <a:noFill/>
            </a:ln>
          </p:spPr>
          <p:style>
            <a:lnRef idx="0"/>
            <a:fillRef idx="0"/>
            <a:effectRef idx="0"/>
            <a:fontRef idx="minor"/>
          </p:style>
        </p:sp>
        <p:sp>
          <p:nvSpPr>
            <p:cNvPr id="1861" name="CustomShape 8"/>
            <p:cNvSpPr/>
            <p:nvPr/>
          </p:nvSpPr>
          <p:spPr>
            <a:xfrm>
              <a:off x="735120" y="2546280"/>
              <a:ext cx="578520" cy="578160"/>
            </a:xfrm>
            <a:custGeom>
              <a:avLst/>
              <a:gdLst/>
              <a:ahLst/>
              <a:rect l="l" t="t" r="r" b="b"/>
              <a:pathLst>
                <a:path w="429" h="429">
                  <a:moveTo>
                    <a:pt x="0" y="215"/>
                  </a:moveTo>
                  <a:lnTo>
                    <a:pt x="215" y="0"/>
                  </a:lnTo>
                  <a:lnTo>
                    <a:pt x="429" y="215"/>
                  </a:lnTo>
                  <a:lnTo>
                    <a:pt x="215" y="429"/>
                  </a:lnTo>
                  <a:lnTo>
                    <a:pt x="0" y="215"/>
                  </a:lnTo>
                  <a:close/>
                </a:path>
              </a:pathLst>
            </a:custGeom>
            <a:solidFill>
              <a:srgbClr val="ffffff"/>
            </a:solidFill>
            <a:ln>
              <a:noFill/>
            </a:ln>
          </p:spPr>
          <p:style>
            <a:lnRef idx="0"/>
            <a:fillRef idx="0"/>
            <a:effectRef idx="0"/>
            <a:fontRef idx="minor"/>
          </p:style>
        </p:sp>
        <p:sp>
          <p:nvSpPr>
            <p:cNvPr id="1862" name="CustomShape 9"/>
            <p:cNvSpPr/>
            <p:nvPr/>
          </p:nvSpPr>
          <p:spPr>
            <a:xfrm>
              <a:off x="735120" y="2546280"/>
              <a:ext cx="578520" cy="578160"/>
            </a:xfrm>
            <a:custGeom>
              <a:avLst/>
              <a:gdLst/>
              <a:ahLst/>
              <a:rect l="l" t="t" r="r" b="b"/>
              <a:pathLst>
                <a:path w="429" h="429">
                  <a:moveTo>
                    <a:pt x="0" y="215"/>
                  </a:moveTo>
                  <a:lnTo>
                    <a:pt x="215" y="0"/>
                  </a:lnTo>
                  <a:lnTo>
                    <a:pt x="429" y="215"/>
                  </a:lnTo>
                  <a:lnTo>
                    <a:pt x="215" y="429"/>
                  </a:lnTo>
                  <a:lnTo>
                    <a:pt x="0" y="215"/>
                  </a:lnTo>
                  <a:close/>
                </a:path>
              </a:pathLst>
            </a:custGeom>
            <a:noFill/>
            <a:ln>
              <a:solidFill>
                <a:srgbClr val="000000"/>
              </a:solidFill>
            </a:ln>
          </p:spPr>
          <p:style>
            <a:lnRef idx="0"/>
            <a:fillRef idx="0"/>
            <a:effectRef idx="0"/>
            <a:fontRef idx="minor"/>
          </p:style>
        </p:sp>
        <p:sp>
          <p:nvSpPr>
            <p:cNvPr id="1863" name="Line 10"/>
            <p:cNvSpPr/>
            <p:nvPr/>
          </p:nvSpPr>
          <p:spPr>
            <a:xfrm>
              <a:off x="1024920" y="2689920"/>
              <a:ext cx="2520" cy="289080"/>
            </a:xfrm>
            <a:prstGeom prst="line">
              <a:avLst/>
            </a:prstGeom>
            <a:ln>
              <a:solidFill>
                <a:srgbClr val="000000"/>
              </a:solidFill>
            </a:ln>
          </p:spPr>
          <p:style>
            <a:lnRef idx="0"/>
            <a:fillRef idx="0"/>
            <a:effectRef idx="0"/>
            <a:fontRef idx="minor"/>
          </p:style>
        </p:sp>
        <p:sp>
          <p:nvSpPr>
            <p:cNvPr id="1864" name="Line 11"/>
            <p:cNvSpPr/>
            <p:nvPr/>
          </p:nvSpPr>
          <p:spPr>
            <a:xfrm>
              <a:off x="878760" y="2835720"/>
              <a:ext cx="289440" cy="2520"/>
            </a:xfrm>
            <a:prstGeom prst="line">
              <a:avLst/>
            </a:prstGeom>
            <a:ln>
              <a:solidFill>
                <a:srgbClr val="000000"/>
              </a:solidFill>
            </a:ln>
          </p:spPr>
          <p:style>
            <a:lnRef idx="0"/>
            <a:fillRef idx="0"/>
            <a:effectRef idx="0"/>
            <a:fontRef idx="minor"/>
          </p:style>
        </p:sp>
        <p:sp>
          <p:nvSpPr>
            <p:cNvPr id="1865" name="CustomShape 12"/>
            <p:cNvSpPr/>
            <p:nvPr/>
          </p:nvSpPr>
          <p:spPr>
            <a:xfrm>
              <a:off x="735120" y="3414240"/>
              <a:ext cx="578520" cy="577800"/>
            </a:xfrm>
            <a:custGeom>
              <a:avLst/>
              <a:gdLst/>
              <a:ahLst/>
              <a:rect l="l" t="t" r="r" b="b"/>
              <a:pathLst>
                <a:path w="429" h="429">
                  <a:moveTo>
                    <a:pt x="0" y="215"/>
                  </a:moveTo>
                  <a:lnTo>
                    <a:pt x="215" y="0"/>
                  </a:lnTo>
                  <a:lnTo>
                    <a:pt x="429" y="215"/>
                  </a:lnTo>
                  <a:lnTo>
                    <a:pt x="215" y="429"/>
                  </a:lnTo>
                  <a:lnTo>
                    <a:pt x="0" y="215"/>
                  </a:lnTo>
                  <a:close/>
                </a:path>
              </a:pathLst>
            </a:custGeom>
            <a:solidFill>
              <a:srgbClr val="ffffff"/>
            </a:solidFill>
            <a:ln>
              <a:noFill/>
            </a:ln>
          </p:spPr>
          <p:style>
            <a:lnRef idx="0"/>
            <a:fillRef idx="0"/>
            <a:effectRef idx="0"/>
            <a:fontRef idx="minor"/>
          </p:style>
        </p:sp>
        <p:sp>
          <p:nvSpPr>
            <p:cNvPr id="1866" name="CustomShape 13"/>
            <p:cNvSpPr/>
            <p:nvPr/>
          </p:nvSpPr>
          <p:spPr>
            <a:xfrm>
              <a:off x="735120" y="3414240"/>
              <a:ext cx="578520" cy="577800"/>
            </a:xfrm>
            <a:custGeom>
              <a:avLst/>
              <a:gdLst/>
              <a:ahLst/>
              <a:rect l="l" t="t" r="r" b="b"/>
              <a:pathLst>
                <a:path w="429" h="429">
                  <a:moveTo>
                    <a:pt x="0" y="215"/>
                  </a:moveTo>
                  <a:lnTo>
                    <a:pt x="215" y="0"/>
                  </a:lnTo>
                  <a:lnTo>
                    <a:pt x="429" y="215"/>
                  </a:lnTo>
                  <a:lnTo>
                    <a:pt x="215" y="429"/>
                  </a:lnTo>
                  <a:lnTo>
                    <a:pt x="0" y="215"/>
                  </a:lnTo>
                  <a:close/>
                </a:path>
              </a:pathLst>
            </a:custGeom>
            <a:noFill/>
            <a:ln>
              <a:solidFill>
                <a:srgbClr val="000000"/>
              </a:solidFill>
            </a:ln>
          </p:spPr>
          <p:style>
            <a:lnRef idx="0"/>
            <a:fillRef idx="0"/>
            <a:effectRef idx="0"/>
            <a:fontRef idx="minor"/>
          </p:style>
        </p:sp>
        <p:sp>
          <p:nvSpPr>
            <p:cNvPr id="1867" name="Line 14"/>
            <p:cNvSpPr/>
            <p:nvPr/>
          </p:nvSpPr>
          <p:spPr>
            <a:xfrm flipV="1">
              <a:off x="927000" y="3608280"/>
              <a:ext cx="191520" cy="191520"/>
            </a:xfrm>
            <a:prstGeom prst="line">
              <a:avLst/>
            </a:prstGeom>
            <a:ln>
              <a:solidFill>
                <a:srgbClr val="000000"/>
              </a:solidFill>
            </a:ln>
          </p:spPr>
          <p:style>
            <a:lnRef idx="0"/>
            <a:fillRef idx="0"/>
            <a:effectRef idx="0"/>
            <a:fontRef idx="minor"/>
          </p:style>
        </p:sp>
        <p:sp>
          <p:nvSpPr>
            <p:cNvPr id="1868" name="Line 15"/>
            <p:cNvSpPr/>
            <p:nvPr/>
          </p:nvSpPr>
          <p:spPr>
            <a:xfrm>
              <a:off x="927000" y="3608640"/>
              <a:ext cx="191520" cy="191520"/>
            </a:xfrm>
            <a:prstGeom prst="line">
              <a:avLst/>
            </a:prstGeom>
            <a:ln>
              <a:solidFill>
                <a:srgbClr val="000000"/>
              </a:solidFill>
            </a:ln>
          </p:spPr>
          <p:style>
            <a:lnRef idx="0"/>
            <a:fillRef idx="0"/>
            <a:effectRef idx="0"/>
            <a:fontRef idx="minor"/>
          </p:style>
        </p:sp>
        <p:sp>
          <p:nvSpPr>
            <p:cNvPr id="1869" name="CustomShape 16"/>
            <p:cNvSpPr/>
            <p:nvPr/>
          </p:nvSpPr>
          <p:spPr>
            <a:xfrm>
              <a:off x="735120" y="4284360"/>
              <a:ext cx="578520" cy="575640"/>
            </a:xfrm>
            <a:custGeom>
              <a:avLst/>
              <a:gdLst/>
              <a:ahLst/>
              <a:rect l="l" t="t" r="r" b="b"/>
              <a:pathLst>
                <a:path w="429" h="428">
                  <a:moveTo>
                    <a:pt x="0" y="213"/>
                  </a:moveTo>
                  <a:lnTo>
                    <a:pt x="215" y="0"/>
                  </a:lnTo>
                  <a:lnTo>
                    <a:pt x="429" y="213"/>
                  </a:lnTo>
                  <a:lnTo>
                    <a:pt x="215" y="428"/>
                  </a:lnTo>
                  <a:lnTo>
                    <a:pt x="0" y="213"/>
                  </a:lnTo>
                  <a:close/>
                </a:path>
              </a:pathLst>
            </a:custGeom>
            <a:solidFill>
              <a:srgbClr val="ffffff"/>
            </a:solidFill>
            <a:ln>
              <a:noFill/>
            </a:ln>
          </p:spPr>
          <p:style>
            <a:lnRef idx="0"/>
            <a:fillRef idx="0"/>
            <a:effectRef idx="0"/>
            <a:fontRef idx="minor"/>
          </p:style>
        </p:sp>
        <p:sp>
          <p:nvSpPr>
            <p:cNvPr id="1870" name="CustomShape 17"/>
            <p:cNvSpPr/>
            <p:nvPr/>
          </p:nvSpPr>
          <p:spPr>
            <a:xfrm>
              <a:off x="735120" y="4284360"/>
              <a:ext cx="578520" cy="575640"/>
            </a:xfrm>
            <a:custGeom>
              <a:avLst/>
              <a:gdLst/>
              <a:ahLst/>
              <a:rect l="l" t="t" r="r" b="b"/>
              <a:pathLst>
                <a:path w="429" h="428">
                  <a:moveTo>
                    <a:pt x="0" y="213"/>
                  </a:moveTo>
                  <a:lnTo>
                    <a:pt x="215" y="0"/>
                  </a:lnTo>
                  <a:lnTo>
                    <a:pt x="429" y="213"/>
                  </a:lnTo>
                  <a:lnTo>
                    <a:pt x="215" y="428"/>
                  </a:lnTo>
                  <a:lnTo>
                    <a:pt x="0" y="213"/>
                  </a:lnTo>
                  <a:close/>
                </a:path>
              </a:pathLst>
            </a:custGeom>
            <a:noFill/>
            <a:ln>
              <a:solidFill>
                <a:srgbClr val="000000"/>
              </a:solidFill>
            </a:ln>
          </p:spPr>
          <p:style>
            <a:lnRef idx="0"/>
            <a:fillRef idx="0"/>
            <a:effectRef idx="0"/>
            <a:fontRef idx="minor"/>
          </p:style>
        </p:sp>
        <p:sp>
          <p:nvSpPr>
            <p:cNvPr id="1871" name="CustomShape 18"/>
            <p:cNvSpPr/>
            <p:nvPr/>
          </p:nvSpPr>
          <p:spPr>
            <a:xfrm>
              <a:off x="878760" y="4427280"/>
              <a:ext cx="289440" cy="289080"/>
            </a:xfrm>
            <a:custGeom>
              <a:avLst/>
              <a:gdLst/>
              <a:ahLst/>
              <a:rect l="l" t="t" r="r" b="b"/>
              <a:pathLst>
                <a:path w="214" h="214">
                  <a:moveTo>
                    <a:pt x="214" y="106"/>
                  </a:moveTo>
                  <a:lnTo>
                    <a:pt x="212" y="85"/>
                  </a:lnTo>
                  <a:lnTo>
                    <a:pt x="206" y="66"/>
                  </a:lnTo>
                  <a:lnTo>
                    <a:pt x="196" y="47"/>
                  </a:lnTo>
                  <a:lnTo>
                    <a:pt x="182" y="32"/>
                  </a:lnTo>
                  <a:lnTo>
                    <a:pt x="167" y="18"/>
                  </a:lnTo>
                  <a:lnTo>
                    <a:pt x="148" y="8"/>
                  </a:lnTo>
                  <a:lnTo>
                    <a:pt x="129" y="2"/>
                  </a:lnTo>
                  <a:lnTo>
                    <a:pt x="108" y="0"/>
                  </a:lnTo>
                  <a:lnTo>
                    <a:pt x="86" y="2"/>
                  </a:lnTo>
                  <a:lnTo>
                    <a:pt x="66" y="8"/>
                  </a:lnTo>
                  <a:lnTo>
                    <a:pt x="47" y="18"/>
                  </a:lnTo>
                  <a:lnTo>
                    <a:pt x="32" y="32"/>
                  </a:lnTo>
                  <a:lnTo>
                    <a:pt x="18" y="47"/>
                  </a:lnTo>
                  <a:lnTo>
                    <a:pt x="9" y="66"/>
                  </a:lnTo>
                  <a:lnTo>
                    <a:pt x="2" y="85"/>
                  </a:lnTo>
                  <a:lnTo>
                    <a:pt x="0" y="106"/>
                  </a:lnTo>
                  <a:lnTo>
                    <a:pt x="2" y="129"/>
                  </a:lnTo>
                  <a:lnTo>
                    <a:pt x="9" y="148"/>
                  </a:lnTo>
                  <a:lnTo>
                    <a:pt x="18" y="167"/>
                  </a:lnTo>
                  <a:lnTo>
                    <a:pt x="32" y="182"/>
                  </a:lnTo>
                  <a:lnTo>
                    <a:pt x="47" y="196"/>
                  </a:lnTo>
                  <a:lnTo>
                    <a:pt x="66" y="206"/>
                  </a:lnTo>
                  <a:lnTo>
                    <a:pt x="86" y="212"/>
                  </a:lnTo>
                  <a:lnTo>
                    <a:pt x="108" y="214"/>
                  </a:lnTo>
                  <a:lnTo>
                    <a:pt x="129" y="212"/>
                  </a:lnTo>
                  <a:lnTo>
                    <a:pt x="148" y="206"/>
                  </a:lnTo>
                  <a:lnTo>
                    <a:pt x="167" y="196"/>
                  </a:lnTo>
                  <a:lnTo>
                    <a:pt x="182" y="182"/>
                  </a:lnTo>
                  <a:lnTo>
                    <a:pt x="196" y="167"/>
                  </a:lnTo>
                  <a:lnTo>
                    <a:pt x="206" y="148"/>
                  </a:lnTo>
                  <a:lnTo>
                    <a:pt x="212" y="129"/>
                  </a:lnTo>
                  <a:lnTo>
                    <a:pt x="214" y="106"/>
                  </a:lnTo>
                  <a:close/>
                </a:path>
              </a:pathLst>
            </a:custGeom>
            <a:solidFill>
              <a:srgbClr val="ffffff"/>
            </a:solidFill>
            <a:ln>
              <a:noFill/>
            </a:ln>
          </p:spPr>
          <p:style>
            <a:lnRef idx="0"/>
            <a:fillRef idx="0"/>
            <a:effectRef idx="0"/>
            <a:fontRef idx="minor"/>
          </p:style>
        </p:sp>
        <p:sp>
          <p:nvSpPr>
            <p:cNvPr id="1872" name="CustomShape 19"/>
            <p:cNvSpPr/>
            <p:nvPr/>
          </p:nvSpPr>
          <p:spPr>
            <a:xfrm>
              <a:off x="878760" y="4427280"/>
              <a:ext cx="289440" cy="289080"/>
            </a:xfrm>
            <a:custGeom>
              <a:avLst/>
              <a:gdLst/>
              <a:ahLst/>
              <a:rect l="l" t="t" r="r" b="b"/>
              <a:pathLst>
                <a:path w="214" h="214">
                  <a:moveTo>
                    <a:pt x="214" y="106"/>
                  </a:moveTo>
                  <a:lnTo>
                    <a:pt x="212" y="85"/>
                  </a:lnTo>
                  <a:lnTo>
                    <a:pt x="206" y="66"/>
                  </a:lnTo>
                  <a:lnTo>
                    <a:pt x="196" y="47"/>
                  </a:lnTo>
                  <a:lnTo>
                    <a:pt x="182" y="32"/>
                  </a:lnTo>
                  <a:lnTo>
                    <a:pt x="167" y="18"/>
                  </a:lnTo>
                  <a:lnTo>
                    <a:pt x="148" y="8"/>
                  </a:lnTo>
                  <a:lnTo>
                    <a:pt x="129" y="2"/>
                  </a:lnTo>
                  <a:lnTo>
                    <a:pt x="108" y="0"/>
                  </a:lnTo>
                  <a:lnTo>
                    <a:pt x="86" y="2"/>
                  </a:lnTo>
                  <a:lnTo>
                    <a:pt x="66" y="8"/>
                  </a:lnTo>
                  <a:lnTo>
                    <a:pt x="47" y="18"/>
                  </a:lnTo>
                  <a:lnTo>
                    <a:pt x="32" y="32"/>
                  </a:lnTo>
                  <a:lnTo>
                    <a:pt x="18" y="47"/>
                  </a:lnTo>
                  <a:lnTo>
                    <a:pt x="9" y="66"/>
                  </a:lnTo>
                  <a:lnTo>
                    <a:pt x="2" y="85"/>
                  </a:lnTo>
                  <a:lnTo>
                    <a:pt x="0" y="106"/>
                  </a:lnTo>
                  <a:lnTo>
                    <a:pt x="2" y="129"/>
                  </a:lnTo>
                  <a:lnTo>
                    <a:pt x="9" y="148"/>
                  </a:lnTo>
                  <a:lnTo>
                    <a:pt x="18" y="167"/>
                  </a:lnTo>
                  <a:lnTo>
                    <a:pt x="32" y="182"/>
                  </a:lnTo>
                  <a:lnTo>
                    <a:pt x="47" y="196"/>
                  </a:lnTo>
                  <a:lnTo>
                    <a:pt x="66" y="206"/>
                  </a:lnTo>
                  <a:lnTo>
                    <a:pt x="86" y="212"/>
                  </a:lnTo>
                  <a:lnTo>
                    <a:pt x="108" y="214"/>
                  </a:lnTo>
                  <a:lnTo>
                    <a:pt x="129" y="212"/>
                  </a:lnTo>
                  <a:lnTo>
                    <a:pt x="148" y="206"/>
                  </a:lnTo>
                  <a:lnTo>
                    <a:pt x="167" y="196"/>
                  </a:lnTo>
                  <a:lnTo>
                    <a:pt x="182" y="182"/>
                  </a:lnTo>
                  <a:lnTo>
                    <a:pt x="196" y="167"/>
                  </a:lnTo>
                  <a:lnTo>
                    <a:pt x="206" y="148"/>
                  </a:lnTo>
                  <a:lnTo>
                    <a:pt x="212" y="129"/>
                  </a:lnTo>
                  <a:lnTo>
                    <a:pt x="214" y="106"/>
                  </a:lnTo>
                </a:path>
              </a:pathLst>
            </a:custGeom>
            <a:noFill/>
            <a:ln>
              <a:solidFill>
                <a:srgbClr val="000000"/>
              </a:solidFill>
            </a:ln>
          </p:spPr>
          <p:style>
            <a:lnRef idx="0"/>
            <a:fillRef idx="0"/>
            <a:effectRef idx="0"/>
            <a:fontRef idx="minor"/>
          </p:style>
        </p:sp>
        <p:sp>
          <p:nvSpPr>
            <p:cNvPr id="1873" name="CustomShape 20"/>
            <p:cNvSpPr/>
            <p:nvPr/>
          </p:nvSpPr>
          <p:spPr>
            <a:xfrm>
              <a:off x="907920" y="4457160"/>
              <a:ext cx="230040" cy="229680"/>
            </a:xfrm>
            <a:custGeom>
              <a:avLst/>
              <a:gdLst/>
              <a:ahLst/>
              <a:rect l="l" t="t" r="r" b="b"/>
              <a:pathLst>
                <a:path w="172" h="172">
                  <a:moveTo>
                    <a:pt x="172" y="85"/>
                  </a:moveTo>
                  <a:lnTo>
                    <a:pt x="170" y="68"/>
                  </a:lnTo>
                  <a:lnTo>
                    <a:pt x="165" y="53"/>
                  </a:lnTo>
                  <a:lnTo>
                    <a:pt x="157" y="38"/>
                  </a:lnTo>
                  <a:lnTo>
                    <a:pt x="147" y="25"/>
                  </a:lnTo>
                  <a:lnTo>
                    <a:pt x="134" y="15"/>
                  </a:lnTo>
                  <a:lnTo>
                    <a:pt x="119" y="7"/>
                  </a:lnTo>
                  <a:lnTo>
                    <a:pt x="104" y="1"/>
                  </a:lnTo>
                  <a:lnTo>
                    <a:pt x="87" y="0"/>
                  </a:lnTo>
                  <a:lnTo>
                    <a:pt x="68" y="1"/>
                  </a:lnTo>
                  <a:lnTo>
                    <a:pt x="53" y="7"/>
                  </a:lnTo>
                  <a:lnTo>
                    <a:pt x="38" y="15"/>
                  </a:lnTo>
                  <a:lnTo>
                    <a:pt x="25" y="25"/>
                  </a:lnTo>
                  <a:lnTo>
                    <a:pt x="15" y="38"/>
                  </a:lnTo>
                  <a:lnTo>
                    <a:pt x="7" y="53"/>
                  </a:lnTo>
                  <a:lnTo>
                    <a:pt x="3" y="68"/>
                  </a:lnTo>
                  <a:lnTo>
                    <a:pt x="0" y="85"/>
                  </a:lnTo>
                  <a:lnTo>
                    <a:pt x="3" y="104"/>
                  </a:lnTo>
                  <a:lnTo>
                    <a:pt x="7" y="119"/>
                  </a:lnTo>
                  <a:lnTo>
                    <a:pt x="15" y="134"/>
                  </a:lnTo>
                  <a:lnTo>
                    <a:pt x="25" y="147"/>
                  </a:lnTo>
                  <a:lnTo>
                    <a:pt x="38" y="157"/>
                  </a:lnTo>
                  <a:lnTo>
                    <a:pt x="53" y="165"/>
                  </a:lnTo>
                  <a:lnTo>
                    <a:pt x="68" y="170"/>
                  </a:lnTo>
                  <a:lnTo>
                    <a:pt x="87" y="172"/>
                  </a:lnTo>
                  <a:lnTo>
                    <a:pt x="104" y="170"/>
                  </a:lnTo>
                  <a:lnTo>
                    <a:pt x="119" y="165"/>
                  </a:lnTo>
                  <a:lnTo>
                    <a:pt x="134" y="157"/>
                  </a:lnTo>
                  <a:lnTo>
                    <a:pt x="147" y="147"/>
                  </a:lnTo>
                  <a:lnTo>
                    <a:pt x="157" y="134"/>
                  </a:lnTo>
                  <a:lnTo>
                    <a:pt x="165" y="119"/>
                  </a:lnTo>
                  <a:lnTo>
                    <a:pt x="170" y="104"/>
                  </a:lnTo>
                  <a:lnTo>
                    <a:pt x="172" y="85"/>
                  </a:lnTo>
                  <a:close/>
                </a:path>
              </a:pathLst>
            </a:custGeom>
            <a:solidFill>
              <a:srgbClr val="ffffff"/>
            </a:solidFill>
            <a:ln>
              <a:noFill/>
            </a:ln>
          </p:spPr>
          <p:style>
            <a:lnRef idx="0"/>
            <a:fillRef idx="0"/>
            <a:effectRef idx="0"/>
            <a:fontRef idx="minor"/>
          </p:style>
        </p:sp>
        <p:sp>
          <p:nvSpPr>
            <p:cNvPr id="1874" name="CustomShape 21"/>
            <p:cNvSpPr/>
            <p:nvPr/>
          </p:nvSpPr>
          <p:spPr>
            <a:xfrm>
              <a:off x="907920" y="4457160"/>
              <a:ext cx="230040" cy="229680"/>
            </a:xfrm>
            <a:custGeom>
              <a:avLst/>
              <a:gdLst/>
              <a:ahLst/>
              <a:rect l="l" t="t" r="r" b="b"/>
              <a:pathLst>
                <a:path w="172" h="172">
                  <a:moveTo>
                    <a:pt x="172" y="85"/>
                  </a:moveTo>
                  <a:lnTo>
                    <a:pt x="170" y="68"/>
                  </a:lnTo>
                  <a:lnTo>
                    <a:pt x="165" y="53"/>
                  </a:lnTo>
                  <a:lnTo>
                    <a:pt x="157" y="38"/>
                  </a:lnTo>
                  <a:lnTo>
                    <a:pt x="147" y="25"/>
                  </a:lnTo>
                  <a:lnTo>
                    <a:pt x="134" y="15"/>
                  </a:lnTo>
                  <a:lnTo>
                    <a:pt x="119" y="7"/>
                  </a:lnTo>
                  <a:lnTo>
                    <a:pt x="104" y="1"/>
                  </a:lnTo>
                  <a:lnTo>
                    <a:pt x="87" y="0"/>
                  </a:lnTo>
                  <a:lnTo>
                    <a:pt x="68" y="1"/>
                  </a:lnTo>
                  <a:lnTo>
                    <a:pt x="53" y="7"/>
                  </a:lnTo>
                  <a:lnTo>
                    <a:pt x="38" y="15"/>
                  </a:lnTo>
                  <a:lnTo>
                    <a:pt x="25" y="25"/>
                  </a:lnTo>
                  <a:lnTo>
                    <a:pt x="15" y="38"/>
                  </a:lnTo>
                  <a:lnTo>
                    <a:pt x="7" y="53"/>
                  </a:lnTo>
                  <a:lnTo>
                    <a:pt x="3" y="68"/>
                  </a:lnTo>
                  <a:lnTo>
                    <a:pt x="0" y="85"/>
                  </a:lnTo>
                  <a:lnTo>
                    <a:pt x="3" y="104"/>
                  </a:lnTo>
                  <a:lnTo>
                    <a:pt x="7" y="119"/>
                  </a:lnTo>
                  <a:lnTo>
                    <a:pt x="15" y="134"/>
                  </a:lnTo>
                  <a:lnTo>
                    <a:pt x="25" y="147"/>
                  </a:lnTo>
                  <a:lnTo>
                    <a:pt x="38" y="157"/>
                  </a:lnTo>
                  <a:lnTo>
                    <a:pt x="53" y="165"/>
                  </a:lnTo>
                  <a:lnTo>
                    <a:pt x="68" y="170"/>
                  </a:lnTo>
                  <a:lnTo>
                    <a:pt x="87" y="172"/>
                  </a:lnTo>
                  <a:lnTo>
                    <a:pt x="104" y="170"/>
                  </a:lnTo>
                  <a:lnTo>
                    <a:pt x="119" y="165"/>
                  </a:lnTo>
                  <a:lnTo>
                    <a:pt x="134" y="157"/>
                  </a:lnTo>
                  <a:lnTo>
                    <a:pt x="147" y="147"/>
                  </a:lnTo>
                  <a:lnTo>
                    <a:pt x="157" y="134"/>
                  </a:lnTo>
                  <a:lnTo>
                    <a:pt x="165" y="119"/>
                  </a:lnTo>
                  <a:lnTo>
                    <a:pt x="170" y="104"/>
                  </a:lnTo>
                  <a:lnTo>
                    <a:pt x="172" y="85"/>
                  </a:lnTo>
                </a:path>
              </a:pathLst>
            </a:custGeom>
            <a:noFill/>
            <a:ln>
              <a:solidFill>
                <a:srgbClr val="000000"/>
              </a:solidFill>
            </a:ln>
          </p:spPr>
          <p:style>
            <a:lnRef idx="0"/>
            <a:fillRef idx="0"/>
            <a:effectRef idx="0"/>
            <a:fontRef idx="minor"/>
          </p:style>
        </p:sp>
        <p:sp>
          <p:nvSpPr>
            <p:cNvPr id="1875" name="CustomShape 22"/>
            <p:cNvSpPr/>
            <p:nvPr/>
          </p:nvSpPr>
          <p:spPr>
            <a:xfrm>
              <a:off x="934920" y="4470480"/>
              <a:ext cx="176040" cy="203040"/>
            </a:xfrm>
            <a:custGeom>
              <a:avLst/>
              <a:gdLst/>
              <a:ahLst/>
              <a:rect l="l" t="t" r="r" b="b"/>
              <a:pathLst>
                <a:path w="130" h="150">
                  <a:moveTo>
                    <a:pt x="43" y="113"/>
                  </a:moveTo>
                  <a:lnTo>
                    <a:pt x="66" y="150"/>
                  </a:lnTo>
                  <a:lnTo>
                    <a:pt x="87" y="113"/>
                  </a:lnTo>
                  <a:lnTo>
                    <a:pt x="130" y="113"/>
                  </a:lnTo>
                  <a:lnTo>
                    <a:pt x="109" y="74"/>
                  </a:lnTo>
                  <a:lnTo>
                    <a:pt x="130" y="37"/>
                  </a:lnTo>
                  <a:lnTo>
                    <a:pt x="87" y="37"/>
                  </a:lnTo>
                  <a:lnTo>
                    <a:pt x="66" y="0"/>
                  </a:lnTo>
                  <a:lnTo>
                    <a:pt x="43" y="37"/>
                  </a:lnTo>
                  <a:lnTo>
                    <a:pt x="0" y="37"/>
                  </a:lnTo>
                  <a:lnTo>
                    <a:pt x="21" y="74"/>
                  </a:lnTo>
                  <a:lnTo>
                    <a:pt x="0" y="113"/>
                  </a:lnTo>
                  <a:lnTo>
                    <a:pt x="43" y="113"/>
                  </a:lnTo>
                  <a:close/>
                </a:path>
              </a:pathLst>
            </a:custGeom>
            <a:solidFill>
              <a:srgbClr val="000000"/>
            </a:solidFill>
            <a:ln>
              <a:noFill/>
            </a:ln>
          </p:spPr>
          <p:style>
            <a:lnRef idx="0"/>
            <a:fillRef idx="0"/>
            <a:effectRef idx="0"/>
            <a:fontRef idx="minor"/>
          </p:style>
        </p:sp>
        <p:sp>
          <p:nvSpPr>
            <p:cNvPr id="1876" name="CustomShape 23"/>
            <p:cNvSpPr/>
            <p:nvPr/>
          </p:nvSpPr>
          <p:spPr>
            <a:xfrm>
              <a:off x="934920" y="4470480"/>
              <a:ext cx="176040" cy="203040"/>
            </a:xfrm>
            <a:custGeom>
              <a:avLst/>
              <a:gdLst/>
              <a:ahLst/>
              <a:rect l="l" t="t" r="r" b="b"/>
              <a:pathLst>
                <a:path w="130" h="150">
                  <a:moveTo>
                    <a:pt x="43" y="113"/>
                  </a:moveTo>
                  <a:lnTo>
                    <a:pt x="66" y="150"/>
                  </a:lnTo>
                  <a:lnTo>
                    <a:pt x="87" y="113"/>
                  </a:lnTo>
                  <a:lnTo>
                    <a:pt x="130" y="113"/>
                  </a:lnTo>
                  <a:lnTo>
                    <a:pt x="109" y="74"/>
                  </a:lnTo>
                  <a:lnTo>
                    <a:pt x="130" y="37"/>
                  </a:lnTo>
                  <a:lnTo>
                    <a:pt x="87" y="37"/>
                  </a:lnTo>
                  <a:lnTo>
                    <a:pt x="66" y="0"/>
                  </a:lnTo>
                  <a:lnTo>
                    <a:pt x="43" y="37"/>
                  </a:lnTo>
                  <a:lnTo>
                    <a:pt x="0" y="37"/>
                  </a:lnTo>
                  <a:lnTo>
                    <a:pt x="21" y="74"/>
                  </a:lnTo>
                  <a:lnTo>
                    <a:pt x="0" y="113"/>
                  </a:lnTo>
                  <a:lnTo>
                    <a:pt x="43" y="113"/>
                  </a:lnTo>
                  <a:close/>
                </a:path>
              </a:pathLst>
            </a:custGeom>
            <a:noFill/>
            <a:ln>
              <a:solidFill>
                <a:srgbClr val="000000"/>
              </a:solid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7" name="TextShape 1"/>
          <p:cNvSpPr txBox="1"/>
          <p:nvPr/>
        </p:nvSpPr>
        <p:spPr>
          <a:xfrm>
            <a:off x="504000" y="302760"/>
            <a:ext cx="9071640" cy="1259640"/>
          </a:xfrm>
          <a:prstGeom prst="rect">
            <a:avLst/>
          </a:prstGeom>
          <a:noFill/>
          <a:ln w="9360">
            <a:noFill/>
          </a:ln>
        </p:spPr>
        <p:txBody>
          <a:bodyPr lIns="90000" rIns="90000" tIns="45000" bIns="45000" anchor="ctr">
            <a:noAutofit/>
          </a:bodyPr>
          <a:p>
            <a:pPr algn="ctr">
              <a:lnSpc>
                <a:spcPct val="100000"/>
              </a:lnSpc>
            </a:pPr>
            <a:r>
              <a:rPr b="0" lang="en-US" sz="4400" spc="-1" strike="noStrike">
                <a:solidFill>
                  <a:srgbClr val="000000"/>
                </a:solidFill>
                <a:latin typeface="Arial"/>
                <a:ea typeface="Arial"/>
              </a:rPr>
              <a:t>Connecting Object</a:t>
            </a:r>
            <a:endParaRPr b="1" lang="en-US" sz="4400" spc="-1" strike="noStrike">
              <a:latin typeface="Lato Black"/>
            </a:endParaRPr>
          </a:p>
        </p:txBody>
      </p:sp>
      <p:sp>
        <p:nvSpPr>
          <p:cNvPr id="1878" name="TextShape 2"/>
          <p:cNvSpPr txBox="1"/>
          <p:nvPr/>
        </p:nvSpPr>
        <p:spPr>
          <a:xfrm>
            <a:off x="504000" y="2012400"/>
            <a:ext cx="9071640" cy="4796280"/>
          </a:xfrm>
          <a:prstGeom prst="rect">
            <a:avLst/>
          </a:prstGeom>
          <a:noFill/>
          <a:ln w="9360">
            <a:noFill/>
          </a:ln>
        </p:spPr>
        <p:txBody>
          <a:bodyPr lIns="90000" rIns="90000" tIns="45000" bIns="45000">
            <a:noAutofit/>
          </a:bodyPr>
          <a:p>
            <a:pPr marL="343080" indent="-342720">
              <a:lnSpc>
                <a:spcPct val="100000"/>
              </a:lnSpc>
              <a:spcBef>
                <a:spcPts val="641"/>
              </a:spcBef>
              <a:buClr>
                <a:srgbClr val="000000"/>
              </a:buClr>
              <a:buFont typeface="Symbol" charset="2"/>
              <a:buChar char=""/>
            </a:pPr>
            <a:r>
              <a:rPr b="1" lang="en-US" sz="3200" spc="-1" strike="noStrike">
                <a:solidFill>
                  <a:srgbClr val="000000"/>
                </a:solidFill>
                <a:latin typeface="Arial"/>
                <a:ea typeface="Arial"/>
              </a:rPr>
              <a:t>Connecting Object </a:t>
            </a:r>
            <a:endParaRPr b="0" lang="en-US" sz="3200" spc="-1" strike="noStrike">
              <a:latin typeface="Lato"/>
            </a:endParaRPr>
          </a:p>
          <a:p>
            <a:pPr>
              <a:lnSpc>
                <a:spcPct val="100000"/>
              </a:lnSpc>
              <a:spcBef>
                <a:spcPts val="400"/>
              </a:spcBef>
            </a:pPr>
            <a:r>
              <a:rPr b="1" lang="en-US" sz="2000" spc="-1" strike="noStrike">
                <a:solidFill>
                  <a:srgbClr val="000000"/>
                </a:solidFill>
                <a:latin typeface="Arial"/>
                <a:ea typeface="Arial"/>
              </a:rPr>
              <a:t>Connecting Object </a:t>
            </a:r>
            <a:r>
              <a:rPr b="0" lang="en-US" sz="2000" spc="-1" strike="noStrike">
                <a:solidFill>
                  <a:srgbClr val="000000"/>
                </a:solidFill>
                <a:latin typeface="Arial"/>
                <a:ea typeface="Arial"/>
              </a:rPr>
              <a:t>adalah elemen yang menghubungkan Flow object. Connecting Object juga memiliki 3 jenis elemen yaitu :</a:t>
            </a:r>
            <a:endParaRPr b="0" lang="en-US" sz="2000" spc="-1" strike="noStrike">
              <a:latin typeface="Lato"/>
            </a:endParaRPr>
          </a:p>
          <a:p>
            <a:pPr marL="457200" indent="-456840">
              <a:lnSpc>
                <a:spcPct val="100000"/>
              </a:lnSpc>
              <a:spcBef>
                <a:spcPts val="400"/>
              </a:spcBef>
              <a:buClr>
                <a:srgbClr val="000000"/>
              </a:buClr>
              <a:buFont typeface="StarSymbol"/>
              <a:buAutoNum type="arabicPeriod"/>
            </a:pPr>
            <a:r>
              <a:rPr b="1" lang="en-US" sz="2000" spc="-1" strike="noStrike">
                <a:solidFill>
                  <a:srgbClr val="000000"/>
                </a:solidFill>
                <a:latin typeface="Arial"/>
                <a:ea typeface="Arial"/>
              </a:rPr>
              <a:t>Alur Sequence (Sequence flow) </a:t>
            </a:r>
            <a:r>
              <a:rPr b="0" lang="en-US" sz="2000" spc="-1" strike="noStrike">
                <a:solidFill>
                  <a:srgbClr val="000000"/>
                </a:solidFill>
                <a:latin typeface="Arial"/>
                <a:ea typeface="Arial"/>
              </a:rPr>
              <a:t>digunakan untuk menunjukkan urutan yang kegiatan akan yang dilakukan dalam sebuah proses.</a:t>
            </a:r>
            <a:endParaRPr b="0" lang="en-US" sz="2000" spc="-1" strike="noStrike">
              <a:latin typeface="Lato"/>
            </a:endParaRPr>
          </a:p>
          <a:p>
            <a:pPr marL="457200" indent="-456840">
              <a:lnSpc>
                <a:spcPct val="100000"/>
              </a:lnSpc>
              <a:spcBef>
                <a:spcPts val="400"/>
              </a:spcBef>
              <a:buClr>
                <a:srgbClr val="000000"/>
              </a:buClr>
              <a:buFont typeface="StarSymbol"/>
              <a:buAutoNum type="arabicPeriod"/>
            </a:pPr>
            <a:r>
              <a:rPr b="1" lang="en-US" sz="2000" spc="-1" strike="noStrike">
                <a:solidFill>
                  <a:srgbClr val="000000"/>
                </a:solidFill>
                <a:latin typeface="Arial"/>
                <a:ea typeface="Arial"/>
              </a:rPr>
              <a:t>Alur Pesan (Messege Flow) </a:t>
            </a:r>
            <a:r>
              <a:rPr b="0" lang="en-US" sz="2000" spc="-1" strike="noStrike">
                <a:solidFill>
                  <a:srgbClr val="000000"/>
                </a:solidFill>
                <a:latin typeface="Arial"/>
                <a:ea typeface="Arial"/>
              </a:rPr>
              <a:t>digunakan untuk menunjukkan aliran pesan antara dua entitas yang siap untuk mengirim dan menerima.</a:t>
            </a:r>
            <a:endParaRPr b="0" lang="en-US" sz="2000" spc="-1" strike="noStrike">
              <a:latin typeface="Lato"/>
            </a:endParaRPr>
          </a:p>
          <a:p>
            <a:pPr marL="457200" indent="-456840">
              <a:lnSpc>
                <a:spcPct val="100000"/>
              </a:lnSpc>
              <a:spcBef>
                <a:spcPts val="400"/>
              </a:spcBef>
              <a:buClr>
                <a:srgbClr val="000000"/>
              </a:buClr>
              <a:buFont typeface="StarSymbol"/>
              <a:buAutoNum type="arabicPeriod"/>
            </a:pPr>
            <a:r>
              <a:rPr b="1" lang="en-US" sz="2000" spc="-1" strike="noStrike">
                <a:solidFill>
                  <a:srgbClr val="000000"/>
                </a:solidFill>
                <a:latin typeface="Arial"/>
                <a:ea typeface="Arial"/>
              </a:rPr>
              <a:t>Asosiasi (Association) </a:t>
            </a:r>
            <a:r>
              <a:rPr b="0" lang="en-US" sz="2000" spc="-1" strike="noStrike">
                <a:solidFill>
                  <a:srgbClr val="000000"/>
                </a:solidFill>
                <a:latin typeface="Arial"/>
                <a:ea typeface="Arial"/>
              </a:rPr>
              <a:t>digunakan untuk asosiasi data, informasi dan artefak dengan aliran benda</a:t>
            </a:r>
            <a:endParaRPr b="0" lang="en-US" sz="2000" spc="-1" strike="noStrike">
              <a:latin typeface="Lato"/>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9" name="TextShape 1"/>
          <p:cNvSpPr txBox="1"/>
          <p:nvPr/>
        </p:nvSpPr>
        <p:spPr>
          <a:xfrm>
            <a:off x="504000" y="302760"/>
            <a:ext cx="9071640" cy="1259640"/>
          </a:xfrm>
          <a:prstGeom prst="rect">
            <a:avLst/>
          </a:prstGeom>
          <a:noFill/>
          <a:ln w="9360">
            <a:noFill/>
          </a:ln>
        </p:spPr>
        <p:txBody>
          <a:bodyPr lIns="90000" rIns="90000" tIns="45000" bIns="45000" anchor="ctr">
            <a:noAutofit/>
          </a:bodyPr>
          <a:p>
            <a:pPr algn="ctr">
              <a:lnSpc>
                <a:spcPct val="100000"/>
              </a:lnSpc>
            </a:pPr>
            <a:r>
              <a:rPr b="0" lang="en-US" sz="4400" spc="-1" strike="noStrike">
                <a:solidFill>
                  <a:srgbClr val="000000"/>
                </a:solidFill>
                <a:latin typeface="Arial"/>
                <a:ea typeface="Arial"/>
              </a:rPr>
              <a:t>Swimlanes</a:t>
            </a:r>
            <a:endParaRPr b="1" lang="en-US" sz="4400" spc="-1" strike="noStrike">
              <a:latin typeface="Lato Black"/>
            </a:endParaRPr>
          </a:p>
        </p:txBody>
      </p:sp>
      <p:sp>
        <p:nvSpPr>
          <p:cNvPr id="1880" name="TextShape 2"/>
          <p:cNvSpPr txBox="1"/>
          <p:nvPr/>
        </p:nvSpPr>
        <p:spPr>
          <a:xfrm>
            <a:off x="504000" y="2012400"/>
            <a:ext cx="8882640" cy="4796280"/>
          </a:xfrm>
          <a:prstGeom prst="rect">
            <a:avLst/>
          </a:prstGeom>
          <a:noFill/>
          <a:ln w="9360">
            <a:noFill/>
          </a:ln>
        </p:spPr>
        <p:txBody>
          <a:bodyPr lIns="90000" rIns="90000" tIns="45000" bIns="45000">
            <a:noAutofit/>
          </a:bodyPr>
          <a:p>
            <a:pPr marL="343080" indent="-342720">
              <a:lnSpc>
                <a:spcPct val="100000"/>
              </a:lnSpc>
              <a:spcBef>
                <a:spcPts val="641"/>
              </a:spcBef>
              <a:buClr>
                <a:srgbClr val="000000"/>
              </a:buClr>
              <a:buFont typeface="Symbol" charset="2"/>
              <a:buChar char=""/>
            </a:pPr>
            <a:r>
              <a:rPr b="1" lang="en-US" sz="3200" spc="-1" strike="noStrike">
                <a:solidFill>
                  <a:srgbClr val="000000"/>
                </a:solidFill>
                <a:latin typeface="Arial"/>
                <a:ea typeface="Arial"/>
              </a:rPr>
              <a:t>Swimlanes</a:t>
            </a:r>
            <a:r>
              <a:rPr b="1" lang="en-US" sz="2000" spc="-1" strike="noStrike">
                <a:solidFill>
                  <a:srgbClr val="000000"/>
                </a:solidFill>
                <a:latin typeface="Arial"/>
                <a:ea typeface="Arial"/>
              </a:rPr>
              <a:t> </a:t>
            </a:r>
            <a:endParaRPr b="0" lang="en-US" sz="2000" spc="-1" strike="noStrike">
              <a:latin typeface="Lato"/>
            </a:endParaRPr>
          </a:p>
          <a:p>
            <a:pPr>
              <a:lnSpc>
                <a:spcPct val="100000"/>
              </a:lnSpc>
              <a:spcBef>
                <a:spcPts val="360"/>
              </a:spcBef>
            </a:pPr>
            <a:r>
              <a:rPr b="1" lang="en-US" sz="1800" spc="-1" strike="noStrike">
                <a:solidFill>
                  <a:srgbClr val="000000"/>
                </a:solidFill>
                <a:latin typeface="Arial"/>
                <a:ea typeface="Arial"/>
              </a:rPr>
              <a:t>Swimlanes </a:t>
            </a:r>
            <a:r>
              <a:rPr b="0" lang="en-US" sz="1800" spc="-1" strike="noStrike">
                <a:solidFill>
                  <a:srgbClr val="000000"/>
                </a:solidFill>
                <a:latin typeface="Arial"/>
                <a:ea typeface="Arial"/>
              </a:rPr>
              <a:t>adalah pengelompokan dari beberapa model elemen.</a:t>
            </a:r>
            <a:endParaRPr b="0" lang="en-US" sz="1800" spc="-1" strike="noStrike">
              <a:latin typeface="Lato"/>
            </a:endParaRPr>
          </a:p>
          <a:p>
            <a:pPr>
              <a:lnSpc>
                <a:spcPct val="100000"/>
              </a:lnSpc>
              <a:spcBef>
                <a:spcPts val="360"/>
              </a:spcBef>
            </a:pPr>
            <a:r>
              <a:rPr b="0" lang="en-US" sz="1800" spc="-1" strike="noStrike">
                <a:solidFill>
                  <a:srgbClr val="000000"/>
                </a:solidFill>
                <a:latin typeface="Arial"/>
                <a:ea typeface="Arial"/>
              </a:rPr>
              <a:t>Swimlines digunakan untuk memisahkan dan mengatur kegiatan oleh peserta sehingga kita secara intuitif dapat memahami siapa yang bertanggung jawab untuk setiap event.</a:t>
            </a:r>
            <a:endParaRPr b="0" lang="en-US" sz="1800" spc="-1" strike="noStrike">
              <a:latin typeface="Lato"/>
            </a:endParaRPr>
          </a:p>
          <a:p>
            <a:pPr>
              <a:lnSpc>
                <a:spcPct val="100000"/>
              </a:lnSpc>
              <a:spcBef>
                <a:spcPts val="360"/>
              </a:spcBef>
            </a:pPr>
            <a:r>
              <a:rPr b="0" lang="en-US" sz="1800" spc="-1" strike="noStrike">
                <a:solidFill>
                  <a:srgbClr val="000000"/>
                </a:solidFill>
                <a:latin typeface="Arial"/>
                <a:ea typeface="Arial"/>
              </a:rPr>
              <a:t>Swimlines ada 2 jenis yaitu :</a:t>
            </a:r>
            <a:endParaRPr b="0" lang="en-US" sz="1800" spc="-1" strike="noStrike">
              <a:latin typeface="Lato"/>
            </a:endParaRPr>
          </a:p>
          <a:p>
            <a:pPr marL="343080" indent="-342720">
              <a:lnSpc>
                <a:spcPct val="100000"/>
              </a:lnSpc>
              <a:spcBef>
                <a:spcPts val="360"/>
              </a:spcBef>
              <a:buClr>
                <a:srgbClr val="000000"/>
              </a:buClr>
              <a:buFont typeface="Symbol" charset="2"/>
              <a:buChar char=""/>
            </a:pPr>
            <a:r>
              <a:rPr b="1" lang="en-US" sz="1800" spc="-1" strike="noStrike">
                <a:solidFill>
                  <a:srgbClr val="000000"/>
                </a:solidFill>
                <a:latin typeface="Arial"/>
                <a:ea typeface="Arial"/>
              </a:rPr>
              <a:t>Pools: </a:t>
            </a:r>
            <a:r>
              <a:rPr b="0" lang="en-US" sz="1800" spc="-1" strike="noStrike">
                <a:solidFill>
                  <a:srgbClr val="000000"/>
                </a:solidFill>
                <a:latin typeface="Arial"/>
                <a:ea typeface="Arial"/>
              </a:rPr>
              <a:t>Semua Bisnis Flow Diagram mengandung setidaknya satu Pool</a:t>
            </a:r>
            <a:endParaRPr b="0" lang="en-US" sz="1800" spc="-1" strike="noStrike">
              <a:latin typeface="Lato"/>
            </a:endParaRPr>
          </a:p>
          <a:p>
            <a:pPr marL="343080" indent="-342720">
              <a:lnSpc>
                <a:spcPct val="100000"/>
              </a:lnSpc>
              <a:spcBef>
                <a:spcPts val="360"/>
              </a:spcBef>
              <a:buClr>
                <a:srgbClr val="000000"/>
              </a:buClr>
              <a:buFont typeface="Symbol" charset="2"/>
              <a:buChar char=""/>
            </a:pPr>
            <a:r>
              <a:rPr b="1" lang="en-US" sz="1800" spc="-1" strike="noStrike">
                <a:solidFill>
                  <a:srgbClr val="000000"/>
                </a:solidFill>
                <a:latin typeface="Arial"/>
                <a:ea typeface="Arial"/>
              </a:rPr>
              <a:t>Lanes: </a:t>
            </a:r>
            <a:r>
              <a:rPr b="0" lang="en-US" sz="1800" spc="-1" strike="noStrike">
                <a:solidFill>
                  <a:srgbClr val="000000"/>
                </a:solidFill>
                <a:latin typeface="Arial"/>
                <a:ea typeface="Arial"/>
              </a:rPr>
              <a:t>Pool yang dibagi lagi menjadi sub Swimlanes</a:t>
            </a:r>
            <a:endParaRPr b="0" lang="en-US" sz="1800" spc="-1" strike="noStrike">
              <a:latin typeface="Lato"/>
            </a:endParaRPr>
          </a:p>
        </p:txBody>
      </p:sp>
      <p:pic>
        <p:nvPicPr>
          <p:cNvPr id="1881" name="Picture 2" descr=""/>
          <p:cNvPicPr/>
          <p:nvPr/>
        </p:nvPicPr>
        <p:blipFill>
          <a:blip r:embed="rId1"/>
          <a:stretch/>
        </p:blipFill>
        <p:spPr>
          <a:xfrm>
            <a:off x="1050120" y="5044680"/>
            <a:ext cx="5280840" cy="23493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3" name="" descr=""/>
          <p:cNvPicPr/>
          <p:nvPr/>
        </p:nvPicPr>
        <p:blipFill>
          <a:blip r:embed="rId1"/>
          <a:stretch/>
        </p:blipFill>
        <p:spPr>
          <a:xfrm>
            <a:off x="852120" y="316440"/>
            <a:ext cx="8357400" cy="6458040"/>
          </a:xfrm>
          <a:prstGeom prst="rect">
            <a:avLst/>
          </a:prstGeom>
          <a:ln>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2" name="TextShape 1"/>
          <p:cNvSpPr txBox="1"/>
          <p:nvPr/>
        </p:nvSpPr>
        <p:spPr>
          <a:xfrm>
            <a:off x="504000" y="302760"/>
            <a:ext cx="9071640" cy="1259640"/>
          </a:xfrm>
          <a:prstGeom prst="rect">
            <a:avLst/>
          </a:prstGeom>
          <a:noFill/>
          <a:ln w="9360">
            <a:noFill/>
          </a:ln>
        </p:spPr>
        <p:txBody>
          <a:bodyPr lIns="90000" rIns="90000" tIns="45000" bIns="45000" anchor="ctr">
            <a:noAutofit/>
          </a:bodyPr>
          <a:p>
            <a:pPr algn="ctr">
              <a:lnSpc>
                <a:spcPct val="100000"/>
              </a:lnSpc>
            </a:pPr>
            <a:r>
              <a:rPr b="0" lang="en-US" sz="4400" spc="-1" strike="noStrike">
                <a:solidFill>
                  <a:srgbClr val="000000"/>
                </a:solidFill>
                <a:latin typeface="Arial"/>
                <a:ea typeface="Arial"/>
              </a:rPr>
              <a:t>Artifacts</a:t>
            </a:r>
            <a:endParaRPr b="1" lang="en-US" sz="4400" spc="-1" strike="noStrike">
              <a:latin typeface="Lato Black"/>
            </a:endParaRPr>
          </a:p>
        </p:txBody>
      </p:sp>
      <p:sp>
        <p:nvSpPr>
          <p:cNvPr id="1883" name="TextShape 2"/>
          <p:cNvSpPr txBox="1"/>
          <p:nvPr/>
        </p:nvSpPr>
        <p:spPr>
          <a:xfrm>
            <a:off x="504000" y="2012400"/>
            <a:ext cx="8882640" cy="4796280"/>
          </a:xfrm>
          <a:prstGeom prst="rect">
            <a:avLst/>
          </a:prstGeom>
          <a:noFill/>
          <a:ln w="9360">
            <a:noFill/>
          </a:ln>
        </p:spPr>
        <p:txBody>
          <a:bodyPr lIns="90000" rIns="90000" tIns="45000" bIns="45000">
            <a:noAutofit/>
          </a:bodyPr>
          <a:p>
            <a:pPr marL="343080" indent="-342720">
              <a:lnSpc>
                <a:spcPct val="100000"/>
              </a:lnSpc>
              <a:spcBef>
                <a:spcPts val="400"/>
              </a:spcBef>
              <a:buClr>
                <a:srgbClr val="000000"/>
              </a:buClr>
              <a:buFont typeface="Symbol" charset="2"/>
              <a:buChar char=""/>
            </a:pPr>
            <a:r>
              <a:rPr b="1" lang="en-US" sz="2000" spc="-1" strike="noStrike">
                <a:solidFill>
                  <a:srgbClr val="000000"/>
                </a:solidFill>
                <a:latin typeface="Arial"/>
                <a:ea typeface="Arial"/>
              </a:rPr>
              <a:t>Artifacts </a:t>
            </a:r>
            <a:endParaRPr b="0" lang="en-US" sz="2000" spc="-1" strike="noStrike">
              <a:latin typeface="Lato"/>
            </a:endParaRPr>
          </a:p>
          <a:p>
            <a:pPr>
              <a:lnSpc>
                <a:spcPct val="100000"/>
              </a:lnSpc>
              <a:spcBef>
                <a:spcPts val="400"/>
              </a:spcBef>
            </a:pPr>
            <a:r>
              <a:rPr b="1" lang="en-US" sz="2000" spc="-1" strike="noStrike">
                <a:solidFill>
                  <a:srgbClr val="000000"/>
                </a:solidFill>
                <a:latin typeface="Arial"/>
                <a:ea typeface="Arial"/>
              </a:rPr>
              <a:t>Artfacts </a:t>
            </a:r>
            <a:r>
              <a:rPr b="0" lang="en-US" sz="2000" spc="-1" strike="noStrike">
                <a:solidFill>
                  <a:srgbClr val="000000"/>
                </a:solidFill>
                <a:latin typeface="Arial"/>
                <a:ea typeface="Arial"/>
              </a:rPr>
              <a:t>adalah elemen yang digunakan untuk memberikan informasi tambahan dari sebuah proses. Bentuk dan penggunaan artifacts itu bermacam-macam dan bisa lebih luas tergantung dari standar pengertian BPMN yang digunakan. </a:t>
            </a:r>
            <a:endParaRPr b="0" lang="en-US" sz="2000" spc="-1" strike="noStrike">
              <a:latin typeface="Lato"/>
            </a:endParaRPr>
          </a:p>
          <a:p>
            <a:pPr>
              <a:lnSpc>
                <a:spcPct val="100000"/>
              </a:lnSpc>
              <a:spcBef>
                <a:spcPts val="400"/>
              </a:spcBef>
            </a:pPr>
            <a:r>
              <a:rPr b="0" lang="en-US" sz="2000" spc="-1" strike="noStrike">
                <a:solidFill>
                  <a:srgbClr val="000000"/>
                </a:solidFill>
                <a:latin typeface="Arial"/>
                <a:ea typeface="Arial"/>
              </a:rPr>
              <a:t>Saat ini terdapat 3 setingan pengaturan artifacts, yaitu :</a:t>
            </a:r>
            <a:endParaRPr b="0" lang="en-US" sz="2000" spc="-1" strike="noStrike">
              <a:latin typeface="Lato"/>
            </a:endParaRPr>
          </a:p>
          <a:p>
            <a:pPr marL="343080" indent="-342720">
              <a:lnSpc>
                <a:spcPct val="100000"/>
              </a:lnSpc>
              <a:spcBef>
                <a:spcPts val="400"/>
              </a:spcBef>
              <a:buClr>
                <a:srgbClr val="000000"/>
              </a:buClr>
              <a:buFont typeface="Symbol" charset="2"/>
              <a:buChar char=""/>
            </a:pPr>
            <a:r>
              <a:rPr b="0" lang="en-US" sz="2000" spc="-1" strike="noStrike">
                <a:solidFill>
                  <a:srgbClr val="000000"/>
                </a:solidFill>
                <a:latin typeface="Arial"/>
                <a:ea typeface="Arial"/>
              </a:rPr>
              <a:t>Data Object</a:t>
            </a:r>
            <a:endParaRPr b="0" lang="en-US" sz="2000" spc="-1" strike="noStrike">
              <a:latin typeface="Lato"/>
            </a:endParaRPr>
          </a:p>
          <a:p>
            <a:pPr marL="343080" indent="-342720">
              <a:lnSpc>
                <a:spcPct val="100000"/>
              </a:lnSpc>
              <a:spcBef>
                <a:spcPts val="400"/>
              </a:spcBef>
              <a:buClr>
                <a:srgbClr val="000000"/>
              </a:buClr>
              <a:buFont typeface="Symbol" charset="2"/>
              <a:buChar char=""/>
            </a:pPr>
            <a:r>
              <a:rPr b="0" lang="en-US" sz="2000" spc="-1" strike="noStrike">
                <a:solidFill>
                  <a:srgbClr val="000000"/>
                </a:solidFill>
                <a:latin typeface="Arial"/>
                <a:ea typeface="Arial"/>
              </a:rPr>
              <a:t>Group</a:t>
            </a:r>
            <a:endParaRPr b="0" lang="en-US" sz="2000" spc="-1" strike="noStrike">
              <a:latin typeface="Lato"/>
            </a:endParaRPr>
          </a:p>
          <a:p>
            <a:pPr marL="343080" indent="-342720">
              <a:lnSpc>
                <a:spcPct val="100000"/>
              </a:lnSpc>
              <a:spcBef>
                <a:spcPts val="400"/>
              </a:spcBef>
              <a:buClr>
                <a:srgbClr val="000000"/>
              </a:buClr>
              <a:buFont typeface="Symbol" charset="2"/>
              <a:buChar char=""/>
            </a:pPr>
            <a:r>
              <a:rPr b="0" lang="en-US" sz="2000" spc="-1" strike="noStrike">
                <a:solidFill>
                  <a:srgbClr val="000000"/>
                </a:solidFill>
                <a:latin typeface="Arial"/>
                <a:ea typeface="Arial"/>
              </a:rPr>
              <a:t>Annotations</a:t>
            </a:r>
            <a:endParaRPr b="0" lang="en-US" sz="2000" spc="-1" strike="noStrike">
              <a:latin typeface="Lato"/>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4" name="TextShape 1"/>
          <p:cNvSpPr txBox="1"/>
          <p:nvPr/>
        </p:nvSpPr>
        <p:spPr>
          <a:xfrm>
            <a:off x="0" y="-360"/>
            <a:ext cx="10080000" cy="843480"/>
          </a:xfrm>
          <a:prstGeom prst="rect">
            <a:avLst/>
          </a:prstGeom>
          <a:noFill/>
          <a:ln>
            <a:noFill/>
          </a:ln>
        </p:spPr>
        <p:txBody>
          <a:bodyPr anchor="ctr">
            <a:noAutofit/>
          </a:bodyPr>
          <a:p>
            <a:pPr marL="271440" algn="ctr"/>
            <a:r>
              <a:rPr b="1" lang="en-GB" sz="4400" spc="-1" strike="noStrike">
                <a:latin typeface="Lato Black"/>
              </a:rPr>
              <a:t>Modelling with BPMN – Data</a:t>
            </a:r>
            <a:endParaRPr b="1" lang="en-US" sz="4400" spc="-1" strike="noStrike">
              <a:latin typeface="Lato Black"/>
            </a:endParaRPr>
          </a:p>
        </p:txBody>
      </p:sp>
      <p:sp>
        <p:nvSpPr>
          <p:cNvPr id="1885" name="TextShape 2"/>
          <p:cNvSpPr txBox="1"/>
          <p:nvPr/>
        </p:nvSpPr>
        <p:spPr>
          <a:xfrm>
            <a:off x="491040" y="1000440"/>
            <a:ext cx="8914320" cy="5862600"/>
          </a:xfrm>
          <a:prstGeom prst="rect">
            <a:avLst/>
          </a:prstGeom>
          <a:noFill/>
          <a:ln>
            <a:noFill/>
          </a:ln>
        </p:spPr>
        <p:txBody>
          <a:bodyPr>
            <a:normAutofit/>
          </a:bodyPr>
          <a:p>
            <a:pPr marL="342720" indent="-249120">
              <a:spcBef>
                <a:spcPts val="598"/>
              </a:spcBef>
            </a:pPr>
            <a:r>
              <a:rPr b="0" lang="en-GB" sz="3200" spc="-1" strike="noStrike">
                <a:latin typeface="Lato"/>
              </a:rPr>
              <a:t>Example</a:t>
            </a:r>
            <a:endParaRPr b="0" lang="en-US" sz="3200" spc="-1" strike="noStrike">
              <a:latin typeface="Lato"/>
            </a:endParaRPr>
          </a:p>
        </p:txBody>
      </p:sp>
      <p:sp>
        <p:nvSpPr>
          <p:cNvPr id="1886" name="CustomShape 3"/>
          <p:cNvSpPr/>
          <p:nvPr/>
        </p:nvSpPr>
        <p:spPr>
          <a:xfrm>
            <a:off x="1384200" y="5292000"/>
            <a:ext cx="297720" cy="297720"/>
          </a:xfrm>
          <a:custGeom>
            <a:avLst/>
            <a:gdLst/>
            <a:ahLst/>
            <a:rect l="l" t="t" r="r" b="b"/>
            <a:pathLst>
              <a:path w="340" h="340">
                <a:moveTo>
                  <a:pt x="340" y="170"/>
                </a:moveTo>
                <a:lnTo>
                  <a:pt x="339" y="153"/>
                </a:lnTo>
                <a:lnTo>
                  <a:pt x="337" y="136"/>
                </a:lnTo>
                <a:lnTo>
                  <a:pt x="332" y="121"/>
                </a:lnTo>
                <a:lnTo>
                  <a:pt x="327" y="105"/>
                </a:lnTo>
                <a:lnTo>
                  <a:pt x="320" y="90"/>
                </a:lnTo>
                <a:lnTo>
                  <a:pt x="311" y="76"/>
                </a:lnTo>
                <a:lnTo>
                  <a:pt x="300" y="63"/>
                </a:lnTo>
                <a:lnTo>
                  <a:pt x="290" y="50"/>
                </a:lnTo>
                <a:lnTo>
                  <a:pt x="278" y="40"/>
                </a:lnTo>
                <a:lnTo>
                  <a:pt x="265" y="30"/>
                </a:lnTo>
                <a:lnTo>
                  <a:pt x="251" y="22"/>
                </a:lnTo>
                <a:lnTo>
                  <a:pt x="236" y="14"/>
                </a:lnTo>
                <a:lnTo>
                  <a:pt x="220" y="8"/>
                </a:lnTo>
                <a:lnTo>
                  <a:pt x="204" y="5"/>
                </a:lnTo>
                <a:lnTo>
                  <a:pt x="187" y="2"/>
                </a:lnTo>
                <a:lnTo>
                  <a:pt x="170" y="0"/>
                </a:lnTo>
                <a:lnTo>
                  <a:pt x="152" y="2"/>
                </a:lnTo>
                <a:lnTo>
                  <a:pt x="135" y="5"/>
                </a:lnTo>
                <a:lnTo>
                  <a:pt x="119" y="8"/>
                </a:lnTo>
                <a:lnTo>
                  <a:pt x="103" y="14"/>
                </a:lnTo>
                <a:lnTo>
                  <a:pt x="88" y="22"/>
                </a:lnTo>
                <a:lnTo>
                  <a:pt x="75" y="30"/>
                </a:lnTo>
                <a:lnTo>
                  <a:pt x="61" y="40"/>
                </a:lnTo>
                <a:lnTo>
                  <a:pt x="50" y="50"/>
                </a:lnTo>
                <a:lnTo>
                  <a:pt x="39" y="63"/>
                </a:lnTo>
                <a:lnTo>
                  <a:pt x="28" y="76"/>
                </a:lnTo>
                <a:lnTo>
                  <a:pt x="20" y="90"/>
                </a:lnTo>
                <a:lnTo>
                  <a:pt x="14" y="105"/>
                </a:lnTo>
                <a:lnTo>
                  <a:pt x="7" y="121"/>
                </a:lnTo>
                <a:lnTo>
                  <a:pt x="3" y="136"/>
                </a:lnTo>
                <a:lnTo>
                  <a:pt x="0" y="153"/>
                </a:lnTo>
                <a:lnTo>
                  <a:pt x="0" y="170"/>
                </a:lnTo>
                <a:lnTo>
                  <a:pt x="0" y="189"/>
                </a:lnTo>
                <a:lnTo>
                  <a:pt x="3" y="206"/>
                </a:lnTo>
                <a:lnTo>
                  <a:pt x="7" y="221"/>
                </a:lnTo>
                <a:lnTo>
                  <a:pt x="14" y="237"/>
                </a:lnTo>
                <a:lnTo>
                  <a:pt x="20" y="252"/>
                </a:lnTo>
                <a:lnTo>
                  <a:pt x="28" y="266"/>
                </a:lnTo>
                <a:lnTo>
                  <a:pt x="39" y="279"/>
                </a:lnTo>
                <a:lnTo>
                  <a:pt x="50" y="292"/>
                </a:lnTo>
                <a:lnTo>
                  <a:pt x="61" y="302"/>
                </a:lnTo>
                <a:lnTo>
                  <a:pt x="75" y="312"/>
                </a:lnTo>
                <a:lnTo>
                  <a:pt x="88" y="320"/>
                </a:lnTo>
                <a:lnTo>
                  <a:pt x="103" y="328"/>
                </a:lnTo>
                <a:lnTo>
                  <a:pt x="119" y="334"/>
                </a:lnTo>
                <a:lnTo>
                  <a:pt x="135" y="337"/>
                </a:lnTo>
                <a:lnTo>
                  <a:pt x="152" y="340"/>
                </a:lnTo>
                <a:lnTo>
                  <a:pt x="170" y="340"/>
                </a:lnTo>
                <a:lnTo>
                  <a:pt x="187" y="340"/>
                </a:lnTo>
                <a:lnTo>
                  <a:pt x="204" y="337"/>
                </a:lnTo>
                <a:lnTo>
                  <a:pt x="220" y="334"/>
                </a:lnTo>
                <a:lnTo>
                  <a:pt x="236" y="328"/>
                </a:lnTo>
                <a:lnTo>
                  <a:pt x="251" y="320"/>
                </a:lnTo>
                <a:lnTo>
                  <a:pt x="265" y="312"/>
                </a:lnTo>
                <a:lnTo>
                  <a:pt x="278" y="302"/>
                </a:lnTo>
                <a:lnTo>
                  <a:pt x="290" y="292"/>
                </a:lnTo>
                <a:lnTo>
                  <a:pt x="300" y="279"/>
                </a:lnTo>
                <a:lnTo>
                  <a:pt x="311" y="266"/>
                </a:lnTo>
                <a:lnTo>
                  <a:pt x="320" y="252"/>
                </a:lnTo>
                <a:lnTo>
                  <a:pt x="327" y="237"/>
                </a:lnTo>
                <a:lnTo>
                  <a:pt x="332" y="221"/>
                </a:lnTo>
                <a:lnTo>
                  <a:pt x="337" y="206"/>
                </a:lnTo>
                <a:lnTo>
                  <a:pt x="339" y="189"/>
                </a:lnTo>
                <a:lnTo>
                  <a:pt x="340" y="170"/>
                </a:lnTo>
                <a:close/>
              </a:path>
            </a:pathLst>
          </a:custGeom>
          <a:solidFill>
            <a:srgbClr val="ffffff"/>
          </a:solidFill>
          <a:ln>
            <a:noFill/>
          </a:ln>
        </p:spPr>
        <p:style>
          <a:lnRef idx="0"/>
          <a:fillRef idx="0"/>
          <a:effectRef idx="0"/>
          <a:fontRef idx="minor"/>
        </p:style>
      </p:sp>
      <p:sp>
        <p:nvSpPr>
          <p:cNvPr id="1887" name="CustomShape 4"/>
          <p:cNvSpPr/>
          <p:nvPr/>
        </p:nvSpPr>
        <p:spPr>
          <a:xfrm>
            <a:off x="1383840" y="5291640"/>
            <a:ext cx="297720" cy="297720"/>
          </a:xfrm>
          <a:custGeom>
            <a:avLst/>
            <a:gdLst/>
            <a:ahLst/>
            <a:rect l="l" t="t" r="r" b="b"/>
            <a:pathLst>
              <a:path w="340" h="340">
                <a:moveTo>
                  <a:pt x="340" y="170"/>
                </a:moveTo>
                <a:lnTo>
                  <a:pt x="339" y="153"/>
                </a:lnTo>
                <a:lnTo>
                  <a:pt x="337" y="136"/>
                </a:lnTo>
                <a:lnTo>
                  <a:pt x="332" y="121"/>
                </a:lnTo>
                <a:lnTo>
                  <a:pt x="327" y="105"/>
                </a:lnTo>
                <a:lnTo>
                  <a:pt x="320" y="90"/>
                </a:lnTo>
                <a:lnTo>
                  <a:pt x="311" y="76"/>
                </a:lnTo>
                <a:lnTo>
                  <a:pt x="300" y="63"/>
                </a:lnTo>
                <a:lnTo>
                  <a:pt x="290" y="50"/>
                </a:lnTo>
                <a:lnTo>
                  <a:pt x="278" y="40"/>
                </a:lnTo>
                <a:lnTo>
                  <a:pt x="265" y="30"/>
                </a:lnTo>
                <a:lnTo>
                  <a:pt x="251" y="22"/>
                </a:lnTo>
                <a:lnTo>
                  <a:pt x="236" y="14"/>
                </a:lnTo>
                <a:lnTo>
                  <a:pt x="220" y="8"/>
                </a:lnTo>
                <a:lnTo>
                  <a:pt x="204" y="5"/>
                </a:lnTo>
                <a:lnTo>
                  <a:pt x="187" y="2"/>
                </a:lnTo>
                <a:lnTo>
                  <a:pt x="170" y="0"/>
                </a:lnTo>
                <a:lnTo>
                  <a:pt x="152" y="2"/>
                </a:lnTo>
                <a:lnTo>
                  <a:pt x="135" y="5"/>
                </a:lnTo>
                <a:lnTo>
                  <a:pt x="119" y="8"/>
                </a:lnTo>
                <a:lnTo>
                  <a:pt x="103" y="14"/>
                </a:lnTo>
                <a:lnTo>
                  <a:pt x="88" y="22"/>
                </a:lnTo>
                <a:lnTo>
                  <a:pt x="75" y="30"/>
                </a:lnTo>
                <a:lnTo>
                  <a:pt x="61" y="40"/>
                </a:lnTo>
                <a:lnTo>
                  <a:pt x="50" y="50"/>
                </a:lnTo>
                <a:lnTo>
                  <a:pt x="39" y="63"/>
                </a:lnTo>
                <a:lnTo>
                  <a:pt x="28" y="76"/>
                </a:lnTo>
                <a:lnTo>
                  <a:pt x="20" y="90"/>
                </a:lnTo>
                <a:lnTo>
                  <a:pt x="14" y="105"/>
                </a:lnTo>
                <a:lnTo>
                  <a:pt x="7" y="121"/>
                </a:lnTo>
                <a:lnTo>
                  <a:pt x="3" y="136"/>
                </a:lnTo>
                <a:lnTo>
                  <a:pt x="0" y="153"/>
                </a:lnTo>
                <a:lnTo>
                  <a:pt x="0" y="170"/>
                </a:lnTo>
                <a:lnTo>
                  <a:pt x="0" y="189"/>
                </a:lnTo>
                <a:lnTo>
                  <a:pt x="3" y="206"/>
                </a:lnTo>
                <a:lnTo>
                  <a:pt x="7" y="221"/>
                </a:lnTo>
                <a:lnTo>
                  <a:pt x="14" y="237"/>
                </a:lnTo>
                <a:lnTo>
                  <a:pt x="20" y="252"/>
                </a:lnTo>
                <a:lnTo>
                  <a:pt x="28" y="266"/>
                </a:lnTo>
                <a:lnTo>
                  <a:pt x="39" y="279"/>
                </a:lnTo>
                <a:lnTo>
                  <a:pt x="50" y="292"/>
                </a:lnTo>
                <a:lnTo>
                  <a:pt x="61" y="302"/>
                </a:lnTo>
                <a:lnTo>
                  <a:pt x="75" y="312"/>
                </a:lnTo>
                <a:lnTo>
                  <a:pt x="88" y="320"/>
                </a:lnTo>
                <a:lnTo>
                  <a:pt x="103" y="328"/>
                </a:lnTo>
                <a:lnTo>
                  <a:pt x="119" y="334"/>
                </a:lnTo>
                <a:lnTo>
                  <a:pt x="135" y="337"/>
                </a:lnTo>
                <a:lnTo>
                  <a:pt x="152" y="340"/>
                </a:lnTo>
                <a:lnTo>
                  <a:pt x="170" y="340"/>
                </a:lnTo>
                <a:lnTo>
                  <a:pt x="187" y="340"/>
                </a:lnTo>
                <a:lnTo>
                  <a:pt x="204" y="337"/>
                </a:lnTo>
                <a:lnTo>
                  <a:pt x="220" y="334"/>
                </a:lnTo>
                <a:lnTo>
                  <a:pt x="236" y="328"/>
                </a:lnTo>
                <a:lnTo>
                  <a:pt x="251" y="320"/>
                </a:lnTo>
                <a:lnTo>
                  <a:pt x="265" y="312"/>
                </a:lnTo>
                <a:lnTo>
                  <a:pt x="278" y="302"/>
                </a:lnTo>
                <a:lnTo>
                  <a:pt x="290" y="292"/>
                </a:lnTo>
                <a:lnTo>
                  <a:pt x="300" y="279"/>
                </a:lnTo>
                <a:lnTo>
                  <a:pt x="311" y="266"/>
                </a:lnTo>
                <a:lnTo>
                  <a:pt x="320" y="252"/>
                </a:lnTo>
                <a:lnTo>
                  <a:pt x="327" y="237"/>
                </a:lnTo>
                <a:lnTo>
                  <a:pt x="332" y="221"/>
                </a:lnTo>
                <a:lnTo>
                  <a:pt x="337" y="206"/>
                </a:lnTo>
                <a:lnTo>
                  <a:pt x="339" y="189"/>
                </a:lnTo>
                <a:lnTo>
                  <a:pt x="340" y="170"/>
                </a:lnTo>
              </a:path>
            </a:pathLst>
          </a:custGeom>
          <a:noFill/>
          <a:ln>
            <a:solidFill>
              <a:srgbClr val="000000"/>
            </a:solidFill>
          </a:ln>
        </p:spPr>
        <p:style>
          <a:lnRef idx="0"/>
          <a:fillRef idx="0"/>
          <a:effectRef idx="0"/>
          <a:fontRef idx="minor"/>
        </p:style>
      </p:sp>
      <p:sp>
        <p:nvSpPr>
          <p:cNvPr id="1888" name="CustomShape 5"/>
          <p:cNvSpPr/>
          <p:nvPr/>
        </p:nvSpPr>
        <p:spPr>
          <a:xfrm>
            <a:off x="3069360" y="4289040"/>
            <a:ext cx="839880" cy="619560"/>
          </a:xfrm>
          <a:custGeom>
            <a:avLst/>
            <a:gdLst/>
            <a:ahLst/>
            <a:rect l="l" t="t" r="r" b="b"/>
            <a:pathLst>
              <a:path w="960" h="709">
                <a:moveTo>
                  <a:pt x="68" y="709"/>
                </a:moveTo>
                <a:lnTo>
                  <a:pt x="892" y="709"/>
                </a:lnTo>
                <a:lnTo>
                  <a:pt x="906" y="708"/>
                </a:lnTo>
                <a:lnTo>
                  <a:pt x="919" y="703"/>
                </a:lnTo>
                <a:lnTo>
                  <a:pt x="930" y="697"/>
                </a:lnTo>
                <a:lnTo>
                  <a:pt x="940" y="688"/>
                </a:lnTo>
                <a:lnTo>
                  <a:pt x="948" y="678"/>
                </a:lnTo>
                <a:lnTo>
                  <a:pt x="955" y="667"/>
                </a:lnTo>
                <a:lnTo>
                  <a:pt x="958" y="654"/>
                </a:lnTo>
                <a:lnTo>
                  <a:pt x="960" y="641"/>
                </a:lnTo>
                <a:lnTo>
                  <a:pt x="960" y="68"/>
                </a:lnTo>
                <a:lnTo>
                  <a:pt x="958" y="55"/>
                </a:lnTo>
                <a:lnTo>
                  <a:pt x="955" y="42"/>
                </a:lnTo>
                <a:lnTo>
                  <a:pt x="948" y="31"/>
                </a:lnTo>
                <a:lnTo>
                  <a:pt x="940" y="21"/>
                </a:lnTo>
                <a:lnTo>
                  <a:pt x="930" y="12"/>
                </a:lnTo>
                <a:lnTo>
                  <a:pt x="919" y="6"/>
                </a:lnTo>
                <a:lnTo>
                  <a:pt x="906" y="1"/>
                </a:lnTo>
                <a:lnTo>
                  <a:pt x="892" y="0"/>
                </a:lnTo>
                <a:lnTo>
                  <a:pt x="68" y="0"/>
                </a:lnTo>
                <a:lnTo>
                  <a:pt x="55" y="1"/>
                </a:lnTo>
                <a:lnTo>
                  <a:pt x="42" y="6"/>
                </a:lnTo>
                <a:lnTo>
                  <a:pt x="31" y="12"/>
                </a:lnTo>
                <a:lnTo>
                  <a:pt x="21" y="21"/>
                </a:lnTo>
                <a:lnTo>
                  <a:pt x="12" y="31"/>
                </a:lnTo>
                <a:lnTo>
                  <a:pt x="6" y="42"/>
                </a:lnTo>
                <a:lnTo>
                  <a:pt x="1" y="55"/>
                </a:lnTo>
                <a:lnTo>
                  <a:pt x="0" y="68"/>
                </a:lnTo>
                <a:lnTo>
                  <a:pt x="0" y="641"/>
                </a:lnTo>
                <a:lnTo>
                  <a:pt x="1" y="654"/>
                </a:lnTo>
                <a:lnTo>
                  <a:pt x="6" y="667"/>
                </a:lnTo>
                <a:lnTo>
                  <a:pt x="12" y="678"/>
                </a:lnTo>
                <a:lnTo>
                  <a:pt x="21" y="688"/>
                </a:lnTo>
                <a:lnTo>
                  <a:pt x="31" y="697"/>
                </a:lnTo>
                <a:lnTo>
                  <a:pt x="42" y="703"/>
                </a:lnTo>
                <a:lnTo>
                  <a:pt x="55" y="708"/>
                </a:lnTo>
                <a:lnTo>
                  <a:pt x="68" y="709"/>
                </a:lnTo>
                <a:close/>
              </a:path>
            </a:pathLst>
          </a:custGeom>
          <a:solidFill>
            <a:srgbClr val="ffffff"/>
          </a:solidFill>
          <a:ln>
            <a:noFill/>
          </a:ln>
        </p:spPr>
        <p:style>
          <a:lnRef idx="0"/>
          <a:fillRef idx="0"/>
          <a:effectRef idx="0"/>
          <a:fontRef idx="minor"/>
        </p:style>
      </p:sp>
      <p:sp>
        <p:nvSpPr>
          <p:cNvPr id="1889" name="CustomShape 6"/>
          <p:cNvSpPr/>
          <p:nvPr/>
        </p:nvSpPr>
        <p:spPr>
          <a:xfrm>
            <a:off x="3069360" y="4289040"/>
            <a:ext cx="839880" cy="619560"/>
          </a:xfrm>
          <a:custGeom>
            <a:avLst/>
            <a:gdLst/>
            <a:ahLst/>
            <a:rect l="l" t="t" r="r" b="b"/>
            <a:pathLst>
              <a:path w="960" h="709">
                <a:moveTo>
                  <a:pt x="68" y="709"/>
                </a:moveTo>
                <a:lnTo>
                  <a:pt x="892" y="709"/>
                </a:lnTo>
                <a:lnTo>
                  <a:pt x="906" y="708"/>
                </a:lnTo>
                <a:lnTo>
                  <a:pt x="919" y="703"/>
                </a:lnTo>
                <a:lnTo>
                  <a:pt x="930" y="697"/>
                </a:lnTo>
                <a:lnTo>
                  <a:pt x="940" y="688"/>
                </a:lnTo>
                <a:lnTo>
                  <a:pt x="948" y="678"/>
                </a:lnTo>
                <a:lnTo>
                  <a:pt x="955" y="667"/>
                </a:lnTo>
                <a:lnTo>
                  <a:pt x="958" y="654"/>
                </a:lnTo>
                <a:lnTo>
                  <a:pt x="960" y="641"/>
                </a:lnTo>
                <a:lnTo>
                  <a:pt x="960" y="68"/>
                </a:lnTo>
                <a:lnTo>
                  <a:pt x="958" y="55"/>
                </a:lnTo>
                <a:lnTo>
                  <a:pt x="955" y="42"/>
                </a:lnTo>
                <a:lnTo>
                  <a:pt x="948" y="31"/>
                </a:lnTo>
                <a:lnTo>
                  <a:pt x="940" y="21"/>
                </a:lnTo>
                <a:lnTo>
                  <a:pt x="930" y="12"/>
                </a:lnTo>
                <a:lnTo>
                  <a:pt x="919" y="6"/>
                </a:lnTo>
                <a:lnTo>
                  <a:pt x="906" y="1"/>
                </a:lnTo>
                <a:lnTo>
                  <a:pt x="892" y="0"/>
                </a:lnTo>
                <a:lnTo>
                  <a:pt x="68" y="0"/>
                </a:lnTo>
                <a:lnTo>
                  <a:pt x="55" y="1"/>
                </a:lnTo>
                <a:lnTo>
                  <a:pt x="42" y="6"/>
                </a:lnTo>
                <a:lnTo>
                  <a:pt x="31" y="12"/>
                </a:lnTo>
                <a:lnTo>
                  <a:pt x="21" y="21"/>
                </a:lnTo>
                <a:lnTo>
                  <a:pt x="12" y="31"/>
                </a:lnTo>
                <a:lnTo>
                  <a:pt x="6" y="42"/>
                </a:lnTo>
                <a:lnTo>
                  <a:pt x="1" y="55"/>
                </a:lnTo>
                <a:lnTo>
                  <a:pt x="0" y="68"/>
                </a:lnTo>
                <a:lnTo>
                  <a:pt x="0" y="641"/>
                </a:lnTo>
                <a:lnTo>
                  <a:pt x="1" y="654"/>
                </a:lnTo>
                <a:lnTo>
                  <a:pt x="6" y="667"/>
                </a:lnTo>
                <a:lnTo>
                  <a:pt x="12" y="678"/>
                </a:lnTo>
                <a:lnTo>
                  <a:pt x="21" y="688"/>
                </a:lnTo>
                <a:lnTo>
                  <a:pt x="31" y="697"/>
                </a:lnTo>
                <a:lnTo>
                  <a:pt x="42" y="703"/>
                </a:lnTo>
                <a:lnTo>
                  <a:pt x="55" y="708"/>
                </a:lnTo>
                <a:lnTo>
                  <a:pt x="68" y="709"/>
                </a:lnTo>
              </a:path>
            </a:pathLst>
          </a:custGeom>
          <a:noFill/>
          <a:ln>
            <a:solidFill>
              <a:srgbClr val="000000"/>
            </a:solidFill>
          </a:ln>
        </p:spPr>
        <p:style>
          <a:lnRef idx="0"/>
          <a:fillRef idx="0"/>
          <a:effectRef idx="0"/>
          <a:fontRef idx="minor"/>
        </p:style>
      </p:sp>
      <p:sp>
        <p:nvSpPr>
          <p:cNvPr id="1890" name="CustomShape 7"/>
          <p:cNvSpPr/>
          <p:nvPr/>
        </p:nvSpPr>
        <p:spPr>
          <a:xfrm>
            <a:off x="3330000" y="4360680"/>
            <a:ext cx="30852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Issue </a:t>
            </a:r>
            <a:endParaRPr b="0" lang="en-US" sz="900" spc="-1" strike="noStrike">
              <a:latin typeface="Arial"/>
            </a:endParaRPr>
          </a:p>
        </p:txBody>
      </p:sp>
      <p:sp>
        <p:nvSpPr>
          <p:cNvPr id="1891" name="CustomShape 8"/>
          <p:cNvSpPr/>
          <p:nvPr/>
        </p:nvSpPr>
        <p:spPr>
          <a:xfrm>
            <a:off x="3179160" y="4519800"/>
            <a:ext cx="53424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Trackpoint</a:t>
            </a:r>
            <a:endParaRPr b="0" lang="en-US" sz="900" spc="-1" strike="noStrike">
              <a:latin typeface="Arial"/>
            </a:endParaRPr>
          </a:p>
        </p:txBody>
      </p:sp>
      <p:sp>
        <p:nvSpPr>
          <p:cNvPr id="1892" name="CustomShape 9"/>
          <p:cNvSpPr/>
          <p:nvPr/>
        </p:nvSpPr>
        <p:spPr>
          <a:xfrm>
            <a:off x="3300480" y="4679640"/>
            <a:ext cx="3268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Notice</a:t>
            </a:r>
            <a:endParaRPr b="0" lang="en-US" sz="900" spc="-1" strike="noStrike">
              <a:latin typeface="Arial"/>
            </a:endParaRPr>
          </a:p>
        </p:txBody>
      </p:sp>
      <p:sp>
        <p:nvSpPr>
          <p:cNvPr id="1893" name="CustomShape 10"/>
          <p:cNvSpPr/>
          <p:nvPr/>
        </p:nvSpPr>
        <p:spPr>
          <a:xfrm>
            <a:off x="4269960" y="4372920"/>
            <a:ext cx="448200" cy="449640"/>
          </a:xfrm>
          <a:custGeom>
            <a:avLst/>
            <a:gdLst/>
            <a:ahLst/>
            <a:rect l="l" t="t" r="r" b="b"/>
            <a:pathLst>
              <a:path w="514" h="514">
                <a:moveTo>
                  <a:pt x="0" y="257"/>
                </a:moveTo>
                <a:lnTo>
                  <a:pt x="256" y="0"/>
                </a:lnTo>
                <a:lnTo>
                  <a:pt x="514" y="257"/>
                </a:lnTo>
                <a:lnTo>
                  <a:pt x="256" y="514"/>
                </a:lnTo>
                <a:lnTo>
                  <a:pt x="0" y="257"/>
                </a:lnTo>
                <a:close/>
              </a:path>
            </a:pathLst>
          </a:custGeom>
          <a:solidFill>
            <a:srgbClr val="ffffff"/>
          </a:solidFill>
          <a:ln>
            <a:noFill/>
          </a:ln>
        </p:spPr>
        <p:style>
          <a:lnRef idx="0"/>
          <a:fillRef idx="0"/>
          <a:effectRef idx="0"/>
          <a:fontRef idx="minor"/>
        </p:style>
      </p:sp>
      <p:sp>
        <p:nvSpPr>
          <p:cNvPr id="1894" name="CustomShape 11"/>
          <p:cNvSpPr/>
          <p:nvPr/>
        </p:nvSpPr>
        <p:spPr>
          <a:xfrm>
            <a:off x="4269960" y="4372920"/>
            <a:ext cx="448200" cy="449640"/>
          </a:xfrm>
          <a:custGeom>
            <a:avLst/>
            <a:gdLst/>
            <a:ahLst/>
            <a:rect l="l" t="t" r="r" b="b"/>
            <a:pathLst>
              <a:path w="514" h="514">
                <a:moveTo>
                  <a:pt x="0" y="257"/>
                </a:moveTo>
                <a:lnTo>
                  <a:pt x="256" y="0"/>
                </a:lnTo>
                <a:lnTo>
                  <a:pt x="514" y="257"/>
                </a:lnTo>
                <a:lnTo>
                  <a:pt x="256" y="514"/>
                </a:lnTo>
                <a:lnTo>
                  <a:pt x="0" y="257"/>
                </a:lnTo>
                <a:close/>
              </a:path>
            </a:pathLst>
          </a:custGeom>
          <a:noFill/>
          <a:ln>
            <a:solidFill>
              <a:srgbClr val="000000"/>
            </a:solidFill>
          </a:ln>
        </p:spPr>
        <p:style>
          <a:lnRef idx="0"/>
          <a:fillRef idx="0"/>
          <a:effectRef idx="0"/>
          <a:fontRef idx="minor"/>
        </p:style>
      </p:sp>
      <p:sp>
        <p:nvSpPr>
          <p:cNvPr id="1895" name="Line 12"/>
          <p:cNvSpPr/>
          <p:nvPr/>
        </p:nvSpPr>
        <p:spPr>
          <a:xfrm flipV="1">
            <a:off x="4418640" y="4521600"/>
            <a:ext cx="150480" cy="151920"/>
          </a:xfrm>
          <a:prstGeom prst="line">
            <a:avLst/>
          </a:prstGeom>
          <a:ln>
            <a:solidFill>
              <a:srgbClr val="000000"/>
            </a:solidFill>
          </a:ln>
        </p:spPr>
        <p:style>
          <a:lnRef idx="0"/>
          <a:fillRef idx="0"/>
          <a:effectRef idx="0"/>
          <a:fontRef idx="minor"/>
        </p:style>
      </p:sp>
      <p:sp>
        <p:nvSpPr>
          <p:cNvPr id="1896" name="Line 13"/>
          <p:cNvSpPr/>
          <p:nvPr/>
        </p:nvSpPr>
        <p:spPr>
          <a:xfrm>
            <a:off x="4418640" y="4521960"/>
            <a:ext cx="150480" cy="151920"/>
          </a:xfrm>
          <a:prstGeom prst="line">
            <a:avLst/>
          </a:prstGeom>
          <a:ln>
            <a:solidFill>
              <a:srgbClr val="000000"/>
            </a:solidFill>
          </a:ln>
        </p:spPr>
        <p:style>
          <a:lnRef idx="0"/>
          <a:fillRef idx="0"/>
          <a:effectRef idx="0"/>
          <a:fontRef idx="minor"/>
        </p:style>
      </p:sp>
      <p:sp>
        <p:nvSpPr>
          <p:cNvPr id="1897" name="CustomShape 14"/>
          <p:cNvSpPr/>
          <p:nvPr/>
        </p:nvSpPr>
        <p:spPr>
          <a:xfrm>
            <a:off x="5104440" y="4240080"/>
            <a:ext cx="952200" cy="713880"/>
          </a:xfrm>
          <a:custGeom>
            <a:avLst/>
            <a:gdLst/>
            <a:ahLst/>
            <a:rect l="l" t="t" r="r" b="b"/>
            <a:pathLst>
              <a:path w="1088" h="816">
                <a:moveTo>
                  <a:pt x="68" y="816"/>
                </a:moveTo>
                <a:lnTo>
                  <a:pt x="1020" y="816"/>
                </a:lnTo>
                <a:lnTo>
                  <a:pt x="1035" y="815"/>
                </a:lnTo>
                <a:lnTo>
                  <a:pt x="1047" y="810"/>
                </a:lnTo>
                <a:lnTo>
                  <a:pt x="1059" y="805"/>
                </a:lnTo>
                <a:lnTo>
                  <a:pt x="1069" y="797"/>
                </a:lnTo>
                <a:lnTo>
                  <a:pt x="1077" y="787"/>
                </a:lnTo>
                <a:lnTo>
                  <a:pt x="1084" y="775"/>
                </a:lnTo>
                <a:lnTo>
                  <a:pt x="1087" y="762"/>
                </a:lnTo>
                <a:lnTo>
                  <a:pt x="1088" y="748"/>
                </a:lnTo>
                <a:lnTo>
                  <a:pt x="1088" y="68"/>
                </a:lnTo>
                <a:lnTo>
                  <a:pt x="1087" y="54"/>
                </a:lnTo>
                <a:lnTo>
                  <a:pt x="1084" y="42"/>
                </a:lnTo>
                <a:lnTo>
                  <a:pt x="1077" y="30"/>
                </a:lnTo>
                <a:lnTo>
                  <a:pt x="1069" y="20"/>
                </a:lnTo>
                <a:lnTo>
                  <a:pt x="1059" y="11"/>
                </a:lnTo>
                <a:lnTo>
                  <a:pt x="1047" y="6"/>
                </a:lnTo>
                <a:lnTo>
                  <a:pt x="1035" y="1"/>
                </a:lnTo>
                <a:lnTo>
                  <a:pt x="1020" y="0"/>
                </a:lnTo>
                <a:lnTo>
                  <a:pt x="68" y="0"/>
                </a:lnTo>
                <a:lnTo>
                  <a:pt x="54" y="1"/>
                </a:lnTo>
                <a:lnTo>
                  <a:pt x="42" y="6"/>
                </a:lnTo>
                <a:lnTo>
                  <a:pt x="30" y="11"/>
                </a:lnTo>
                <a:lnTo>
                  <a:pt x="20" y="20"/>
                </a:lnTo>
                <a:lnTo>
                  <a:pt x="12" y="30"/>
                </a:lnTo>
                <a:lnTo>
                  <a:pt x="5" y="42"/>
                </a:lnTo>
                <a:lnTo>
                  <a:pt x="2" y="54"/>
                </a:lnTo>
                <a:lnTo>
                  <a:pt x="0" y="68"/>
                </a:lnTo>
                <a:lnTo>
                  <a:pt x="0" y="748"/>
                </a:lnTo>
                <a:lnTo>
                  <a:pt x="2" y="762"/>
                </a:lnTo>
                <a:lnTo>
                  <a:pt x="5" y="775"/>
                </a:lnTo>
                <a:lnTo>
                  <a:pt x="12" y="787"/>
                </a:lnTo>
                <a:lnTo>
                  <a:pt x="20" y="797"/>
                </a:lnTo>
                <a:lnTo>
                  <a:pt x="30" y="805"/>
                </a:lnTo>
                <a:lnTo>
                  <a:pt x="42" y="810"/>
                </a:lnTo>
                <a:lnTo>
                  <a:pt x="54" y="815"/>
                </a:lnTo>
                <a:lnTo>
                  <a:pt x="68" y="816"/>
                </a:lnTo>
                <a:close/>
              </a:path>
            </a:pathLst>
          </a:custGeom>
          <a:solidFill>
            <a:srgbClr val="ffffff"/>
          </a:solidFill>
          <a:ln>
            <a:noFill/>
          </a:ln>
        </p:spPr>
        <p:style>
          <a:lnRef idx="0"/>
          <a:fillRef idx="0"/>
          <a:effectRef idx="0"/>
          <a:fontRef idx="minor"/>
        </p:style>
      </p:sp>
      <p:sp>
        <p:nvSpPr>
          <p:cNvPr id="1898" name="CustomShape 15"/>
          <p:cNvSpPr/>
          <p:nvPr/>
        </p:nvSpPr>
        <p:spPr>
          <a:xfrm>
            <a:off x="5104440" y="4240080"/>
            <a:ext cx="952200" cy="713880"/>
          </a:xfrm>
          <a:custGeom>
            <a:avLst/>
            <a:gdLst/>
            <a:ahLst/>
            <a:rect l="l" t="t" r="r" b="b"/>
            <a:pathLst>
              <a:path w="1088" h="816">
                <a:moveTo>
                  <a:pt x="68" y="816"/>
                </a:moveTo>
                <a:lnTo>
                  <a:pt x="1020" y="816"/>
                </a:lnTo>
                <a:lnTo>
                  <a:pt x="1035" y="815"/>
                </a:lnTo>
                <a:lnTo>
                  <a:pt x="1047" y="810"/>
                </a:lnTo>
                <a:lnTo>
                  <a:pt x="1059" y="805"/>
                </a:lnTo>
                <a:lnTo>
                  <a:pt x="1069" y="797"/>
                </a:lnTo>
                <a:lnTo>
                  <a:pt x="1077" y="787"/>
                </a:lnTo>
                <a:lnTo>
                  <a:pt x="1084" y="775"/>
                </a:lnTo>
                <a:lnTo>
                  <a:pt x="1087" y="762"/>
                </a:lnTo>
                <a:lnTo>
                  <a:pt x="1088" y="748"/>
                </a:lnTo>
                <a:lnTo>
                  <a:pt x="1088" y="68"/>
                </a:lnTo>
                <a:lnTo>
                  <a:pt x="1087" y="54"/>
                </a:lnTo>
                <a:lnTo>
                  <a:pt x="1084" y="42"/>
                </a:lnTo>
                <a:lnTo>
                  <a:pt x="1077" y="30"/>
                </a:lnTo>
                <a:lnTo>
                  <a:pt x="1069" y="20"/>
                </a:lnTo>
                <a:lnTo>
                  <a:pt x="1059" y="11"/>
                </a:lnTo>
                <a:lnTo>
                  <a:pt x="1047" y="6"/>
                </a:lnTo>
                <a:lnTo>
                  <a:pt x="1035" y="1"/>
                </a:lnTo>
                <a:lnTo>
                  <a:pt x="1020" y="0"/>
                </a:lnTo>
                <a:lnTo>
                  <a:pt x="68" y="0"/>
                </a:lnTo>
                <a:lnTo>
                  <a:pt x="54" y="1"/>
                </a:lnTo>
                <a:lnTo>
                  <a:pt x="42" y="6"/>
                </a:lnTo>
                <a:lnTo>
                  <a:pt x="30" y="11"/>
                </a:lnTo>
                <a:lnTo>
                  <a:pt x="20" y="20"/>
                </a:lnTo>
                <a:lnTo>
                  <a:pt x="12" y="30"/>
                </a:lnTo>
                <a:lnTo>
                  <a:pt x="5" y="42"/>
                </a:lnTo>
                <a:lnTo>
                  <a:pt x="2" y="54"/>
                </a:lnTo>
                <a:lnTo>
                  <a:pt x="0" y="68"/>
                </a:lnTo>
                <a:lnTo>
                  <a:pt x="0" y="748"/>
                </a:lnTo>
                <a:lnTo>
                  <a:pt x="2" y="762"/>
                </a:lnTo>
                <a:lnTo>
                  <a:pt x="5" y="775"/>
                </a:lnTo>
                <a:lnTo>
                  <a:pt x="12" y="787"/>
                </a:lnTo>
                <a:lnTo>
                  <a:pt x="20" y="797"/>
                </a:lnTo>
                <a:lnTo>
                  <a:pt x="30" y="805"/>
                </a:lnTo>
                <a:lnTo>
                  <a:pt x="42" y="810"/>
                </a:lnTo>
                <a:lnTo>
                  <a:pt x="54" y="815"/>
                </a:lnTo>
                <a:lnTo>
                  <a:pt x="68" y="816"/>
                </a:lnTo>
              </a:path>
            </a:pathLst>
          </a:custGeom>
          <a:noFill/>
          <a:ln>
            <a:solidFill>
              <a:srgbClr val="000000"/>
            </a:solidFill>
          </a:ln>
        </p:spPr>
        <p:style>
          <a:lnRef idx="0"/>
          <a:fillRef idx="0"/>
          <a:effectRef idx="0"/>
          <a:fontRef idx="minor"/>
        </p:style>
      </p:sp>
      <p:sp>
        <p:nvSpPr>
          <p:cNvPr id="1899" name="CustomShape 16"/>
          <p:cNvSpPr/>
          <p:nvPr/>
        </p:nvSpPr>
        <p:spPr>
          <a:xfrm>
            <a:off x="5142960" y="4441320"/>
            <a:ext cx="75672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Log Trackpoint</a:t>
            </a:r>
            <a:endParaRPr b="0" lang="en-US" sz="900" spc="-1" strike="noStrike">
              <a:latin typeface="Arial"/>
            </a:endParaRPr>
          </a:p>
        </p:txBody>
      </p:sp>
      <p:sp>
        <p:nvSpPr>
          <p:cNvPr id="1900" name="CustomShape 17"/>
          <p:cNvSpPr/>
          <p:nvPr/>
        </p:nvSpPr>
        <p:spPr>
          <a:xfrm>
            <a:off x="5239440" y="4599000"/>
            <a:ext cx="59364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Order Entry</a:t>
            </a:r>
            <a:endParaRPr b="0" lang="en-US" sz="900" spc="-1" strike="noStrike">
              <a:latin typeface="Arial"/>
            </a:endParaRPr>
          </a:p>
        </p:txBody>
      </p:sp>
      <p:sp>
        <p:nvSpPr>
          <p:cNvPr id="1901" name="Line 18"/>
          <p:cNvSpPr/>
          <p:nvPr/>
        </p:nvSpPr>
        <p:spPr>
          <a:xfrm>
            <a:off x="5599800" y="4822560"/>
            <a:ext cx="2160" cy="92880"/>
          </a:xfrm>
          <a:prstGeom prst="line">
            <a:avLst/>
          </a:prstGeom>
          <a:ln>
            <a:solidFill>
              <a:srgbClr val="000000"/>
            </a:solidFill>
          </a:ln>
        </p:spPr>
        <p:style>
          <a:lnRef idx="0"/>
          <a:fillRef idx="0"/>
          <a:effectRef idx="0"/>
          <a:fontRef idx="minor"/>
        </p:style>
      </p:sp>
      <p:sp>
        <p:nvSpPr>
          <p:cNvPr id="1902" name="Line 19"/>
          <p:cNvSpPr/>
          <p:nvPr/>
        </p:nvSpPr>
        <p:spPr>
          <a:xfrm>
            <a:off x="5563080" y="4822560"/>
            <a:ext cx="1440" cy="92880"/>
          </a:xfrm>
          <a:prstGeom prst="line">
            <a:avLst/>
          </a:prstGeom>
          <a:ln>
            <a:solidFill>
              <a:srgbClr val="000000"/>
            </a:solidFill>
          </a:ln>
        </p:spPr>
        <p:style>
          <a:lnRef idx="0"/>
          <a:fillRef idx="0"/>
          <a:effectRef idx="0"/>
          <a:fontRef idx="minor"/>
        </p:style>
      </p:sp>
      <p:sp>
        <p:nvSpPr>
          <p:cNvPr id="1903" name="CustomShape 20"/>
          <p:cNvSpPr/>
          <p:nvPr/>
        </p:nvSpPr>
        <p:spPr>
          <a:xfrm>
            <a:off x="2855880" y="5440680"/>
            <a:ext cx="512640" cy="339480"/>
          </a:xfrm>
          <a:custGeom>
            <a:avLst/>
            <a:gdLst/>
            <a:ahLst/>
            <a:rect l="l" t="t" r="r" b="b"/>
            <a:pathLst>
              <a:path w="587" h="388">
                <a:moveTo>
                  <a:pt x="0" y="388"/>
                </a:moveTo>
                <a:lnTo>
                  <a:pt x="0" y="68"/>
                </a:lnTo>
                <a:lnTo>
                  <a:pt x="3" y="55"/>
                </a:lnTo>
                <a:lnTo>
                  <a:pt x="6" y="42"/>
                </a:lnTo>
                <a:lnTo>
                  <a:pt x="13" y="31"/>
                </a:lnTo>
                <a:lnTo>
                  <a:pt x="21" y="21"/>
                </a:lnTo>
                <a:lnTo>
                  <a:pt x="31" y="13"/>
                </a:lnTo>
                <a:lnTo>
                  <a:pt x="42" y="6"/>
                </a:lnTo>
                <a:lnTo>
                  <a:pt x="55" y="3"/>
                </a:lnTo>
                <a:lnTo>
                  <a:pt x="68" y="0"/>
                </a:lnTo>
                <a:lnTo>
                  <a:pt x="587" y="0"/>
                </a:lnTo>
              </a:path>
            </a:pathLst>
          </a:custGeom>
          <a:noFill/>
          <a:ln>
            <a:solidFill>
              <a:srgbClr val="000000"/>
            </a:solidFill>
          </a:ln>
        </p:spPr>
        <p:style>
          <a:lnRef idx="0"/>
          <a:fillRef idx="0"/>
          <a:effectRef idx="0"/>
          <a:fontRef idx="minor"/>
        </p:style>
      </p:sp>
      <p:sp>
        <p:nvSpPr>
          <p:cNvPr id="1904" name="CustomShape 21"/>
          <p:cNvSpPr/>
          <p:nvPr/>
        </p:nvSpPr>
        <p:spPr>
          <a:xfrm>
            <a:off x="3358080" y="5398560"/>
            <a:ext cx="85680" cy="85680"/>
          </a:xfrm>
          <a:custGeom>
            <a:avLst/>
            <a:gdLst/>
            <a:ahLst/>
            <a:rect l="l" t="t" r="r" b="b"/>
            <a:pathLst>
              <a:path w="98" h="98">
                <a:moveTo>
                  <a:pt x="0" y="0"/>
                </a:moveTo>
                <a:lnTo>
                  <a:pt x="98" y="48"/>
                </a:lnTo>
                <a:lnTo>
                  <a:pt x="0" y="98"/>
                </a:lnTo>
                <a:lnTo>
                  <a:pt x="0" y="0"/>
                </a:lnTo>
                <a:close/>
              </a:path>
            </a:pathLst>
          </a:custGeom>
          <a:solidFill>
            <a:srgbClr val="000000"/>
          </a:solidFill>
          <a:ln>
            <a:noFill/>
          </a:ln>
        </p:spPr>
        <p:style>
          <a:lnRef idx="0"/>
          <a:fillRef idx="0"/>
          <a:effectRef idx="0"/>
          <a:fontRef idx="minor"/>
        </p:style>
      </p:sp>
      <p:sp>
        <p:nvSpPr>
          <p:cNvPr id="1905" name="CustomShape 22"/>
          <p:cNvSpPr/>
          <p:nvPr/>
        </p:nvSpPr>
        <p:spPr>
          <a:xfrm>
            <a:off x="2631600" y="5779800"/>
            <a:ext cx="448200" cy="450000"/>
          </a:xfrm>
          <a:custGeom>
            <a:avLst/>
            <a:gdLst/>
            <a:ahLst/>
            <a:rect l="l" t="t" r="r" b="b"/>
            <a:pathLst>
              <a:path w="514" h="514">
                <a:moveTo>
                  <a:pt x="0" y="256"/>
                </a:moveTo>
                <a:lnTo>
                  <a:pt x="256" y="0"/>
                </a:lnTo>
                <a:lnTo>
                  <a:pt x="514" y="256"/>
                </a:lnTo>
                <a:lnTo>
                  <a:pt x="256" y="514"/>
                </a:lnTo>
                <a:lnTo>
                  <a:pt x="0" y="256"/>
                </a:lnTo>
                <a:close/>
              </a:path>
            </a:pathLst>
          </a:custGeom>
          <a:solidFill>
            <a:srgbClr val="ffffff"/>
          </a:solidFill>
          <a:ln>
            <a:noFill/>
          </a:ln>
        </p:spPr>
        <p:style>
          <a:lnRef idx="0"/>
          <a:fillRef idx="0"/>
          <a:effectRef idx="0"/>
          <a:fontRef idx="minor"/>
        </p:style>
      </p:sp>
      <p:sp>
        <p:nvSpPr>
          <p:cNvPr id="1906" name="CustomShape 23"/>
          <p:cNvSpPr/>
          <p:nvPr/>
        </p:nvSpPr>
        <p:spPr>
          <a:xfrm>
            <a:off x="2631600" y="5779800"/>
            <a:ext cx="448200" cy="450000"/>
          </a:xfrm>
          <a:custGeom>
            <a:avLst/>
            <a:gdLst/>
            <a:ahLst/>
            <a:rect l="l" t="t" r="r" b="b"/>
            <a:pathLst>
              <a:path w="514" h="514">
                <a:moveTo>
                  <a:pt x="0" y="256"/>
                </a:moveTo>
                <a:lnTo>
                  <a:pt x="256" y="0"/>
                </a:lnTo>
                <a:lnTo>
                  <a:pt x="514" y="256"/>
                </a:lnTo>
                <a:lnTo>
                  <a:pt x="256" y="514"/>
                </a:lnTo>
                <a:lnTo>
                  <a:pt x="0" y="256"/>
                </a:lnTo>
                <a:close/>
              </a:path>
            </a:pathLst>
          </a:custGeom>
          <a:noFill/>
          <a:ln>
            <a:solidFill>
              <a:srgbClr val="000000"/>
            </a:solidFill>
          </a:ln>
        </p:spPr>
        <p:style>
          <a:lnRef idx="0"/>
          <a:fillRef idx="0"/>
          <a:effectRef idx="0"/>
          <a:fontRef idx="minor"/>
        </p:style>
      </p:sp>
      <p:sp>
        <p:nvSpPr>
          <p:cNvPr id="1907" name="CustomShape 24"/>
          <p:cNvSpPr/>
          <p:nvPr/>
        </p:nvSpPr>
        <p:spPr>
          <a:xfrm>
            <a:off x="2743560" y="5892120"/>
            <a:ext cx="224280" cy="225360"/>
          </a:xfrm>
          <a:custGeom>
            <a:avLst/>
            <a:gdLst/>
            <a:ahLst/>
            <a:rect l="l" t="t" r="r" b="b"/>
            <a:pathLst>
              <a:path w="258" h="257">
                <a:moveTo>
                  <a:pt x="258" y="128"/>
                </a:moveTo>
                <a:lnTo>
                  <a:pt x="257" y="116"/>
                </a:lnTo>
                <a:lnTo>
                  <a:pt x="254" y="102"/>
                </a:lnTo>
                <a:lnTo>
                  <a:pt x="252" y="91"/>
                </a:lnTo>
                <a:lnTo>
                  <a:pt x="247" y="78"/>
                </a:lnTo>
                <a:lnTo>
                  <a:pt x="235" y="57"/>
                </a:lnTo>
                <a:lnTo>
                  <a:pt x="220" y="38"/>
                </a:lnTo>
                <a:lnTo>
                  <a:pt x="201" y="22"/>
                </a:lnTo>
                <a:lnTo>
                  <a:pt x="178" y="10"/>
                </a:lnTo>
                <a:lnTo>
                  <a:pt x="167" y="6"/>
                </a:lnTo>
                <a:lnTo>
                  <a:pt x="154" y="2"/>
                </a:lnTo>
                <a:lnTo>
                  <a:pt x="142" y="1"/>
                </a:lnTo>
                <a:lnTo>
                  <a:pt x="128" y="0"/>
                </a:lnTo>
                <a:lnTo>
                  <a:pt x="116" y="1"/>
                </a:lnTo>
                <a:lnTo>
                  <a:pt x="102" y="2"/>
                </a:lnTo>
                <a:lnTo>
                  <a:pt x="91" y="6"/>
                </a:lnTo>
                <a:lnTo>
                  <a:pt x="79" y="10"/>
                </a:lnTo>
                <a:lnTo>
                  <a:pt x="57" y="22"/>
                </a:lnTo>
                <a:lnTo>
                  <a:pt x="38" y="38"/>
                </a:lnTo>
                <a:lnTo>
                  <a:pt x="22" y="57"/>
                </a:lnTo>
                <a:lnTo>
                  <a:pt x="10" y="78"/>
                </a:lnTo>
                <a:lnTo>
                  <a:pt x="6" y="91"/>
                </a:lnTo>
                <a:lnTo>
                  <a:pt x="3" y="102"/>
                </a:lnTo>
                <a:lnTo>
                  <a:pt x="1" y="116"/>
                </a:lnTo>
                <a:lnTo>
                  <a:pt x="0" y="128"/>
                </a:lnTo>
                <a:lnTo>
                  <a:pt x="1" y="142"/>
                </a:lnTo>
                <a:lnTo>
                  <a:pt x="3" y="154"/>
                </a:lnTo>
                <a:lnTo>
                  <a:pt x="6" y="167"/>
                </a:lnTo>
                <a:lnTo>
                  <a:pt x="10" y="178"/>
                </a:lnTo>
                <a:lnTo>
                  <a:pt x="22" y="201"/>
                </a:lnTo>
                <a:lnTo>
                  <a:pt x="38" y="220"/>
                </a:lnTo>
                <a:lnTo>
                  <a:pt x="57" y="235"/>
                </a:lnTo>
                <a:lnTo>
                  <a:pt x="79" y="247"/>
                </a:lnTo>
                <a:lnTo>
                  <a:pt x="91" y="252"/>
                </a:lnTo>
                <a:lnTo>
                  <a:pt x="102" y="254"/>
                </a:lnTo>
                <a:lnTo>
                  <a:pt x="116" y="256"/>
                </a:lnTo>
                <a:lnTo>
                  <a:pt x="128" y="257"/>
                </a:lnTo>
                <a:lnTo>
                  <a:pt x="142" y="256"/>
                </a:lnTo>
                <a:lnTo>
                  <a:pt x="154" y="254"/>
                </a:lnTo>
                <a:lnTo>
                  <a:pt x="167" y="252"/>
                </a:lnTo>
                <a:lnTo>
                  <a:pt x="178" y="247"/>
                </a:lnTo>
                <a:lnTo>
                  <a:pt x="201" y="235"/>
                </a:lnTo>
                <a:lnTo>
                  <a:pt x="220" y="220"/>
                </a:lnTo>
                <a:lnTo>
                  <a:pt x="235" y="201"/>
                </a:lnTo>
                <a:lnTo>
                  <a:pt x="247" y="178"/>
                </a:lnTo>
                <a:lnTo>
                  <a:pt x="252" y="167"/>
                </a:lnTo>
                <a:lnTo>
                  <a:pt x="254" y="154"/>
                </a:lnTo>
                <a:lnTo>
                  <a:pt x="257" y="142"/>
                </a:lnTo>
                <a:lnTo>
                  <a:pt x="258" y="128"/>
                </a:lnTo>
                <a:close/>
              </a:path>
            </a:pathLst>
          </a:custGeom>
          <a:solidFill>
            <a:srgbClr val="ffffff"/>
          </a:solidFill>
          <a:ln>
            <a:noFill/>
          </a:ln>
        </p:spPr>
        <p:style>
          <a:lnRef idx="0"/>
          <a:fillRef idx="0"/>
          <a:effectRef idx="0"/>
          <a:fontRef idx="minor"/>
        </p:style>
      </p:sp>
      <p:sp>
        <p:nvSpPr>
          <p:cNvPr id="1908" name="CustomShape 25"/>
          <p:cNvSpPr/>
          <p:nvPr/>
        </p:nvSpPr>
        <p:spPr>
          <a:xfrm>
            <a:off x="2743560" y="5892120"/>
            <a:ext cx="224280" cy="225360"/>
          </a:xfrm>
          <a:custGeom>
            <a:avLst/>
            <a:gdLst/>
            <a:ahLst/>
            <a:rect l="l" t="t" r="r" b="b"/>
            <a:pathLst>
              <a:path w="258" h="257">
                <a:moveTo>
                  <a:pt x="258" y="128"/>
                </a:moveTo>
                <a:lnTo>
                  <a:pt x="257" y="116"/>
                </a:lnTo>
                <a:lnTo>
                  <a:pt x="254" y="102"/>
                </a:lnTo>
                <a:lnTo>
                  <a:pt x="252" y="91"/>
                </a:lnTo>
                <a:lnTo>
                  <a:pt x="247" y="78"/>
                </a:lnTo>
                <a:lnTo>
                  <a:pt x="235" y="57"/>
                </a:lnTo>
                <a:lnTo>
                  <a:pt x="220" y="38"/>
                </a:lnTo>
                <a:lnTo>
                  <a:pt x="201" y="22"/>
                </a:lnTo>
                <a:lnTo>
                  <a:pt x="178" y="10"/>
                </a:lnTo>
                <a:lnTo>
                  <a:pt x="167" y="6"/>
                </a:lnTo>
                <a:lnTo>
                  <a:pt x="154" y="2"/>
                </a:lnTo>
                <a:lnTo>
                  <a:pt x="142" y="1"/>
                </a:lnTo>
                <a:lnTo>
                  <a:pt x="128" y="0"/>
                </a:lnTo>
                <a:lnTo>
                  <a:pt x="116" y="1"/>
                </a:lnTo>
                <a:lnTo>
                  <a:pt x="102" y="2"/>
                </a:lnTo>
                <a:lnTo>
                  <a:pt x="91" y="6"/>
                </a:lnTo>
                <a:lnTo>
                  <a:pt x="79" y="10"/>
                </a:lnTo>
                <a:lnTo>
                  <a:pt x="57" y="22"/>
                </a:lnTo>
                <a:lnTo>
                  <a:pt x="38" y="38"/>
                </a:lnTo>
                <a:lnTo>
                  <a:pt x="22" y="57"/>
                </a:lnTo>
                <a:lnTo>
                  <a:pt x="10" y="78"/>
                </a:lnTo>
                <a:lnTo>
                  <a:pt x="6" y="91"/>
                </a:lnTo>
                <a:lnTo>
                  <a:pt x="3" y="102"/>
                </a:lnTo>
                <a:lnTo>
                  <a:pt x="1" y="116"/>
                </a:lnTo>
                <a:lnTo>
                  <a:pt x="0" y="128"/>
                </a:lnTo>
                <a:lnTo>
                  <a:pt x="1" y="142"/>
                </a:lnTo>
                <a:lnTo>
                  <a:pt x="3" y="154"/>
                </a:lnTo>
                <a:lnTo>
                  <a:pt x="6" y="167"/>
                </a:lnTo>
                <a:lnTo>
                  <a:pt x="10" y="178"/>
                </a:lnTo>
                <a:lnTo>
                  <a:pt x="22" y="201"/>
                </a:lnTo>
                <a:lnTo>
                  <a:pt x="38" y="220"/>
                </a:lnTo>
                <a:lnTo>
                  <a:pt x="57" y="235"/>
                </a:lnTo>
                <a:lnTo>
                  <a:pt x="79" y="247"/>
                </a:lnTo>
                <a:lnTo>
                  <a:pt x="91" y="252"/>
                </a:lnTo>
                <a:lnTo>
                  <a:pt x="102" y="254"/>
                </a:lnTo>
                <a:lnTo>
                  <a:pt x="116" y="256"/>
                </a:lnTo>
                <a:lnTo>
                  <a:pt x="128" y="257"/>
                </a:lnTo>
                <a:lnTo>
                  <a:pt x="142" y="256"/>
                </a:lnTo>
                <a:lnTo>
                  <a:pt x="154" y="254"/>
                </a:lnTo>
                <a:lnTo>
                  <a:pt x="167" y="252"/>
                </a:lnTo>
                <a:lnTo>
                  <a:pt x="178" y="247"/>
                </a:lnTo>
                <a:lnTo>
                  <a:pt x="201" y="235"/>
                </a:lnTo>
                <a:lnTo>
                  <a:pt x="220" y="220"/>
                </a:lnTo>
                <a:lnTo>
                  <a:pt x="235" y="201"/>
                </a:lnTo>
                <a:lnTo>
                  <a:pt x="247" y="178"/>
                </a:lnTo>
                <a:lnTo>
                  <a:pt x="252" y="167"/>
                </a:lnTo>
                <a:lnTo>
                  <a:pt x="254" y="154"/>
                </a:lnTo>
                <a:lnTo>
                  <a:pt x="257" y="142"/>
                </a:lnTo>
                <a:lnTo>
                  <a:pt x="258" y="128"/>
                </a:lnTo>
              </a:path>
            </a:pathLst>
          </a:custGeom>
          <a:noFill/>
          <a:ln>
            <a:solidFill>
              <a:srgbClr val="000000"/>
            </a:solidFill>
          </a:ln>
        </p:spPr>
        <p:style>
          <a:lnRef idx="0"/>
          <a:fillRef idx="0"/>
          <a:effectRef idx="0"/>
          <a:fontRef idx="minor"/>
        </p:style>
      </p:sp>
      <p:sp>
        <p:nvSpPr>
          <p:cNvPr id="1909" name="CustomShape 26"/>
          <p:cNvSpPr/>
          <p:nvPr/>
        </p:nvSpPr>
        <p:spPr>
          <a:xfrm>
            <a:off x="2766600" y="5914800"/>
            <a:ext cx="178560" cy="180000"/>
          </a:xfrm>
          <a:custGeom>
            <a:avLst/>
            <a:gdLst/>
            <a:ahLst/>
            <a:rect l="l" t="t" r="r" b="b"/>
            <a:pathLst>
              <a:path w="206" h="205">
                <a:moveTo>
                  <a:pt x="206" y="102"/>
                </a:moveTo>
                <a:lnTo>
                  <a:pt x="203" y="82"/>
                </a:lnTo>
                <a:lnTo>
                  <a:pt x="198" y="63"/>
                </a:lnTo>
                <a:lnTo>
                  <a:pt x="189" y="46"/>
                </a:lnTo>
                <a:lnTo>
                  <a:pt x="176" y="30"/>
                </a:lnTo>
                <a:lnTo>
                  <a:pt x="160" y="17"/>
                </a:lnTo>
                <a:lnTo>
                  <a:pt x="143" y="8"/>
                </a:lnTo>
                <a:lnTo>
                  <a:pt x="124" y="1"/>
                </a:lnTo>
                <a:lnTo>
                  <a:pt x="102" y="0"/>
                </a:lnTo>
                <a:lnTo>
                  <a:pt x="82" y="1"/>
                </a:lnTo>
                <a:lnTo>
                  <a:pt x="63" y="8"/>
                </a:lnTo>
                <a:lnTo>
                  <a:pt x="46" y="17"/>
                </a:lnTo>
                <a:lnTo>
                  <a:pt x="30" y="30"/>
                </a:lnTo>
                <a:lnTo>
                  <a:pt x="17" y="46"/>
                </a:lnTo>
                <a:lnTo>
                  <a:pt x="8" y="63"/>
                </a:lnTo>
                <a:lnTo>
                  <a:pt x="3" y="82"/>
                </a:lnTo>
                <a:lnTo>
                  <a:pt x="0" y="102"/>
                </a:lnTo>
                <a:lnTo>
                  <a:pt x="3" y="124"/>
                </a:lnTo>
                <a:lnTo>
                  <a:pt x="8" y="143"/>
                </a:lnTo>
                <a:lnTo>
                  <a:pt x="17" y="160"/>
                </a:lnTo>
                <a:lnTo>
                  <a:pt x="30" y="176"/>
                </a:lnTo>
                <a:lnTo>
                  <a:pt x="46" y="188"/>
                </a:lnTo>
                <a:lnTo>
                  <a:pt x="63" y="197"/>
                </a:lnTo>
                <a:lnTo>
                  <a:pt x="82" y="203"/>
                </a:lnTo>
                <a:lnTo>
                  <a:pt x="102" y="205"/>
                </a:lnTo>
                <a:lnTo>
                  <a:pt x="124" y="203"/>
                </a:lnTo>
                <a:lnTo>
                  <a:pt x="143" y="197"/>
                </a:lnTo>
                <a:lnTo>
                  <a:pt x="160" y="188"/>
                </a:lnTo>
                <a:lnTo>
                  <a:pt x="176" y="176"/>
                </a:lnTo>
                <a:lnTo>
                  <a:pt x="189" y="160"/>
                </a:lnTo>
                <a:lnTo>
                  <a:pt x="198" y="143"/>
                </a:lnTo>
                <a:lnTo>
                  <a:pt x="203" y="124"/>
                </a:lnTo>
                <a:lnTo>
                  <a:pt x="206" y="102"/>
                </a:lnTo>
                <a:close/>
              </a:path>
            </a:pathLst>
          </a:custGeom>
          <a:solidFill>
            <a:srgbClr val="ffffff"/>
          </a:solidFill>
          <a:ln>
            <a:noFill/>
          </a:ln>
        </p:spPr>
        <p:style>
          <a:lnRef idx="0"/>
          <a:fillRef idx="0"/>
          <a:effectRef idx="0"/>
          <a:fontRef idx="minor"/>
        </p:style>
      </p:sp>
      <p:sp>
        <p:nvSpPr>
          <p:cNvPr id="1910" name="CustomShape 27"/>
          <p:cNvSpPr/>
          <p:nvPr/>
        </p:nvSpPr>
        <p:spPr>
          <a:xfrm>
            <a:off x="2766600" y="5914800"/>
            <a:ext cx="178560" cy="180360"/>
          </a:xfrm>
          <a:custGeom>
            <a:avLst/>
            <a:gdLst/>
            <a:ahLst/>
            <a:rect l="l" t="t" r="r" b="b"/>
            <a:pathLst>
              <a:path w="206" h="205">
                <a:moveTo>
                  <a:pt x="206" y="102"/>
                </a:moveTo>
                <a:lnTo>
                  <a:pt x="203" y="82"/>
                </a:lnTo>
                <a:lnTo>
                  <a:pt x="198" y="63"/>
                </a:lnTo>
                <a:lnTo>
                  <a:pt x="189" y="46"/>
                </a:lnTo>
                <a:lnTo>
                  <a:pt x="176" y="30"/>
                </a:lnTo>
                <a:lnTo>
                  <a:pt x="160" y="17"/>
                </a:lnTo>
                <a:lnTo>
                  <a:pt x="143" y="8"/>
                </a:lnTo>
                <a:lnTo>
                  <a:pt x="124" y="1"/>
                </a:lnTo>
                <a:lnTo>
                  <a:pt x="102" y="0"/>
                </a:lnTo>
                <a:lnTo>
                  <a:pt x="82" y="1"/>
                </a:lnTo>
                <a:lnTo>
                  <a:pt x="63" y="8"/>
                </a:lnTo>
                <a:lnTo>
                  <a:pt x="46" y="17"/>
                </a:lnTo>
                <a:lnTo>
                  <a:pt x="30" y="30"/>
                </a:lnTo>
                <a:lnTo>
                  <a:pt x="17" y="46"/>
                </a:lnTo>
                <a:lnTo>
                  <a:pt x="8" y="63"/>
                </a:lnTo>
                <a:lnTo>
                  <a:pt x="3" y="82"/>
                </a:lnTo>
                <a:lnTo>
                  <a:pt x="0" y="102"/>
                </a:lnTo>
                <a:lnTo>
                  <a:pt x="3" y="124"/>
                </a:lnTo>
                <a:lnTo>
                  <a:pt x="8" y="143"/>
                </a:lnTo>
                <a:lnTo>
                  <a:pt x="17" y="160"/>
                </a:lnTo>
                <a:lnTo>
                  <a:pt x="30" y="176"/>
                </a:lnTo>
                <a:lnTo>
                  <a:pt x="46" y="188"/>
                </a:lnTo>
                <a:lnTo>
                  <a:pt x="63" y="197"/>
                </a:lnTo>
                <a:lnTo>
                  <a:pt x="82" y="203"/>
                </a:lnTo>
                <a:lnTo>
                  <a:pt x="102" y="205"/>
                </a:lnTo>
                <a:lnTo>
                  <a:pt x="124" y="203"/>
                </a:lnTo>
                <a:lnTo>
                  <a:pt x="143" y="197"/>
                </a:lnTo>
                <a:lnTo>
                  <a:pt x="160" y="188"/>
                </a:lnTo>
                <a:lnTo>
                  <a:pt x="176" y="176"/>
                </a:lnTo>
                <a:lnTo>
                  <a:pt x="189" y="160"/>
                </a:lnTo>
                <a:lnTo>
                  <a:pt x="198" y="143"/>
                </a:lnTo>
                <a:lnTo>
                  <a:pt x="203" y="124"/>
                </a:lnTo>
                <a:lnTo>
                  <a:pt x="206" y="102"/>
                </a:lnTo>
              </a:path>
            </a:pathLst>
          </a:custGeom>
          <a:noFill/>
          <a:ln>
            <a:solidFill>
              <a:srgbClr val="000000"/>
            </a:solidFill>
          </a:ln>
        </p:spPr>
        <p:style>
          <a:lnRef idx="0"/>
          <a:fillRef idx="0"/>
          <a:effectRef idx="0"/>
          <a:fontRef idx="minor"/>
        </p:style>
      </p:sp>
      <p:sp>
        <p:nvSpPr>
          <p:cNvPr id="1911" name="CustomShape 28"/>
          <p:cNvSpPr/>
          <p:nvPr/>
        </p:nvSpPr>
        <p:spPr>
          <a:xfrm>
            <a:off x="2787840" y="5925240"/>
            <a:ext cx="136440" cy="157680"/>
          </a:xfrm>
          <a:custGeom>
            <a:avLst/>
            <a:gdLst/>
            <a:ahLst/>
            <a:rect l="l" t="t" r="r" b="b"/>
            <a:pathLst>
              <a:path w="157" h="180">
                <a:moveTo>
                  <a:pt x="52" y="135"/>
                </a:moveTo>
                <a:lnTo>
                  <a:pt x="78" y="180"/>
                </a:lnTo>
                <a:lnTo>
                  <a:pt x="104" y="135"/>
                </a:lnTo>
                <a:lnTo>
                  <a:pt x="157" y="135"/>
                </a:lnTo>
                <a:lnTo>
                  <a:pt x="131" y="89"/>
                </a:lnTo>
                <a:lnTo>
                  <a:pt x="157" y="44"/>
                </a:lnTo>
                <a:lnTo>
                  <a:pt x="104" y="44"/>
                </a:lnTo>
                <a:lnTo>
                  <a:pt x="78" y="0"/>
                </a:lnTo>
                <a:lnTo>
                  <a:pt x="52" y="44"/>
                </a:lnTo>
                <a:lnTo>
                  <a:pt x="0" y="44"/>
                </a:lnTo>
                <a:lnTo>
                  <a:pt x="26" y="89"/>
                </a:lnTo>
                <a:lnTo>
                  <a:pt x="0" y="135"/>
                </a:lnTo>
                <a:lnTo>
                  <a:pt x="52" y="135"/>
                </a:lnTo>
                <a:close/>
              </a:path>
            </a:pathLst>
          </a:custGeom>
          <a:solidFill>
            <a:srgbClr val="000000"/>
          </a:solidFill>
          <a:ln>
            <a:noFill/>
          </a:ln>
        </p:spPr>
        <p:style>
          <a:lnRef idx="0"/>
          <a:fillRef idx="0"/>
          <a:effectRef idx="0"/>
          <a:fontRef idx="minor"/>
        </p:style>
      </p:sp>
      <p:sp>
        <p:nvSpPr>
          <p:cNvPr id="1912" name="CustomShape 29"/>
          <p:cNvSpPr/>
          <p:nvPr/>
        </p:nvSpPr>
        <p:spPr>
          <a:xfrm>
            <a:off x="2787480" y="5925240"/>
            <a:ext cx="136440" cy="157680"/>
          </a:xfrm>
          <a:custGeom>
            <a:avLst/>
            <a:gdLst/>
            <a:ahLst/>
            <a:rect l="l" t="t" r="r" b="b"/>
            <a:pathLst>
              <a:path w="157" h="180">
                <a:moveTo>
                  <a:pt x="52" y="135"/>
                </a:moveTo>
                <a:lnTo>
                  <a:pt x="78" y="180"/>
                </a:lnTo>
                <a:lnTo>
                  <a:pt x="104" y="135"/>
                </a:lnTo>
                <a:lnTo>
                  <a:pt x="157" y="135"/>
                </a:lnTo>
                <a:lnTo>
                  <a:pt x="131" y="89"/>
                </a:lnTo>
                <a:lnTo>
                  <a:pt x="157" y="44"/>
                </a:lnTo>
                <a:lnTo>
                  <a:pt x="104" y="44"/>
                </a:lnTo>
                <a:lnTo>
                  <a:pt x="78" y="0"/>
                </a:lnTo>
                <a:lnTo>
                  <a:pt x="52" y="44"/>
                </a:lnTo>
                <a:lnTo>
                  <a:pt x="0" y="44"/>
                </a:lnTo>
                <a:lnTo>
                  <a:pt x="26" y="89"/>
                </a:lnTo>
                <a:lnTo>
                  <a:pt x="0" y="135"/>
                </a:lnTo>
                <a:lnTo>
                  <a:pt x="52" y="135"/>
                </a:lnTo>
                <a:close/>
              </a:path>
            </a:pathLst>
          </a:custGeom>
          <a:noFill/>
          <a:ln>
            <a:solidFill>
              <a:srgbClr val="000000"/>
            </a:solidFill>
          </a:ln>
        </p:spPr>
        <p:style>
          <a:lnRef idx="0"/>
          <a:fillRef idx="0"/>
          <a:effectRef idx="0"/>
          <a:fontRef idx="minor"/>
        </p:style>
      </p:sp>
      <p:sp>
        <p:nvSpPr>
          <p:cNvPr id="1913" name="CustomShape 30"/>
          <p:cNvSpPr/>
          <p:nvPr/>
        </p:nvSpPr>
        <p:spPr>
          <a:xfrm>
            <a:off x="3443760" y="5292000"/>
            <a:ext cx="297720" cy="297720"/>
          </a:xfrm>
          <a:custGeom>
            <a:avLst/>
            <a:gdLst/>
            <a:ahLst/>
            <a:rect l="l" t="t" r="r" b="b"/>
            <a:pathLst>
              <a:path w="340" h="340">
                <a:moveTo>
                  <a:pt x="340" y="170"/>
                </a:moveTo>
                <a:lnTo>
                  <a:pt x="339" y="153"/>
                </a:lnTo>
                <a:lnTo>
                  <a:pt x="336" y="136"/>
                </a:lnTo>
                <a:lnTo>
                  <a:pt x="332" y="121"/>
                </a:lnTo>
                <a:lnTo>
                  <a:pt x="326" y="105"/>
                </a:lnTo>
                <a:lnTo>
                  <a:pt x="319" y="90"/>
                </a:lnTo>
                <a:lnTo>
                  <a:pt x="310" y="76"/>
                </a:lnTo>
                <a:lnTo>
                  <a:pt x="301" y="63"/>
                </a:lnTo>
                <a:lnTo>
                  <a:pt x="290" y="50"/>
                </a:lnTo>
                <a:lnTo>
                  <a:pt x="278" y="40"/>
                </a:lnTo>
                <a:lnTo>
                  <a:pt x="265" y="30"/>
                </a:lnTo>
                <a:lnTo>
                  <a:pt x="251" y="22"/>
                </a:lnTo>
                <a:lnTo>
                  <a:pt x="236" y="14"/>
                </a:lnTo>
                <a:lnTo>
                  <a:pt x="221" y="8"/>
                </a:lnTo>
                <a:lnTo>
                  <a:pt x="204" y="5"/>
                </a:lnTo>
                <a:lnTo>
                  <a:pt x="187" y="2"/>
                </a:lnTo>
                <a:lnTo>
                  <a:pt x="170" y="0"/>
                </a:lnTo>
                <a:lnTo>
                  <a:pt x="153" y="2"/>
                </a:lnTo>
                <a:lnTo>
                  <a:pt x="136" y="5"/>
                </a:lnTo>
                <a:lnTo>
                  <a:pt x="119" y="8"/>
                </a:lnTo>
                <a:lnTo>
                  <a:pt x="104" y="14"/>
                </a:lnTo>
                <a:lnTo>
                  <a:pt x="89" y="22"/>
                </a:lnTo>
                <a:lnTo>
                  <a:pt x="75" y="30"/>
                </a:lnTo>
                <a:lnTo>
                  <a:pt x="62" y="40"/>
                </a:lnTo>
                <a:lnTo>
                  <a:pt x="50" y="50"/>
                </a:lnTo>
                <a:lnTo>
                  <a:pt x="38" y="63"/>
                </a:lnTo>
                <a:lnTo>
                  <a:pt x="29" y="76"/>
                </a:lnTo>
                <a:lnTo>
                  <a:pt x="20" y="90"/>
                </a:lnTo>
                <a:lnTo>
                  <a:pt x="13" y="105"/>
                </a:lnTo>
                <a:lnTo>
                  <a:pt x="8" y="121"/>
                </a:lnTo>
                <a:lnTo>
                  <a:pt x="3" y="136"/>
                </a:lnTo>
                <a:lnTo>
                  <a:pt x="1" y="153"/>
                </a:lnTo>
                <a:lnTo>
                  <a:pt x="0" y="170"/>
                </a:lnTo>
                <a:lnTo>
                  <a:pt x="1" y="189"/>
                </a:lnTo>
                <a:lnTo>
                  <a:pt x="3" y="206"/>
                </a:lnTo>
                <a:lnTo>
                  <a:pt x="8" y="221"/>
                </a:lnTo>
                <a:lnTo>
                  <a:pt x="13" y="237"/>
                </a:lnTo>
                <a:lnTo>
                  <a:pt x="20" y="252"/>
                </a:lnTo>
                <a:lnTo>
                  <a:pt x="29" y="266"/>
                </a:lnTo>
                <a:lnTo>
                  <a:pt x="38" y="279"/>
                </a:lnTo>
                <a:lnTo>
                  <a:pt x="50" y="292"/>
                </a:lnTo>
                <a:lnTo>
                  <a:pt x="62" y="302"/>
                </a:lnTo>
                <a:lnTo>
                  <a:pt x="75" y="312"/>
                </a:lnTo>
                <a:lnTo>
                  <a:pt x="89" y="320"/>
                </a:lnTo>
                <a:lnTo>
                  <a:pt x="104" y="328"/>
                </a:lnTo>
                <a:lnTo>
                  <a:pt x="119" y="334"/>
                </a:lnTo>
                <a:lnTo>
                  <a:pt x="136" y="337"/>
                </a:lnTo>
                <a:lnTo>
                  <a:pt x="153" y="340"/>
                </a:lnTo>
                <a:lnTo>
                  <a:pt x="170" y="340"/>
                </a:lnTo>
                <a:lnTo>
                  <a:pt x="187" y="340"/>
                </a:lnTo>
                <a:lnTo>
                  <a:pt x="204" y="337"/>
                </a:lnTo>
                <a:lnTo>
                  <a:pt x="221" y="334"/>
                </a:lnTo>
                <a:lnTo>
                  <a:pt x="236" y="328"/>
                </a:lnTo>
                <a:lnTo>
                  <a:pt x="251" y="320"/>
                </a:lnTo>
                <a:lnTo>
                  <a:pt x="265" y="312"/>
                </a:lnTo>
                <a:lnTo>
                  <a:pt x="278" y="302"/>
                </a:lnTo>
                <a:lnTo>
                  <a:pt x="290" y="292"/>
                </a:lnTo>
                <a:lnTo>
                  <a:pt x="301" y="279"/>
                </a:lnTo>
                <a:lnTo>
                  <a:pt x="310" y="266"/>
                </a:lnTo>
                <a:lnTo>
                  <a:pt x="319" y="252"/>
                </a:lnTo>
                <a:lnTo>
                  <a:pt x="326" y="237"/>
                </a:lnTo>
                <a:lnTo>
                  <a:pt x="332" y="221"/>
                </a:lnTo>
                <a:lnTo>
                  <a:pt x="336" y="206"/>
                </a:lnTo>
                <a:lnTo>
                  <a:pt x="339" y="189"/>
                </a:lnTo>
                <a:lnTo>
                  <a:pt x="340" y="170"/>
                </a:lnTo>
                <a:close/>
              </a:path>
            </a:pathLst>
          </a:custGeom>
          <a:solidFill>
            <a:srgbClr val="ffffff"/>
          </a:solidFill>
          <a:ln>
            <a:noFill/>
          </a:ln>
        </p:spPr>
        <p:style>
          <a:lnRef idx="0"/>
          <a:fillRef idx="0"/>
          <a:effectRef idx="0"/>
          <a:fontRef idx="minor"/>
        </p:style>
      </p:sp>
      <p:sp>
        <p:nvSpPr>
          <p:cNvPr id="1914" name="CustomShape 31"/>
          <p:cNvSpPr/>
          <p:nvPr/>
        </p:nvSpPr>
        <p:spPr>
          <a:xfrm>
            <a:off x="3443760" y="5291640"/>
            <a:ext cx="297720" cy="297720"/>
          </a:xfrm>
          <a:custGeom>
            <a:avLst/>
            <a:gdLst/>
            <a:ahLst/>
            <a:rect l="l" t="t" r="r" b="b"/>
            <a:pathLst>
              <a:path w="340" h="340">
                <a:moveTo>
                  <a:pt x="340" y="170"/>
                </a:moveTo>
                <a:lnTo>
                  <a:pt x="339" y="153"/>
                </a:lnTo>
                <a:lnTo>
                  <a:pt x="336" y="136"/>
                </a:lnTo>
                <a:lnTo>
                  <a:pt x="332" y="121"/>
                </a:lnTo>
                <a:lnTo>
                  <a:pt x="326" y="105"/>
                </a:lnTo>
                <a:lnTo>
                  <a:pt x="319" y="90"/>
                </a:lnTo>
                <a:lnTo>
                  <a:pt x="310" y="76"/>
                </a:lnTo>
                <a:lnTo>
                  <a:pt x="301" y="63"/>
                </a:lnTo>
                <a:lnTo>
                  <a:pt x="290" y="50"/>
                </a:lnTo>
                <a:lnTo>
                  <a:pt x="278" y="40"/>
                </a:lnTo>
                <a:lnTo>
                  <a:pt x="265" y="30"/>
                </a:lnTo>
                <a:lnTo>
                  <a:pt x="251" y="22"/>
                </a:lnTo>
                <a:lnTo>
                  <a:pt x="236" y="14"/>
                </a:lnTo>
                <a:lnTo>
                  <a:pt x="221" y="8"/>
                </a:lnTo>
                <a:lnTo>
                  <a:pt x="204" y="5"/>
                </a:lnTo>
                <a:lnTo>
                  <a:pt x="187" y="2"/>
                </a:lnTo>
                <a:lnTo>
                  <a:pt x="170" y="0"/>
                </a:lnTo>
                <a:lnTo>
                  <a:pt x="153" y="2"/>
                </a:lnTo>
                <a:lnTo>
                  <a:pt x="136" y="5"/>
                </a:lnTo>
                <a:lnTo>
                  <a:pt x="119" y="8"/>
                </a:lnTo>
                <a:lnTo>
                  <a:pt x="104" y="14"/>
                </a:lnTo>
                <a:lnTo>
                  <a:pt x="89" y="22"/>
                </a:lnTo>
                <a:lnTo>
                  <a:pt x="75" y="30"/>
                </a:lnTo>
                <a:lnTo>
                  <a:pt x="62" y="40"/>
                </a:lnTo>
                <a:lnTo>
                  <a:pt x="50" y="50"/>
                </a:lnTo>
                <a:lnTo>
                  <a:pt x="38" y="63"/>
                </a:lnTo>
                <a:lnTo>
                  <a:pt x="29" y="76"/>
                </a:lnTo>
                <a:lnTo>
                  <a:pt x="20" y="90"/>
                </a:lnTo>
                <a:lnTo>
                  <a:pt x="13" y="105"/>
                </a:lnTo>
                <a:lnTo>
                  <a:pt x="8" y="121"/>
                </a:lnTo>
                <a:lnTo>
                  <a:pt x="3" y="136"/>
                </a:lnTo>
                <a:lnTo>
                  <a:pt x="1" y="153"/>
                </a:lnTo>
                <a:lnTo>
                  <a:pt x="0" y="170"/>
                </a:lnTo>
                <a:lnTo>
                  <a:pt x="1" y="189"/>
                </a:lnTo>
                <a:lnTo>
                  <a:pt x="3" y="206"/>
                </a:lnTo>
                <a:lnTo>
                  <a:pt x="8" y="221"/>
                </a:lnTo>
                <a:lnTo>
                  <a:pt x="13" y="237"/>
                </a:lnTo>
                <a:lnTo>
                  <a:pt x="20" y="252"/>
                </a:lnTo>
                <a:lnTo>
                  <a:pt x="29" y="266"/>
                </a:lnTo>
                <a:lnTo>
                  <a:pt x="38" y="279"/>
                </a:lnTo>
                <a:lnTo>
                  <a:pt x="50" y="292"/>
                </a:lnTo>
                <a:lnTo>
                  <a:pt x="62" y="302"/>
                </a:lnTo>
                <a:lnTo>
                  <a:pt x="75" y="312"/>
                </a:lnTo>
                <a:lnTo>
                  <a:pt x="89" y="320"/>
                </a:lnTo>
                <a:lnTo>
                  <a:pt x="104" y="328"/>
                </a:lnTo>
                <a:lnTo>
                  <a:pt x="119" y="334"/>
                </a:lnTo>
                <a:lnTo>
                  <a:pt x="136" y="337"/>
                </a:lnTo>
                <a:lnTo>
                  <a:pt x="153" y="340"/>
                </a:lnTo>
                <a:lnTo>
                  <a:pt x="170" y="340"/>
                </a:lnTo>
                <a:lnTo>
                  <a:pt x="187" y="340"/>
                </a:lnTo>
                <a:lnTo>
                  <a:pt x="204" y="337"/>
                </a:lnTo>
                <a:lnTo>
                  <a:pt x="221" y="334"/>
                </a:lnTo>
                <a:lnTo>
                  <a:pt x="236" y="328"/>
                </a:lnTo>
                <a:lnTo>
                  <a:pt x="251" y="320"/>
                </a:lnTo>
                <a:lnTo>
                  <a:pt x="265" y="312"/>
                </a:lnTo>
                <a:lnTo>
                  <a:pt x="278" y="302"/>
                </a:lnTo>
                <a:lnTo>
                  <a:pt x="290" y="292"/>
                </a:lnTo>
                <a:lnTo>
                  <a:pt x="301" y="279"/>
                </a:lnTo>
                <a:lnTo>
                  <a:pt x="310" y="266"/>
                </a:lnTo>
                <a:lnTo>
                  <a:pt x="319" y="252"/>
                </a:lnTo>
                <a:lnTo>
                  <a:pt x="326" y="237"/>
                </a:lnTo>
                <a:lnTo>
                  <a:pt x="332" y="221"/>
                </a:lnTo>
                <a:lnTo>
                  <a:pt x="336" y="206"/>
                </a:lnTo>
                <a:lnTo>
                  <a:pt x="339" y="189"/>
                </a:lnTo>
                <a:lnTo>
                  <a:pt x="340" y="170"/>
                </a:lnTo>
              </a:path>
            </a:pathLst>
          </a:custGeom>
          <a:noFill/>
          <a:ln>
            <a:solidFill>
              <a:srgbClr val="000000"/>
            </a:solidFill>
          </a:ln>
        </p:spPr>
        <p:style>
          <a:lnRef idx="0"/>
          <a:fillRef idx="0"/>
          <a:effectRef idx="0"/>
          <a:fontRef idx="minor"/>
        </p:style>
      </p:sp>
      <p:sp>
        <p:nvSpPr>
          <p:cNvPr id="1915" name="CustomShape 32"/>
          <p:cNvSpPr/>
          <p:nvPr/>
        </p:nvSpPr>
        <p:spPr>
          <a:xfrm>
            <a:off x="3473280" y="5321520"/>
            <a:ext cx="237960" cy="237960"/>
          </a:xfrm>
          <a:custGeom>
            <a:avLst/>
            <a:gdLst/>
            <a:ahLst/>
            <a:rect l="l" t="t" r="r" b="b"/>
            <a:pathLst>
              <a:path w="272" h="272">
                <a:moveTo>
                  <a:pt x="272" y="136"/>
                </a:moveTo>
                <a:lnTo>
                  <a:pt x="271" y="123"/>
                </a:lnTo>
                <a:lnTo>
                  <a:pt x="270" y="109"/>
                </a:lnTo>
                <a:lnTo>
                  <a:pt x="266" y="97"/>
                </a:lnTo>
                <a:lnTo>
                  <a:pt x="262" y="84"/>
                </a:lnTo>
                <a:lnTo>
                  <a:pt x="256" y="72"/>
                </a:lnTo>
                <a:lnTo>
                  <a:pt x="249" y="60"/>
                </a:lnTo>
                <a:lnTo>
                  <a:pt x="232" y="41"/>
                </a:lnTo>
                <a:lnTo>
                  <a:pt x="212" y="24"/>
                </a:lnTo>
                <a:lnTo>
                  <a:pt x="200" y="17"/>
                </a:lnTo>
                <a:lnTo>
                  <a:pt x="189" y="12"/>
                </a:lnTo>
                <a:lnTo>
                  <a:pt x="177" y="7"/>
                </a:lnTo>
                <a:lnTo>
                  <a:pt x="163" y="4"/>
                </a:lnTo>
                <a:lnTo>
                  <a:pt x="149" y="2"/>
                </a:lnTo>
                <a:lnTo>
                  <a:pt x="136" y="0"/>
                </a:lnTo>
                <a:lnTo>
                  <a:pt x="122" y="2"/>
                </a:lnTo>
                <a:lnTo>
                  <a:pt x="109" y="4"/>
                </a:lnTo>
                <a:lnTo>
                  <a:pt x="95" y="7"/>
                </a:lnTo>
                <a:lnTo>
                  <a:pt x="83" y="12"/>
                </a:lnTo>
                <a:lnTo>
                  <a:pt x="71" y="17"/>
                </a:lnTo>
                <a:lnTo>
                  <a:pt x="60" y="24"/>
                </a:lnTo>
                <a:lnTo>
                  <a:pt x="39" y="41"/>
                </a:lnTo>
                <a:lnTo>
                  <a:pt x="24" y="60"/>
                </a:lnTo>
                <a:lnTo>
                  <a:pt x="17" y="72"/>
                </a:lnTo>
                <a:lnTo>
                  <a:pt x="11" y="84"/>
                </a:lnTo>
                <a:lnTo>
                  <a:pt x="5" y="97"/>
                </a:lnTo>
                <a:lnTo>
                  <a:pt x="3" y="109"/>
                </a:lnTo>
                <a:lnTo>
                  <a:pt x="1" y="123"/>
                </a:lnTo>
                <a:lnTo>
                  <a:pt x="0" y="136"/>
                </a:lnTo>
                <a:lnTo>
                  <a:pt x="1" y="151"/>
                </a:lnTo>
                <a:lnTo>
                  <a:pt x="3" y="165"/>
                </a:lnTo>
                <a:lnTo>
                  <a:pt x="5" y="177"/>
                </a:lnTo>
                <a:lnTo>
                  <a:pt x="11" y="190"/>
                </a:lnTo>
                <a:lnTo>
                  <a:pt x="17" y="202"/>
                </a:lnTo>
                <a:lnTo>
                  <a:pt x="24" y="213"/>
                </a:lnTo>
                <a:lnTo>
                  <a:pt x="39" y="233"/>
                </a:lnTo>
                <a:lnTo>
                  <a:pt x="60" y="250"/>
                </a:lnTo>
                <a:lnTo>
                  <a:pt x="71" y="257"/>
                </a:lnTo>
                <a:lnTo>
                  <a:pt x="83" y="262"/>
                </a:lnTo>
                <a:lnTo>
                  <a:pt x="95" y="267"/>
                </a:lnTo>
                <a:lnTo>
                  <a:pt x="109" y="270"/>
                </a:lnTo>
                <a:lnTo>
                  <a:pt x="122" y="272"/>
                </a:lnTo>
                <a:lnTo>
                  <a:pt x="136" y="272"/>
                </a:lnTo>
                <a:lnTo>
                  <a:pt x="149" y="272"/>
                </a:lnTo>
                <a:lnTo>
                  <a:pt x="163" y="270"/>
                </a:lnTo>
                <a:lnTo>
                  <a:pt x="177" y="267"/>
                </a:lnTo>
                <a:lnTo>
                  <a:pt x="189" y="262"/>
                </a:lnTo>
                <a:lnTo>
                  <a:pt x="200" y="257"/>
                </a:lnTo>
                <a:lnTo>
                  <a:pt x="212" y="250"/>
                </a:lnTo>
                <a:lnTo>
                  <a:pt x="232" y="233"/>
                </a:lnTo>
                <a:lnTo>
                  <a:pt x="249" y="213"/>
                </a:lnTo>
                <a:lnTo>
                  <a:pt x="256" y="202"/>
                </a:lnTo>
                <a:lnTo>
                  <a:pt x="262" y="190"/>
                </a:lnTo>
                <a:lnTo>
                  <a:pt x="266" y="177"/>
                </a:lnTo>
                <a:lnTo>
                  <a:pt x="270" y="165"/>
                </a:lnTo>
                <a:lnTo>
                  <a:pt x="271" y="151"/>
                </a:lnTo>
                <a:lnTo>
                  <a:pt x="272" y="136"/>
                </a:lnTo>
                <a:close/>
              </a:path>
            </a:pathLst>
          </a:custGeom>
          <a:solidFill>
            <a:srgbClr val="ffffff"/>
          </a:solidFill>
          <a:ln>
            <a:noFill/>
          </a:ln>
        </p:spPr>
        <p:style>
          <a:lnRef idx="0"/>
          <a:fillRef idx="0"/>
          <a:effectRef idx="0"/>
          <a:fontRef idx="minor"/>
        </p:style>
      </p:sp>
      <p:sp>
        <p:nvSpPr>
          <p:cNvPr id="1916" name="CustomShape 33"/>
          <p:cNvSpPr/>
          <p:nvPr/>
        </p:nvSpPr>
        <p:spPr>
          <a:xfrm>
            <a:off x="3473280" y="5321520"/>
            <a:ext cx="238320" cy="238320"/>
          </a:xfrm>
          <a:custGeom>
            <a:avLst/>
            <a:gdLst/>
            <a:ahLst/>
            <a:rect l="l" t="t" r="r" b="b"/>
            <a:pathLst>
              <a:path w="272" h="272">
                <a:moveTo>
                  <a:pt x="272" y="136"/>
                </a:moveTo>
                <a:lnTo>
                  <a:pt x="271" y="123"/>
                </a:lnTo>
                <a:lnTo>
                  <a:pt x="270" y="109"/>
                </a:lnTo>
                <a:lnTo>
                  <a:pt x="266" y="97"/>
                </a:lnTo>
                <a:lnTo>
                  <a:pt x="262" y="84"/>
                </a:lnTo>
                <a:lnTo>
                  <a:pt x="256" y="72"/>
                </a:lnTo>
                <a:lnTo>
                  <a:pt x="249" y="60"/>
                </a:lnTo>
                <a:lnTo>
                  <a:pt x="232" y="41"/>
                </a:lnTo>
                <a:lnTo>
                  <a:pt x="212" y="24"/>
                </a:lnTo>
                <a:lnTo>
                  <a:pt x="200" y="17"/>
                </a:lnTo>
                <a:lnTo>
                  <a:pt x="189" y="12"/>
                </a:lnTo>
                <a:lnTo>
                  <a:pt x="177" y="7"/>
                </a:lnTo>
                <a:lnTo>
                  <a:pt x="163" y="4"/>
                </a:lnTo>
                <a:lnTo>
                  <a:pt x="149" y="2"/>
                </a:lnTo>
                <a:lnTo>
                  <a:pt x="136" y="0"/>
                </a:lnTo>
                <a:lnTo>
                  <a:pt x="122" y="2"/>
                </a:lnTo>
                <a:lnTo>
                  <a:pt x="109" y="4"/>
                </a:lnTo>
                <a:lnTo>
                  <a:pt x="95" y="7"/>
                </a:lnTo>
                <a:lnTo>
                  <a:pt x="83" y="12"/>
                </a:lnTo>
                <a:lnTo>
                  <a:pt x="71" y="17"/>
                </a:lnTo>
                <a:lnTo>
                  <a:pt x="60" y="24"/>
                </a:lnTo>
                <a:lnTo>
                  <a:pt x="39" y="41"/>
                </a:lnTo>
                <a:lnTo>
                  <a:pt x="24" y="60"/>
                </a:lnTo>
                <a:lnTo>
                  <a:pt x="17" y="72"/>
                </a:lnTo>
                <a:lnTo>
                  <a:pt x="11" y="84"/>
                </a:lnTo>
                <a:lnTo>
                  <a:pt x="5" y="97"/>
                </a:lnTo>
                <a:lnTo>
                  <a:pt x="3" y="109"/>
                </a:lnTo>
                <a:lnTo>
                  <a:pt x="1" y="123"/>
                </a:lnTo>
                <a:lnTo>
                  <a:pt x="0" y="136"/>
                </a:lnTo>
                <a:lnTo>
                  <a:pt x="1" y="151"/>
                </a:lnTo>
                <a:lnTo>
                  <a:pt x="3" y="165"/>
                </a:lnTo>
                <a:lnTo>
                  <a:pt x="5" y="177"/>
                </a:lnTo>
                <a:lnTo>
                  <a:pt x="11" y="190"/>
                </a:lnTo>
                <a:lnTo>
                  <a:pt x="17" y="202"/>
                </a:lnTo>
                <a:lnTo>
                  <a:pt x="24" y="213"/>
                </a:lnTo>
                <a:lnTo>
                  <a:pt x="39" y="233"/>
                </a:lnTo>
                <a:lnTo>
                  <a:pt x="60" y="250"/>
                </a:lnTo>
                <a:lnTo>
                  <a:pt x="71" y="257"/>
                </a:lnTo>
                <a:lnTo>
                  <a:pt x="83" y="262"/>
                </a:lnTo>
                <a:lnTo>
                  <a:pt x="95" y="267"/>
                </a:lnTo>
                <a:lnTo>
                  <a:pt x="109" y="270"/>
                </a:lnTo>
                <a:lnTo>
                  <a:pt x="122" y="272"/>
                </a:lnTo>
                <a:lnTo>
                  <a:pt x="136" y="272"/>
                </a:lnTo>
                <a:lnTo>
                  <a:pt x="149" y="272"/>
                </a:lnTo>
                <a:lnTo>
                  <a:pt x="163" y="270"/>
                </a:lnTo>
                <a:lnTo>
                  <a:pt x="177" y="267"/>
                </a:lnTo>
                <a:lnTo>
                  <a:pt x="189" y="262"/>
                </a:lnTo>
                <a:lnTo>
                  <a:pt x="200" y="257"/>
                </a:lnTo>
                <a:lnTo>
                  <a:pt x="212" y="250"/>
                </a:lnTo>
                <a:lnTo>
                  <a:pt x="232" y="233"/>
                </a:lnTo>
                <a:lnTo>
                  <a:pt x="249" y="213"/>
                </a:lnTo>
                <a:lnTo>
                  <a:pt x="256" y="202"/>
                </a:lnTo>
                <a:lnTo>
                  <a:pt x="262" y="190"/>
                </a:lnTo>
                <a:lnTo>
                  <a:pt x="266" y="177"/>
                </a:lnTo>
                <a:lnTo>
                  <a:pt x="270" y="165"/>
                </a:lnTo>
                <a:lnTo>
                  <a:pt x="271" y="151"/>
                </a:lnTo>
                <a:lnTo>
                  <a:pt x="272" y="136"/>
                </a:lnTo>
              </a:path>
            </a:pathLst>
          </a:custGeom>
          <a:noFill/>
          <a:ln>
            <a:solidFill>
              <a:srgbClr val="000000"/>
            </a:solidFill>
          </a:ln>
        </p:spPr>
        <p:style>
          <a:lnRef idx="0"/>
          <a:fillRef idx="0"/>
          <a:effectRef idx="0"/>
          <a:fontRef idx="minor"/>
        </p:style>
      </p:sp>
      <p:sp>
        <p:nvSpPr>
          <p:cNvPr id="1917" name="CustomShape 34"/>
          <p:cNvSpPr/>
          <p:nvPr/>
        </p:nvSpPr>
        <p:spPr>
          <a:xfrm>
            <a:off x="3505320" y="5381280"/>
            <a:ext cx="174960" cy="120600"/>
          </a:xfrm>
          <a:prstGeom prst="rect">
            <a:avLst/>
          </a:prstGeom>
          <a:solidFill>
            <a:srgbClr val="ffffff"/>
          </a:solidFill>
          <a:ln>
            <a:noFill/>
          </a:ln>
        </p:spPr>
        <p:style>
          <a:lnRef idx="0"/>
          <a:fillRef idx="0"/>
          <a:effectRef idx="0"/>
          <a:fontRef idx="minor"/>
        </p:style>
      </p:sp>
      <p:sp>
        <p:nvSpPr>
          <p:cNvPr id="1918" name="CustomShape 35"/>
          <p:cNvSpPr/>
          <p:nvPr/>
        </p:nvSpPr>
        <p:spPr>
          <a:xfrm>
            <a:off x="3504960" y="5380920"/>
            <a:ext cx="174960" cy="120600"/>
          </a:xfrm>
          <a:prstGeom prst="rect">
            <a:avLst/>
          </a:prstGeom>
          <a:noFill/>
          <a:ln>
            <a:solidFill>
              <a:srgbClr val="000000"/>
            </a:solidFill>
          </a:ln>
        </p:spPr>
        <p:style>
          <a:lnRef idx="0"/>
          <a:fillRef idx="0"/>
          <a:effectRef idx="0"/>
          <a:fontRef idx="minor"/>
        </p:style>
      </p:sp>
      <p:sp>
        <p:nvSpPr>
          <p:cNvPr id="1919" name="Line 36"/>
          <p:cNvSpPr/>
          <p:nvPr/>
        </p:nvSpPr>
        <p:spPr>
          <a:xfrm>
            <a:off x="3505320" y="5380920"/>
            <a:ext cx="87480" cy="59400"/>
          </a:xfrm>
          <a:prstGeom prst="line">
            <a:avLst/>
          </a:prstGeom>
          <a:ln>
            <a:solidFill>
              <a:srgbClr val="000000"/>
            </a:solidFill>
          </a:ln>
        </p:spPr>
        <p:style>
          <a:lnRef idx="0"/>
          <a:fillRef idx="0"/>
          <a:effectRef idx="0"/>
          <a:fontRef idx="minor"/>
        </p:style>
      </p:sp>
      <p:sp>
        <p:nvSpPr>
          <p:cNvPr id="1920" name="Line 37"/>
          <p:cNvSpPr/>
          <p:nvPr/>
        </p:nvSpPr>
        <p:spPr>
          <a:xfrm flipH="1">
            <a:off x="3592080" y="5380920"/>
            <a:ext cx="87840" cy="59400"/>
          </a:xfrm>
          <a:prstGeom prst="line">
            <a:avLst/>
          </a:prstGeom>
          <a:ln>
            <a:solidFill>
              <a:srgbClr val="000000"/>
            </a:solidFill>
          </a:ln>
        </p:spPr>
        <p:style>
          <a:lnRef idx="0"/>
          <a:fillRef idx="0"/>
          <a:effectRef idx="0"/>
          <a:fontRef idx="minor"/>
        </p:style>
      </p:sp>
      <p:sp>
        <p:nvSpPr>
          <p:cNvPr id="1921" name="CustomShape 38"/>
          <p:cNvSpPr/>
          <p:nvPr/>
        </p:nvSpPr>
        <p:spPr>
          <a:xfrm>
            <a:off x="3099240" y="5619240"/>
            <a:ext cx="85860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Freight delivered</a:t>
            </a:r>
            <a:endParaRPr b="0" lang="en-US" sz="900" spc="-1" strike="noStrike">
              <a:latin typeface="Arial"/>
            </a:endParaRPr>
          </a:p>
        </p:txBody>
      </p:sp>
      <p:sp>
        <p:nvSpPr>
          <p:cNvPr id="1922" name="CustomShape 39"/>
          <p:cNvSpPr/>
          <p:nvPr/>
        </p:nvSpPr>
        <p:spPr>
          <a:xfrm>
            <a:off x="3079800" y="6004080"/>
            <a:ext cx="290520" cy="1800"/>
          </a:xfrm>
          <a:custGeom>
            <a:avLst/>
            <a:gdLst/>
            <a:ahLst/>
            <a:rect l="l" t="t" r="r" b="b"/>
            <a:pathLst>
              <a:path w="332" h="1">
                <a:moveTo>
                  <a:pt x="0" y="0"/>
                </a:moveTo>
                <a:lnTo>
                  <a:pt x="161" y="0"/>
                </a:lnTo>
                <a:lnTo>
                  <a:pt x="161" y="1"/>
                </a:lnTo>
                <a:lnTo>
                  <a:pt x="332" y="1"/>
                </a:lnTo>
              </a:path>
            </a:pathLst>
          </a:custGeom>
          <a:noFill/>
          <a:ln>
            <a:solidFill>
              <a:srgbClr val="000000"/>
            </a:solidFill>
          </a:ln>
        </p:spPr>
        <p:style>
          <a:lnRef idx="0"/>
          <a:fillRef idx="0"/>
          <a:effectRef idx="0"/>
          <a:fontRef idx="minor"/>
        </p:style>
      </p:sp>
      <p:sp>
        <p:nvSpPr>
          <p:cNvPr id="1923" name="CustomShape 40"/>
          <p:cNvSpPr/>
          <p:nvPr/>
        </p:nvSpPr>
        <p:spPr>
          <a:xfrm>
            <a:off x="3359880" y="5961960"/>
            <a:ext cx="85680" cy="85680"/>
          </a:xfrm>
          <a:custGeom>
            <a:avLst/>
            <a:gdLst/>
            <a:ahLst/>
            <a:rect l="l" t="t" r="r" b="b"/>
            <a:pathLst>
              <a:path w="97" h="99">
                <a:moveTo>
                  <a:pt x="0" y="0"/>
                </a:moveTo>
                <a:lnTo>
                  <a:pt x="97" y="50"/>
                </a:lnTo>
                <a:lnTo>
                  <a:pt x="0" y="99"/>
                </a:lnTo>
                <a:lnTo>
                  <a:pt x="0" y="0"/>
                </a:lnTo>
                <a:close/>
              </a:path>
            </a:pathLst>
          </a:custGeom>
          <a:solidFill>
            <a:srgbClr val="000000"/>
          </a:solidFill>
          <a:ln>
            <a:noFill/>
          </a:ln>
        </p:spPr>
        <p:style>
          <a:lnRef idx="0"/>
          <a:fillRef idx="0"/>
          <a:effectRef idx="0"/>
          <a:fontRef idx="minor"/>
        </p:style>
      </p:sp>
      <p:sp>
        <p:nvSpPr>
          <p:cNvPr id="1924" name="CustomShape 41"/>
          <p:cNvSpPr/>
          <p:nvPr/>
        </p:nvSpPr>
        <p:spPr>
          <a:xfrm>
            <a:off x="4192920" y="5646960"/>
            <a:ext cx="953640" cy="713880"/>
          </a:xfrm>
          <a:custGeom>
            <a:avLst/>
            <a:gdLst/>
            <a:ahLst/>
            <a:rect l="l" t="t" r="r" b="b"/>
            <a:pathLst>
              <a:path w="1088" h="816">
                <a:moveTo>
                  <a:pt x="68" y="816"/>
                </a:moveTo>
                <a:lnTo>
                  <a:pt x="1020" y="816"/>
                </a:lnTo>
                <a:lnTo>
                  <a:pt x="1034" y="815"/>
                </a:lnTo>
                <a:lnTo>
                  <a:pt x="1046" y="812"/>
                </a:lnTo>
                <a:lnTo>
                  <a:pt x="1059" y="805"/>
                </a:lnTo>
                <a:lnTo>
                  <a:pt x="1068" y="797"/>
                </a:lnTo>
                <a:lnTo>
                  <a:pt x="1077" y="787"/>
                </a:lnTo>
                <a:lnTo>
                  <a:pt x="1083" y="775"/>
                </a:lnTo>
                <a:lnTo>
                  <a:pt x="1087" y="763"/>
                </a:lnTo>
                <a:lnTo>
                  <a:pt x="1088" y="748"/>
                </a:lnTo>
                <a:lnTo>
                  <a:pt x="1088" y="68"/>
                </a:lnTo>
                <a:lnTo>
                  <a:pt x="1087" y="54"/>
                </a:lnTo>
                <a:lnTo>
                  <a:pt x="1083" y="42"/>
                </a:lnTo>
                <a:lnTo>
                  <a:pt x="1077" y="31"/>
                </a:lnTo>
                <a:lnTo>
                  <a:pt x="1068" y="20"/>
                </a:lnTo>
                <a:lnTo>
                  <a:pt x="1059" y="13"/>
                </a:lnTo>
                <a:lnTo>
                  <a:pt x="1046" y="6"/>
                </a:lnTo>
                <a:lnTo>
                  <a:pt x="1034" y="2"/>
                </a:lnTo>
                <a:lnTo>
                  <a:pt x="1020" y="0"/>
                </a:lnTo>
                <a:lnTo>
                  <a:pt x="68" y="0"/>
                </a:lnTo>
                <a:lnTo>
                  <a:pt x="54" y="2"/>
                </a:lnTo>
                <a:lnTo>
                  <a:pt x="42" y="6"/>
                </a:lnTo>
                <a:lnTo>
                  <a:pt x="29" y="13"/>
                </a:lnTo>
                <a:lnTo>
                  <a:pt x="20" y="20"/>
                </a:lnTo>
                <a:lnTo>
                  <a:pt x="11" y="31"/>
                </a:lnTo>
                <a:lnTo>
                  <a:pt x="6" y="42"/>
                </a:lnTo>
                <a:lnTo>
                  <a:pt x="1" y="54"/>
                </a:lnTo>
                <a:lnTo>
                  <a:pt x="0" y="68"/>
                </a:lnTo>
                <a:lnTo>
                  <a:pt x="0" y="748"/>
                </a:lnTo>
                <a:lnTo>
                  <a:pt x="1" y="763"/>
                </a:lnTo>
                <a:lnTo>
                  <a:pt x="6" y="775"/>
                </a:lnTo>
                <a:lnTo>
                  <a:pt x="11" y="787"/>
                </a:lnTo>
                <a:lnTo>
                  <a:pt x="20" y="797"/>
                </a:lnTo>
                <a:lnTo>
                  <a:pt x="29" y="805"/>
                </a:lnTo>
                <a:lnTo>
                  <a:pt x="42" y="812"/>
                </a:lnTo>
                <a:lnTo>
                  <a:pt x="54" y="815"/>
                </a:lnTo>
                <a:lnTo>
                  <a:pt x="68" y="816"/>
                </a:lnTo>
                <a:close/>
              </a:path>
            </a:pathLst>
          </a:custGeom>
          <a:solidFill>
            <a:srgbClr val="ffffff"/>
          </a:solidFill>
          <a:ln>
            <a:noFill/>
          </a:ln>
        </p:spPr>
        <p:style>
          <a:lnRef idx="0"/>
          <a:fillRef idx="0"/>
          <a:effectRef idx="0"/>
          <a:fontRef idx="minor"/>
        </p:style>
      </p:sp>
      <p:sp>
        <p:nvSpPr>
          <p:cNvPr id="1925" name="CustomShape 42"/>
          <p:cNvSpPr/>
          <p:nvPr/>
        </p:nvSpPr>
        <p:spPr>
          <a:xfrm>
            <a:off x="4192920" y="5646960"/>
            <a:ext cx="953640" cy="713880"/>
          </a:xfrm>
          <a:custGeom>
            <a:avLst/>
            <a:gdLst/>
            <a:ahLst/>
            <a:rect l="l" t="t" r="r" b="b"/>
            <a:pathLst>
              <a:path w="1088" h="816">
                <a:moveTo>
                  <a:pt x="68" y="816"/>
                </a:moveTo>
                <a:lnTo>
                  <a:pt x="1020" y="816"/>
                </a:lnTo>
                <a:lnTo>
                  <a:pt x="1034" y="815"/>
                </a:lnTo>
                <a:lnTo>
                  <a:pt x="1046" y="812"/>
                </a:lnTo>
                <a:lnTo>
                  <a:pt x="1059" y="805"/>
                </a:lnTo>
                <a:lnTo>
                  <a:pt x="1068" y="797"/>
                </a:lnTo>
                <a:lnTo>
                  <a:pt x="1077" y="787"/>
                </a:lnTo>
                <a:lnTo>
                  <a:pt x="1083" y="775"/>
                </a:lnTo>
                <a:lnTo>
                  <a:pt x="1087" y="763"/>
                </a:lnTo>
                <a:lnTo>
                  <a:pt x="1088" y="748"/>
                </a:lnTo>
                <a:lnTo>
                  <a:pt x="1088" y="68"/>
                </a:lnTo>
                <a:lnTo>
                  <a:pt x="1087" y="54"/>
                </a:lnTo>
                <a:lnTo>
                  <a:pt x="1083" y="42"/>
                </a:lnTo>
                <a:lnTo>
                  <a:pt x="1077" y="31"/>
                </a:lnTo>
                <a:lnTo>
                  <a:pt x="1068" y="20"/>
                </a:lnTo>
                <a:lnTo>
                  <a:pt x="1059" y="13"/>
                </a:lnTo>
                <a:lnTo>
                  <a:pt x="1046" y="6"/>
                </a:lnTo>
                <a:lnTo>
                  <a:pt x="1034" y="2"/>
                </a:lnTo>
                <a:lnTo>
                  <a:pt x="1020" y="0"/>
                </a:lnTo>
                <a:lnTo>
                  <a:pt x="68" y="0"/>
                </a:lnTo>
                <a:lnTo>
                  <a:pt x="54" y="2"/>
                </a:lnTo>
                <a:lnTo>
                  <a:pt x="42" y="6"/>
                </a:lnTo>
                <a:lnTo>
                  <a:pt x="29" y="13"/>
                </a:lnTo>
                <a:lnTo>
                  <a:pt x="20" y="20"/>
                </a:lnTo>
                <a:lnTo>
                  <a:pt x="11" y="31"/>
                </a:lnTo>
                <a:lnTo>
                  <a:pt x="6" y="42"/>
                </a:lnTo>
                <a:lnTo>
                  <a:pt x="1" y="54"/>
                </a:lnTo>
                <a:lnTo>
                  <a:pt x="0" y="68"/>
                </a:lnTo>
                <a:lnTo>
                  <a:pt x="0" y="748"/>
                </a:lnTo>
                <a:lnTo>
                  <a:pt x="1" y="763"/>
                </a:lnTo>
                <a:lnTo>
                  <a:pt x="6" y="775"/>
                </a:lnTo>
                <a:lnTo>
                  <a:pt x="11" y="787"/>
                </a:lnTo>
                <a:lnTo>
                  <a:pt x="20" y="797"/>
                </a:lnTo>
                <a:lnTo>
                  <a:pt x="29" y="805"/>
                </a:lnTo>
                <a:lnTo>
                  <a:pt x="42" y="812"/>
                </a:lnTo>
                <a:lnTo>
                  <a:pt x="54" y="815"/>
                </a:lnTo>
                <a:lnTo>
                  <a:pt x="68" y="816"/>
                </a:lnTo>
              </a:path>
            </a:pathLst>
          </a:custGeom>
          <a:noFill/>
          <a:ln>
            <a:solidFill>
              <a:srgbClr val="000000"/>
            </a:solidFill>
          </a:ln>
        </p:spPr>
        <p:style>
          <a:lnRef idx="0"/>
          <a:fillRef idx="0"/>
          <a:effectRef idx="0"/>
          <a:fontRef idx="minor"/>
        </p:style>
      </p:sp>
      <p:sp>
        <p:nvSpPr>
          <p:cNvPr id="1926" name="CustomShape 43"/>
          <p:cNvSpPr/>
          <p:nvPr/>
        </p:nvSpPr>
        <p:spPr>
          <a:xfrm>
            <a:off x="4474800" y="5767560"/>
            <a:ext cx="37260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Initiate </a:t>
            </a:r>
            <a:endParaRPr b="0" lang="en-US" sz="900" spc="-1" strike="noStrike">
              <a:latin typeface="Arial"/>
            </a:endParaRPr>
          </a:p>
        </p:txBody>
      </p:sp>
      <p:sp>
        <p:nvSpPr>
          <p:cNvPr id="1927" name="CustomShape 44"/>
          <p:cNvSpPr/>
          <p:nvPr/>
        </p:nvSpPr>
        <p:spPr>
          <a:xfrm>
            <a:off x="4390560" y="5925240"/>
            <a:ext cx="4852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Shipment</a:t>
            </a:r>
            <a:endParaRPr b="0" lang="en-US" sz="900" spc="-1" strike="noStrike">
              <a:latin typeface="Arial"/>
            </a:endParaRPr>
          </a:p>
        </p:txBody>
      </p:sp>
      <p:sp>
        <p:nvSpPr>
          <p:cNvPr id="1928" name="CustomShape 45"/>
          <p:cNvSpPr/>
          <p:nvPr/>
        </p:nvSpPr>
        <p:spPr>
          <a:xfrm>
            <a:off x="4264200" y="6084720"/>
            <a:ext cx="7048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Status Inquiry</a:t>
            </a:r>
            <a:endParaRPr b="0" lang="en-US" sz="900" spc="-1" strike="noStrike">
              <a:latin typeface="Arial"/>
            </a:endParaRPr>
          </a:p>
        </p:txBody>
      </p:sp>
      <p:sp>
        <p:nvSpPr>
          <p:cNvPr id="1929" name="CustomShape 46"/>
          <p:cNvSpPr/>
          <p:nvPr/>
        </p:nvSpPr>
        <p:spPr>
          <a:xfrm>
            <a:off x="3742920" y="6004080"/>
            <a:ext cx="374760" cy="1800"/>
          </a:xfrm>
          <a:custGeom>
            <a:avLst/>
            <a:gdLst/>
            <a:ahLst/>
            <a:rect l="l" t="t" r="r" b="b"/>
            <a:pathLst>
              <a:path w="429" h="2">
                <a:moveTo>
                  <a:pt x="0" y="2"/>
                </a:moveTo>
                <a:lnTo>
                  <a:pt x="161" y="2"/>
                </a:lnTo>
                <a:lnTo>
                  <a:pt x="161" y="1"/>
                </a:lnTo>
                <a:lnTo>
                  <a:pt x="162" y="0"/>
                </a:lnTo>
                <a:lnTo>
                  <a:pt x="429" y="0"/>
                </a:lnTo>
              </a:path>
            </a:pathLst>
          </a:custGeom>
          <a:noFill/>
          <a:ln>
            <a:solidFill>
              <a:srgbClr val="000000"/>
            </a:solidFill>
          </a:ln>
        </p:spPr>
        <p:style>
          <a:lnRef idx="0"/>
          <a:fillRef idx="0"/>
          <a:effectRef idx="0"/>
          <a:fontRef idx="minor"/>
        </p:style>
      </p:sp>
      <p:sp>
        <p:nvSpPr>
          <p:cNvPr id="1930" name="CustomShape 47"/>
          <p:cNvSpPr/>
          <p:nvPr/>
        </p:nvSpPr>
        <p:spPr>
          <a:xfrm>
            <a:off x="4108680" y="5960520"/>
            <a:ext cx="84240" cy="85680"/>
          </a:xfrm>
          <a:custGeom>
            <a:avLst/>
            <a:gdLst/>
            <a:ahLst/>
            <a:rect l="l" t="t" r="r" b="b"/>
            <a:pathLst>
              <a:path w="98" h="99">
                <a:moveTo>
                  <a:pt x="0" y="0"/>
                </a:moveTo>
                <a:lnTo>
                  <a:pt x="98" y="49"/>
                </a:lnTo>
                <a:lnTo>
                  <a:pt x="0" y="99"/>
                </a:lnTo>
                <a:lnTo>
                  <a:pt x="0" y="0"/>
                </a:lnTo>
                <a:close/>
              </a:path>
            </a:pathLst>
          </a:custGeom>
          <a:solidFill>
            <a:srgbClr val="000000"/>
          </a:solidFill>
          <a:ln>
            <a:noFill/>
          </a:ln>
        </p:spPr>
        <p:style>
          <a:lnRef idx="0"/>
          <a:fillRef idx="0"/>
          <a:effectRef idx="0"/>
          <a:fontRef idx="minor"/>
        </p:style>
      </p:sp>
      <p:sp>
        <p:nvSpPr>
          <p:cNvPr id="1931" name="CustomShape 48"/>
          <p:cNvSpPr/>
          <p:nvPr/>
        </p:nvSpPr>
        <p:spPr>
          <a:xfrm>
            <a:off x="2280240" y="5666400"/>
            <a:ext cx="274680" cy="337680"/>
          </a:xfrm>
          <a:custGeom>
            <a:avLst/>
            <a:gdLst/>
            <a:ahLst/>
            <a:rect l="l" t="t" r="r" b="b"/>
            <a:pathLst>
              <a:path w="314" h="386">
                <a:moveTo>
                  <a:pt x="0" y="0"/>
                </a:moveTo>
                <a:lnTo>
                  <a:pt x="0" y="318"/>
                </a:lnTo>
                <a:lnTo>
                  <a:pt x="2" y="332"/>
                </a:lnTo>
                <a:lnTo>
                  <a:pt x="6" y="345"/>
                </a:lnTo>
                <a:lnTo>
                  <a:pt x="12" y="357"/>
                </a:lnTo>
                <a:lnTo>
                  <a:pt x="20" y="367"/>
                </a:lnTo>
                <a:lnTo>
                  <a:pt x="31" y="375"/>
                </a:lnTo>
                <a:lnTo>
                  <a:pt x="42" y="382"/>
                </a:lnTo>
                <a:lnTo>
                  <a:pt x="54" y="385"/>
                </a:lnTo>
                <a:lnTo>
                  <a:pt x="68" y="386"/>
                </a:lnTo>
                <a:lnTo>
                  <a:pt x="314" y="386"/>
                </a:lnTo>
              </a:path>
            </a:pathLst>
          </a:custGeom>
          <a:noFill/>
          <a:ln>
            <a:solidFill>
              <a:srgbClr val="000000"/>
            </a:solidFill>
          </a:ln>
        </p:spPr>
        <p:style>
          <a:lnRef idx="0"/>
          <a:fillRef idx="0"/>
          <a:effectRef idx="0"/>
          <a:fontRef idx="minor"/>
        </p:style>
      </p:sp>
      <p:sp>
        <p:nvSpPr>
          <p:cNvPr id="1932" name="CustomShape 49"/>
          <p:cNvSpPr/>
          <p:nvPr/>
        </p:nvSpPr>
        <p:spPr>
          <a:xfrm>
            <a:off x="2544480" y="5961960"/>
            <a:ext cx="87480" cy="85680"/>
          </a:xfrm>
          <a:custGeom>
            <a:avLst/>
            <a:gdLst/>
            <a:ahLst/>
            <a:rect l="l" t="t" r="r" b="b"/>
            <a:pathLst>
              <a:path w="98" h="99">
                <a:moveTo>
                  <a:pt x="0" y="0"/>
                </a:moveTo>
                <a:lnTo>
                  <a:pt x="98" y="49"/>
                </a:lnTo>
                <a:lnTo>
                  <a:pt x="0" y="99"/>
                </a:lnTo>
                <a:lnTo>
                  <a:pt x="0" y="0"/>
                </a:lnTo>
                <a:close/>
              </a:path>
            </a:pathLst>
          </a:custGeom>
          <a:solidFill>
            <a:srgbClr val="000000"/>
          </a:solidFill>
          <a:ln>
            <a:noFill/>
          </a:ln>
        </p:spPr>
        <p:style>
          <a:lnRef idx="0"/>
          <a:fillRef idx="0"/>
          <a:effectRef idx="0"/>
          <a:fontRef idx="minor"/>
        </p:style>
      </p:sp>
      <p:sp>
        <p:nvSpPr>
          <p:cNvPr id="1933" name="CustomShape 50"/>
          <p:cNvSpPr/>
          <p:nvPr/>
        </p:nvSpPr>
        <p:spPr>
          <a:xfrm>
            <a:off x="2855880" y="6004080"/>
            <a:ext cx="2528640" cy="581040"/>
          </a:xfrm>
          <a:custGeom>
            <a:avLst/>
            <a:gdLst/>
            <a:ahLst/>
            <a:rect l="l" t="t" r="r" b="b"/>
            <a:pathLst>
              <a:path w="2890" h="663">
                <a:moveTo>
                  <a:pt x="2618" y="0"/>
                </a:moveTo>
                <a:lnTo>
                  <a:pt x="2822" y="0"/>
                </a:lnTo>
                <a:lnTo>
                  <a:pt x="2836" y="1"/>
                </a:lnTo>
                <a:lnTo>
                  <a:pt x="2848" y="5"/>
                </a:lnTo>
                <a:lnTo>
                  <a:pt x="2861" y="12"/>
                </a:lnTo>
                <a:lnTo>
                  <a:pt x="2871" y="19"/>
                </a:lnTo>
                <a:lnTo>
                  <a:pt x="2879" y="30"/>
                </a:lnTo>
                <a:lnTo>
                  <a:pt x="2885" y="41"/>
                </a:lnTo>
                <a:lnTo>
                  <a:pt x="2889" y="55"/>
                </a:lnTo>
                <a:lnTo>
                  <a:pt x="2890" y="68"/>
                </a:lnTo>
                <a:lnTo>
                  <a:pt x="2890" y="595"/>
                </a:lnTo>
                <a:lnTo>
                  <a:pt x="2889" y="609"/>
                </a:lnTo>
                <a:lnTo>
                  <a:pt x="2885" y="623"/>
                </a:lnTo>
                <a:lnTo>
                  <a:pt x="2879" y="634"/>
                </a:lnTo>
                <a:lnTo>
                  <a:pt x="2871" y="644"/>
                </a:lnTo>
                <a:lnTo>
                  <a:pt x="2861" y="652"/>
                </a:lnTo>
                <a:lnTo>
                  <a:pt x="2848" y="659"/>
                </a:lnTo>
                <a:lnTo>
                  <a:pt x="2836" y="662"/>
                </a:lnTo>
                <a:lnTo>
                  <a:pt x="2822" y="663"/>
                </a:lnTo>
                <a:lnTo>
                  <a:pt x="68" y="663"/>
                </a:lnTo>
                <a:lnTo>
                  <a:pt x="55" y="662"/>
                </a:lnTo>
                <a:lnTo>
                  <a:pt x="42" y="659"/>
                </a:lnTo>
                <a:lnTo>
                  <a:pt x="31" y="652"/>
                </a:lnTo>
                <a:lnTo>
                  <a:pt x="21" y="644"/>
                </a:lnTo>
                <a:lnTo>
                  <a:pt x="13" y="634"/>
                </a:lnTo>
                <a:lnTo>
                  <a:pt x="6" y="623"/>
                </a:lnTo>
                <a:lnTo>
                  <a:pt x="3" y="609"/>
                </a:lnTo>
                <a:lnTo>
                  <a:pt x="0" y="595"/>
                </a:lnTo>
                <a:lnTo>
                  <a:pt x="0" y="344"/>
                </a:lnTo>
              </a:path>
            </a:pathLst>
          </a:custGeom>
          <a:noFill/>
          <a:ln>
            <a:solidFill>
              <a:srgbClr val="000000"/>
            </a:solidFill>
          </a:ln>
        </p:spPr>
        <p:style>
          <a:lnRef idx="0"/>
          <a:fillRef idx="0"/>
          <a:effectRef idx="0"/>
          <a:fontRef idx="minor"/>
        </p:style>
      </p:sp>
      <p:sp>
        <p:nvSpPr>
          <p:cNvPr id="1934" name="CustomShape 51"/>
          <p:cNvSpPr/>
          <p:nvPr/>
        </p:nvSpPr>
        <p:spPr>
          <a:xfrm>
            <a:off x="2811960" y="6229800"/>
            <a:ext cx="87840" cy="85680"/>
          </a:xfrm>
          <a:custGeom>
            <a:avLst/>
            <a:gdLst/>
            <a:ahLst/>
            <a:rect l="l" t="t" r="r" b="b"/>
            <a:pathLst>
              <a:path w="98" h="98">
                <a:moveTo>
                  <a:pt x="0" y="98"/>
                </a:moveTo>
                <a:lnTo>
                  <a:pt x="48" y="0"/>
                </a:lnTo>
                <a:lnTo>
                  <a:pt x="98" y="98"/>
                </a:lnTo>
                <a:lnTo>
                  <a:pt x="0" y="98"/>
                </a:lnTo>
                <a:close/>
              </a:path>
            </a:pathLst>
          </a:custGeom>
          <a:solidFill>
            <a:srgbClr val="000000"/>
          </a:solidFill>
          <a:ln>
            <a:noFill/>
          </a:ln>
        </p:spPr>
        <p:style>
          <a:lnRef idx="0"/>
          <a:fillRef idx="0"/>
          <a:effectRef idx="0"/>
          <a:fontRef idx="minor"/>
        </p:style>
      </p:sp>
      <p:sp>
        <p:nvSpPr>
          <p:cNvPr id="1935" name="Line 52"/>
          <p:cNvSpPr/>
          <p:nvPr/>
        </p:nvSpPr>
        <p:spPr>
          <a:xfrm>
            <a:off x="1681560" y="5440680"/>
            <a:ext cx="299160" cy="1440"/>
          </a:xfrm>
          <a:prstGeom prst="line">
            <a:avLst/>
          </a:prstGeom>
          <a:ln>
            <a:solidFill>
              <a:srgbClr val="000000"/>
            </a:solidFill>
          </a:ln>
        </p:spPr>
        <p:style>
          <a:lnRef idx="0"/>
          <a:fillRef idx="0"/>
          <a:effectRef idx="0"/>
          <a:fontRef idx="minor"/>
        </p:style>
      </p:sp>
      <p:sp>
        <p:nvSpPr>
          <p:cNvPr id="1936" name="CustomShape 53"/>
          <p:cNvSpPr/>
          <p:nvPr/>
        </p:nvSpPr>
        <p:spPr>
          <a:xfrm>
            <a:off x="1970280" y="5398560"/>
            <a:ext cx="85680" cy="85680"/>
          </a:xfrm>
          <a:custGeom>
            <a:avLst/>
            <a:gdLst/>
            <a:ahLst/>
            <a:rect l="l" t="t" r="r" b="b"/>
            <a:pathLst>
              <a:path w="99" h="98">
                <a:moveTo>
                  <a:pt x="0" y="0"/>
                </a:moveTo>
                <a:lnTo>
                  <a:pt x="99" y="48"/>
                </a:lnTo>
                <a:lnTo>
                  <a:pt x="0" y="98"/>
                </a:lnTo>
                <a:lnTo>
                  <a:pt x="0" y="0"/>
                </a:lnTo>
                <a:close/>
              </a:path>
            </a:pathLst>
          </a:custGeom>
          <a:solidFill>
            <a:srgbClr val="000000"/>
          </a:solidFill>
          <a:ln>
            <a:noFill/>
          </a:ln>
        </p:spPr>
        <p:style>
          <a:lnRef idx="0"/>
          <a:fillRef idx="0"/>
          <a:effectRef idx="0"/>
          <a:fontRef idx="minor"/>
        </p:style>
      </p:sp>
      <p:sp>
        <p:nvSpPr>
          <p:cNvPr id="1937" name="CustomShape 54"/>
          <p:cNvSpPr/>
          <p:nvPr/>
        </p:nvSpPr>
        <p:spPr>
          <a:xfrm>
            <a:off x="2279880" y="4750920"/>
            <a:ext cx="271080" cy="465480"/>
          </a:xfrm>
          <a:custGeom>
            <a:avLst/>
            <a:gdLst/>
            <a:ahLst/>
            <a:rect l="l" t="t" r="r" b="b"/>
            <a:pathLst>
              <a:path w="308" h="533">
                <a:moveTo>
                  <a:pt x="0" y="533"/>
                </a:moveTo>
                <a:lnTo>
                  <a:pt x="0" y="68"/>
                </a:lnTo>
                <a:lnTo>
                  <a:pt x="2" y="55"/>
                </a:lnTo>
                <a:lnTo>
                  <a:pt x="6" y="42"/>
                </a:lnTo>
                <a:lnTo>
                  <a:pt x="12" y="30"/>
                </a:lnTo>
                <a:lnTo>
                  <a:pt x="20" y="21"/>
                </a:lnTo>
                <a:lnTo>
                  <a:pt x="31" y="12"/>
                </a:lnTo>
                <a:lnTo>
                  <a:pt x="42" y="6"/>
                </a:lnTo>
                <a:lnTo>
                  <a:pt x="54" y="2"/>
                </a:lnTo>
                <a:lnTo>
                  <a:pt x="68" y="0"/>
                </a:lnTo>
                <a:lnTo>
                  <a:pt x="308" y="0"/>
                </a:lnTo>
              </a:path>
            </a:pathLst>
          </a:custGeom>
          <a:noFill/>
          <a:ln>
            <a:solidFill>
              <a:srgbClr val="000000"/>
            </a:solidFill>
          </a:ln>
        </p:spPr>
        <p:style>
          <a:lnRef idx="0"/>
          <a:fillRef idx="0"/>
          <a:effectRef idx="0"/>
          <a:fontRef idx="minor"/>
        </p:style>
      </p:sp>
      <p:sp>
        <p:nvSpPr>
          <p:cNvPr id="1938" name="CustomShape 55"/>
          <p:cNvSpPr/>
          <p:nvPr/>
        </p:nvSpPr>
        <p:spPr>
          <a:xfrm>
            <a:off x="2539440" y="4707360"/>
            <a:ext cx="85680" cy="85680"/>
          </a:xfrm>
          <a:custGeom>
            <a:avLst/>
            <a:gdLst/>
            <a:ahLst/>
            <a:rect l="l" t="t" r="r" b="b"/>
            <a:pathLst>
              <a:path w="97" h="97">
                <a:moveTo>
                  <a:pt x="0" y="0"/>
                </a:moveTo>
                <a:lnTo>
                  <a:pt x="97" y="48"/>
                </a:lnTo>
                <a:lnTo>
                  <a:pt x="0" y="97"/>
                </a:lnTo>
                <a:lnTo>
                  <a:pt x="0" y="0"/>
                </a:lnTo>
                <a:close/>
              </a:path>
            </a:pathLst>
          </a:custGeom>
          <a:solidFill>
            <a:srgbClr val="000000"/>
          </a:solidFill>
          <a:ln>
            <a:noFill/>
          </a:ln>
        </p:spPr>
        <p:style>
          <a:lnRef idx="0"/>
          <a:fillRef idx="0"/>
          <a:effectRef idx="0"/>
          <a:fontRef idx="minor"/>
        </p:style>
      </p:sp>
      <p:sp>
        <p:nvSpPr>
          <p:cNvPr id="1939" name="CustomShape 56"/>
          <p:cNvSpPr/>
          <p:nvPr/>
        </p:nvSpPr>
        <p:spPr>
          <a:xfrm>
            <a:off x="3909240" y="4596840"/>
            <a:ext cx="283680" cy="2160"/>
          </a:xfrm>
          <a:custGeom>
            <a:avLst/>
            <a:gdLst/>
            <a:ahLst/>
            <a:rect l="l" t="t" r="r" b="b"/>
            <a:pathLst>
              <a:path w="326" h="1">
                <a:moveTo>
                  <a:pt x="0" y="1"/>
                </a:moveTo>
                <a:lnTo>
                  <a:pt x="160" y="1"/>
                </a:lnTo>
                <a:lnTo>
                  <a:pt x="160" y="0"/>
                </a:lnTo>
                <a:lnTo>
                  <a:pt x="161" y="0"/>
                </a:lnTo>
                <a:lnTo>
                  <a:pt x="326" y="0"/>
                </a:lnTo>
              </a:path>
            </a:pathLst>
          </a:custGeom>
          <a:noFill/>
          <a:ln>
            <a:solidFill>
              <a:srgbClr val="000000"/>
            </a:solidFill>
          </a:ln>
        </p:spPr>
        <p:style>
          <a:lnRef idx="0"/>
          <a:fillRef idx="0"/>
          <a:effectRef idx="0"/>
          <a:fontRef idx="minor"/>
        </p:style>
      </p:sp>
      <p:sp>
        <p:nvSpPr>
          <p:cNvPr id="1940" name="CustomShape 57"/>
          <p:cNvSpPr/>
          <p:nvPr/>
        </p:nvSpPr>
        <p:spPr>
          <a:xfrm>
            <a:off x="4182120" y="4555440"/>
            <a:ext cx="87840" cy="85680"/>
          </a:xfrm>
          <a:custGeom>
            <a:avLst/>
            <a:gdLst/>
            <a:ahLst/>
            <a:rect l="l" t="t" r="r" b="b"/>
            <a:pathLst>
              <a:path w="99" h="98">
                <a:moveTo>
                  <a:pt x="0" y="0"/>
                </a:moveTo>
                <a:lnTo>
                  <a:pt x="99" y="49"/>
                </a:lnTo>
                <a:lnTo>
                  <a:pt x="0" y="98"/>
                </a:lnTo>
                <a:lnTo>
                  <a:pt x="0" y="0"/>
                </a:lnTo>
                <a:close/>
              </a:path>
            </a:pathLst>
          </a:custGeom>
          <a:solidFill>
            <a:srgbClr val="000000"/>
          </a:solidFill>
          <a:ln>
            <a:noFill/>
          </a:ln>
        </p:spPr>
        <p:style>
          <a:lnRef idx="0"/>
          <a:fillRef idx="0"/>
          <a:effectRef idx="0"/>
          <a:fontRef idx="minor"/>
        </p:style>
      </p:sp>
      <p:sp>
        <p:nvSpPr>
          <p:cNvPr id="1941" name="CustomShape 58"/>
          <p:cNvSpPr/>
          <p:nvPr/>
        </p:nvSpPr>
        <p:spPr>
          <a:xfrm>
            <a:off x="2253960" y="4078800"/>
            <a:ext cx="2239920" cy="514800"/>
          </a:xfrm>
          <a:custGeom>
            <a:avLst/>
            <a:gdLst/>
            <a:ahLst/>
            <a:rect l="l" t="t" r="r" b="b"/>
            <a:pathLst>
              <a:path w="2559" h="588">
                <a:moveTo>
                  <a:pt x="2559" y="336"/>
                </a:moveTo>
                <a:lnTo>
                  <a:pt x="2559" y="104"/>
                </a:lnTo>
                <a:lnTo>
                  <a:pt x="2558" y="91"/>
                </a:lnTo>
                <a:lnTo>
                  <a:pt x="2555" y="77"/>
                </a:lnTo>
                <a:lnTo>
                  <a:pt x="2548" y="66"/>
                </a:lnTo>
                <a:lnTo>
                  <a:pt x="2540" y="56"/>
                </a:lnTo>
                <a:lnTo>
                  <a:pt x="2530" y="48"/>
                </a:lnTo>
                <a:lnTo>
                  <a:pt x="2518" y="41"/>
                </a:lnTo>
                <a:lnTo>
                  <a:pt x="2505" y="38"/>
                </a:lnTo>
                <a:lnTo>
                  <a:pt x="2491" y="36"/>
                </a:lnTo>
                <a:lnTo>
                  <a:pt x="1729" y="36"/>
                </a:lnTo>
                <a:lnTo>
                  <a:pt x="1715" y="34"/>
                </a:lnTo>
                <a:lnTo>
                  <a:pt x="1701" y="30"/>
                </a:lnTo>
                <a:lnTo>
                  <a:pt x="1689" y="23"/>
                </a:lnTo>
                <a:lnTo>
                  <a:pt x="1678" y="13"/>
                </a:lnTo>
                <a:lnTo>
                  <a:pt x="1673" y="8"/>
                </a:lnTo>
                <a:lnTo>
                  <a:pt x="1667" y="3"/>
                </a:lnTo>
                <a:lnTo>
                  <a:pt x="1660" y="1"/>
                </a:lnTo>
                <a:lnTo>
                  <a:pt x="1653" y="0"/>
                </a:lnTo>
                <a:lnTo>
                  <a:pt x="1647" y="0"/>
                </a:lnTo>
                <a:lnTo>
                  <a:pt x="1640" y="2"/>
                </a:lnTo>
                <a:lnTo>
                  <a:pt x="1634" y="5"/>
                </a:lnTo>
                <a:lnTo>
                  <a:pt x="1627" y="9"/>
                </a:lnTo>
                <a:lnTo>
                  <a:pt x="1624" y="13"/>
                </a:lnTo>
                <a:lnTo>
                  <a:pt x="1614" y="23"/>
                </a:lnTo>
                <a:lnTo>
                  <a:pt x="1601" y="30"/>
                </a:lnTo>
                <a:lnTo>
                  <a:pt x="1588" y="34"/>
                </a:lnTo>
                <a:lnTo>
                  <a:pt x="1573" y="36"/>
                </a:lnTo>
                <a:lnTo>
                  <a:pt x="1139" y="36"/>
                </a:lnTo>
                <a:lnTo>
                  <a:pt x="1124" y="34"/>
                </a:lnTo>
                <a:lnTo>
                  <a:pt x="1110" y="30"/>
                </a:lnTo>
                <a:lnTo>
                  <a:pt x="1098" y="23"/>
                </a:lnTo>
                <a:lnTo>
                  <a:pt x="1086" y="13"/>
                </a:lnTo>
                <a:lnTo>
                  <a:pt x="1082" y="8"/>
                </a:lnTo>
                <a:lnTo>
                  <a:pt x="1075" y="3"/>
                </a:lnTo>
                <a:lnTo>
                  <a:pt x="1069" y="1"/>
                </a:lnTo>
                <a:lnTo>
                  <a:pt x="1063" y="0"/>
                </a:lnTo>
                <a:lnTo>
                  <a:pt x="1056" y="0"/>
                </a:lnTo>
                <a:lnTo>
                  <a:pt x="1049" y="2"/>
                </a:lnTo>
                <a:lnTo>
                  <a:pt x="1042" y="5"/>
                </a:lnTo>
                <a:lnTo>
                  <a:pt x="1037" y="9"/>
                </a:lnTo>
                <a:lnTo>
                  <a:pt x="1033" y="13"/>
                </a:lnTo>
                <a:lnTo>
                  <a:pt x="1022" y="23"/>
                </a:lnTo>
                <a:lnTo>
                  <a:pt x="1009" y="30"/>
                </a:lnTo>
                <a:lnTo>
                  <a:pt x="996" y="34"/>
                </a:lnTo>
                <a:lnTo>
                  <a:pt x="981" y="36"/>
                </a:lnTo>
                <a:lnTo>
                  <a:pt x="68" y="36"/>
                </a:lnTo>
                <a:lnTo>
                  <a:pt x="55" y="38"/>
                </a:lnTo>
                <a:lnTo>
                  <a:pt x="41" y="41"/>
                </a:lnTo>
                <a:lnTo>
                  <a:pt x="30" y="48"/>
                </a:lnTo>
                <a:lnTo>
                  <a:pt x="20" y="56"/>
                </a:lnTo>
                <a:lnTo>
                  <a:pt x="12" y="66"/>
                </a:lnTo>
                <a:lnTo>
                  <a:pt x="5" y="77"/>
                </a:lnTo>
                <a:lnTo>
                  <a:pt x="1" y="91"/>
                </a:lnTo>
                <a:lnTo>
                  <a:pt x="0" y="104"/>
                </a:lnTo>
                <a:lnTo>
                  <a:pt x="0" y="520"/>
                </a:lnTo>
                <a:lnTo>
                  <a:pt x="1" y="534"/>
                </a:lnTo>
                <a:lnTo>
                  <a:pt x="5" y="546"/>
                </a:lnTo>
                <a:lnTo>
                  <a:pt x="12" y="559"/>
                </a:lnTo>
                <a:lnTo>
                  <a:pt x="20" y="568"/>
                </a:lnTo>
                <a:lnTo>
                  <a:pt x="30" y="577"/>
                </a:lnTo>
                <a:lnTo>
                  <a:pt x="41" y="583"/>
                </a:lnTo>
                <a:lnTo>
                  <a:pt x="55" y="587"/>
                </a:lnTo>
                <a:lnTo>
                  <a:pt x="68" y="588"/>
                </a:lnTo>
                <a:lnTo>
                  <a:pt x="160" y="588"/>
                </a:lnTo>
              </a:path>
            </a:pathLst>
          </a:custGeom>
          <a:noFill/>
          <a:ln>
            <a:solidFill>
              <a:srgbClr val="000000"/>
            </a:solidFill>
          </a:ln>
        </p:spPr>
        <p:style>
          <a:lnRef idx="0"/>
          <a:fillRef idx="0"/>
          <a:effectRef idx="0"/>
          <a:fontRef idx="minor"/>
        </p:style>
      </p:sp>
      <p:sp>
        <p:nvSpPr>
          <p:cNvPr id="1942" name="CustomShape 59"/>
          <p:cNvSpPr/>
          <p:nvPr/>
        </p:nvSpPr>
        <p:spPr>
          <a:xfrm>
            <a:off x="2383200" y="4551840"/>
            <a:ext cx="85680" cy="85680"/>
          </a:xfrm>
          <a:custGeom>
            <a:avLst/>
            <a:gdLst/>
            <a:ahLst/>
            <a:rect l="l" t="t" r="r" b="b"/>
            <a:pathLst>
              <a:path w="97" h="97">
                <a:moveTo>
                  <a:pt x="0" y="0"/>
                </a:moveTo>
                <a:lnTo>
                  <a:pt x="97" y="48"/>
                </a:lnTo>
                <a:lnTo>
                  <a:pt x="0" y="97"/>
                </a:lnTo>
                <a:lnTo>
                  <a:pt x="0" y="0"/>
                </a:lnTo>
                <a:close/>
              </a:path>
            </a:pathLst>
          </a:custGeom>
          <a:solidFill>
            <a:srgbClr val="000000"/>
          </a:solidFill>
          <a:ln>
            <a:noFill/>
          </a:ln>
        </p:spPr>
        <p:style>
          <a:lnRef idx="0"/>
          <a:fillRef idx="0"/>
          <a:effectRef idx="0"/>
          <a:fontRef idx="minor"/>
        </p:style>
      </p:sp>
      <p:sp>
        <p:nvSpPr>
          <p:cNvPr id="1943" name="CustomShape 60"/>
          <p:cNvSpPr/>
          <p:nvPr/>
        </p:nvSpPr>
        <p:spPr>
          <a:xfrm>
            <a:off x="3405240" y="3939120"/>
            <a:ext cx="8830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more Trackpoints</a:t>
            </a:r>
            <a:endParaRPr b="0" lang="en-US" sz="900" spc="-1" strike="noStrike">
              <a:latin typeface="Arial"/>
            </a:endParaRPr>
          </a:p>
        </p:txBody>
      </p:sp>
      <p:sp>
        <p:nvSpPr>
          <p:cNvPr id="1944" name="Line 61"/>
          <p:cNvSpPr/>
          <p:nvPr/>
        </p:nvSpPr>
        <p:spPr>
          <a:xfrm>
            <a:off x="4717800" y="4596840"/>
            <a:ext cx="311400" cy="2160"/>
          </a:xfrm>
          <a:prstGeom prst="line">
            <a:avLst/>
          </a:prstGeom>
          <a:ln>
            <a:solidFill>
              <a:srgbClr val="000000"/>
            </a:solidFill>
          </a:ln>
        </p:spPr>
        <p:style>
          <a:lnRef idx="0"/>
          <a:fillRef idx="0"/>
          <a:effectRef idx="0"/>
          <a:fontRef idx="minor"/>
        </p:style>
      </p:sp>
      <p:sp>
        <p:nvSpPr>
          <p:cNvPr id="1945" name="CustomShape 62"/>
          <p:cNvSpPr/>
          <p:nvPr/>
        </p:nvSpPr>
        <p:spPr>
          <a:xfrm>
            <a:off x="5018760" y="4555440"/>
            <a:ext cx="85680" cy="85680"/>
          </a:xfrm>
          <a:custGeom>
            <a:avLst/>
            <a:gdLst/>
            <a:ahLst/>
            <a:rect l="l" t="t" r="r" b="b"/>
            <a:pathLst>
              <a:path w="98" h="98">
                <a:moveTo>
                  <a:pt x="0" y="0"/>
                </a:moveTo>
                <a:lnTo>
                  <a:pt x="98" y="49"/>
                </a:lnTo>
                <a:lnTo>
                  <a:pt x="0" y="98"/>
                </a:lnTo>
                <a:lnTo>
                  <a:pt x="0" y="0"/>
                </a:lnTo>
                <a:close/>
              </a:path>
            </a:pathLst>
          </a:custGeom>
          <a:solidFill>
            <a:srgbClr val="000000"/>
          </a:solidFill>
          <a:ln>
            <a:noFill/>
          </a:ln>
        </p:spPr>
        <p:style>
          <a:lnRef idx="0"/>
          <a:fillRef idx="0"/>
          <a:effectRef idx="0"/>
          <a:fontRef idx="minor"/>
        </p:style>
      </p:sp>
      <p:sp>
        <p:nvSpPr>
          <p:cNvPr id="1946" name="CustomShape 63"/>
          <p:cNvSpPr/>
          <p:nvPr/>
        </p:nvSpPr>
        <p:spPr>
          <a:xfrm>
            <a:off x="6142320" y="5216400"/>
            <a:ext cx="451440" cy="450000"/>
          </a:xfrm>
          <a:custGeom>
            <a:avLst/>
            <a:gdLst/>
            <a:ahLst/>
            <a:rect l="l" t="t" r="r" b="b"/>
            <a:pathLst>
              <a:path w="515" h="514">
                <a:moveTo>
                  <a:pt x="0" y="258"/>
                </a:moveTo>
                <a:lnTo>
                  <a:pt x="257" y="0"/>
                </a:lnTo>
                <a:lnTo>
                  <a:pt x="515" y="258"/>
                </a:lnTo>
                <a:lnTo>
                  <a:pt x="257" y="514"/>
                </a:lnTo>
                <a:lnTo>
                  <a:pt x="0" y="258"/>
                </a:lnTo>
                <a:close/>
              </a:path>
            </a:pathLst>
          </a:custGeom>
          <a:solidFill>
            <a:srgbClr val="ffffff"/>
          </a:solidFill>
          <a:ln>
            <a:noFill/>
          </a:ln>
        </p:spPr>
        <p:style>
          <a:lnRef idx="0"/>
          <a:fillRef idx="0"/>
          <a:effectRef idx="0"/>
          <a:fontRef idx="minor"/>
        </p:style>
      </p:sp>
      <p:sp>
        <p:nvSpPr>
          <p:cNvPr id="1947" name="CustomShape 64"/>
          <p:cNvSpPr/>
          <p:nvPr/>
        </p:nvSpPr>
        <p:spPr>
          <a:xfrm>
            <a:off x="6142320" y="5216400"/>
            <a:ext cx="451800" cy="450000"/>
          </a:xfrm>
          <a:custGeom>
            <a:avLst/>
            <a:gdLst/>
            <a:ahLst/>
            <a:rect l="l" t="t" r="r" b="b"/>
            <a:pathLst>
              <a:path w="515" h="514">
                <a:moveTo>
                  <a:pt x="0" y="258"/>
                </a:moveTo>
                <a:lnTo>
                  <a:pt x="257" y="0"/>
                </a:lnTo>
                <a:lnTo>
                  <a:pt x="515" y="258"/>
                </a:lnTo>
                <a:lnTo>
                  <a:pt x="257" y="514"/>
                </a:lnTo>
                <a:lnTo>
                  <a:pt x="0" y="258"/>
                </a:lnTo>
                <a:close/>
              </a:path>
            </a:pathLst>
          </a:custGeom>
          <a:noFill/>
          <a:ln>
            <a:solidFill>
              <a:srgbClr val="000000"/>
            </a:solidFill>
          </a:ln>
        </p:spPr>
        <p:style>
          <a:lnRef idx="0"/>
          <a:fillRef idx="0"/>
          <a:effectRef idx="0"/>
          <a:fontRef idx="minor"/>
        </p:style>
      </p:sp>
      <p:sp>
        <p:nvSpPr>
          <p:cNvPr id="1948" name="Line 65"/>
          <p:cNvSpPr/>
          <p:nvPr/>
        </p:nvSpPr>
        <p:spPr>
          <a:xfrm>
            <a:off x="6368040" y="5328720"/>
            <a:ext cx="1440" cy="225360"/>
          </a:xfrm>
          <a:prstGeom prst="line">
            <a:avLst/>
          </a:prstGeom>
          <a:ln>
            <a:solidFill>
              <a:srgbClr val="000000"/>
            </a:solidFill>
          </a:ln>
        </p:spPr>
        <p:style>
          <a:lnRef idx="0"/>
          <a:fillRef idx="0"/>
          <a:effectRef idx="0"/>
          <a:fontRef idx="minor"/>
        </p:style>
      </p:sp>
      <p:sp>
        <p:nvSpPr>
          <p:cNvPr id="1949" name="Line 66"/>
          <p:cNvSpPr/>
          <p:nvPr/>
        </p:nvSpPr>
        <p:spPr>
          <a:xfrm>
            <a:off x="6256080" y="5442120"/>
            <a:ext cx="225720" cy="2160"/>
          </a:xfrm>
          <a:prstGeom prst="line">
            <a:avLst/>
          </a:prstGeom>
          <a:ln>
            <a:solidFill>
              <a:srgbClr val="000000"/>
            </a:solidFill>
          </a:ln>
        </p:spPr>
        <p:style>
          <a:lnRef idx="0"/>
          <a:fillRef idx="0"/>
          <a:effectRef idx="0"/>
          <a:fontRef idx="minor"/>
        </p:style>
      </p:sp>
      <p:sp>
        <p:nvSpPr>
          <p:cNvPr id="1950" name="CustomShape 67"/>
          <p:cNvSpPr/>
          <p:nvPr/>
        </p:nvSpPr>
        <p:spPr>
          <a:xfrm>
            <a:off x="6056640" y="4596840"/>
            <a:ext cx="311760" cy="544680"/>
          </a:xfrm>
          <a:custGeom>
            <a:avLst/>
            <a:gdLst/>
            <a:ahLst/>
            <a:rect l="l" t="t" r="r" b="b"/>
            <a:pathLst>
              <a:path w="356" h="621">
                <a:moveTo>
                  <a:pt x="0" y="0"/>
                </a:moveTo>
                <a:lnTo>
                  <a:pt x="288" y="0"/>
                </a:lnTo>
                <a:lnTo>
                  <a:pt x="302" y="1"/>
                </a:lnTo>
                <a:lnTo>
                  <a:pt x="315" y="6"/>
                </a:lnTo>
                <a:lnTo>
                  <a:pt x="327" y="11"/>
                </a:lnTo>
                <a:lnTo>
                  <a:pt x="337" y="20"/>
                </a:lnTo>
                <a:lnTo>
                  <a:pt x="345" y="31"/>
                </a:lnTo>
                <a:lnTo>
                  <a:pt x="350" y="42"/>
                </a:lnTo>
                <a:lnTo>
                  <a:pt x="355" y="54"/>
                </a:lnTo>
                <a:lnTo>
                  <a:pt x="356" y="68"/>
                </a:lnTo>
                <a:lnTo>
                  <a:pt x="356" y="621"/>
                </a:lnTo>
              </a:path>
            </a:pathLst>
          </a:custGeom>
          <a:noFill/>
          <a:ln>
            <a:solidFill>
              <a:srgbClr val="000000"/>
            </a:solidFill>
          </a:ln>
        </p:spPr>
        <p:style>
          <a:lnRef idx="0"/>
          <a:fillRef idx="0"/>
          <a:effectRef idx="0"/>
          <a:fontRef idx="minor"/>
        </p:style>
      </p:sp>
      <p:sp>
        <p:nvSpPr>
          <p:cNvPr id="1951" name="CustomShape 68"/>
          <p:cNvSpPr/>
          <p:nvPr/>
        </p:nvSpPr>
        <p:spPr>
          <a:xfrm>
            <a:off x="6325920" y="5130720"/>
            <a:ext cx="84240" cy="85680"/>
          </a:xfrm>
          <a:custGeom>
            <a:avLst/>
            <a:gdLst/>
            <a:ahLst/>
            <a:rect l="l" t="t" r="r" b="b"/>
            <a:pathLst>
              <a:path w="98" h="98">
                <a:moveTo>
                  <a:pt x="98" y="0"/>
                </a:moveTo>
                <a:lnTo>
                  <a:pt x="49" y="98"/>
                </a:lnTo>
                <a:lnTo>
                  <a:pt x="0" y="0"/>
                </a:lnTo>
                <a:lnTo>
                  <a:pt x="98" y="0"/>
                </a:lnTo>
                <a:close/>
              </a:path>
            </a:pathLst>
          </a:custGeom>
          <a:solidFill>
            <a:srgbClr val="000000"/>
          </a:solidFill>
          <a:ln>
            <a:noFill/>
          </a:ln>
        </p:spPr>
        <p:style>
          <a:lnRef idx="0"/>
          <a:fillRef idx="0"/>
          <a:effectRef idx="0"/>
          <a:fontRef idx="minor"/>
        </p:style>
      </p:sp>
      <p:sp>
        <p:nvSpPr>
          <p:cNvPr id="1952" name="Line 69"/>
          <p:cNvSpPr/>
          <p:nvPr/>
        </p:nvSpPr>
        <p:spPr>
          <a:xfrm>
            <a:off x="3741120" y="5442120"/>
            <a:ext cx="2327400" cy="2160"/>
          </a:xfrm>
          <a:prstGeom prst="line">
            <a:avLst/>
          </a:prstGeom>
          <a:ln>
            <a:solidFill>
              <a:srgbClr val="000000"/>
            </a:solidFill>
          </a:ln>
        </p:spPr>
        <p:style>
          <a:lnRef idx="0"/>
          <a:fillRef idx="0"/>
          <a:effectRef idx="0"/>
          <a:fontRef idx="minor"/>
        </p:style>
      </p:sp>
      <p:sp>
        <p:nvSpPr>
          <p:cNvPr id="1953" name="CustomShape 70"/>
          <p:cNvSpPr/>
          <p:nvPr/>
        </p:nvSpPr>
        <p:spPr>
          <a:xfrm>
            <a:off x="6058080" y="5398560"/>
            <a:ext cx="84240" cy="85680"/>
          </a:xfrm>
          <a:custGeom>
            <a:avLst/>
            <a:gdLst/>
            <a:ahLst/>
            <a:rect l="l" t="t" r="r" b="b"/>
            <a:pathLst>
              <a:path w="98" h="98">
                <a:moveTo>
                  <a:pt x="0" y="0"/>
                </a:moveTo>
                <a:lnTo>
                  <a:pt x="98" y="50"/>
                </a:lnTo>
                <a:lnTo>
                  <a:pt x="0" y="98"/>
                </a:lnTo>
                <a:lnTo>
                  <a:pt x="0" y="0"/>
                </a:lnTo>
                <a:close/>
              </a:path>
            </a:pathLst>
          </a:custGeom>
          <a:solidFill>
            <a:srgbClr val="000000"/>
          </a:solidFill>
          <a:ln>
            <a:noFill/>
          </a:ln>
        </p:spPr>
        <p:style>
          <a:lnRef idx="0"/>
          <a:fillRef idx="0"/>
          <a:effectRef idx="0"/>
          <a:fontRef idx="minor"/>
        </p:style>
      </p:sp>
      <p:sp>
        <p:nvSpPr>
          <p:cNvPr id="1954" name="CustomShape 71"/>
          <p:cNvSpPr/>
          <p:nvPr/>
        </p:nvSpPr>
        <p:spPr>
          <a:xfrm>
            <a:off x="7017120" y="5085360"/>
            <a:ext cx="952200" cy="713880"/>
          </a:xfrm>
          <a:custGeom>
            <a:avLst/>
            <a:gdLst/>
            <a:ahLst/>
            <a:rect l="l" t="t" r="r" b="b"/>
            <a:pathLst>
              <a:path w="1088" h="817">
                <a:moveTo>
                  <a:pt x="68" y="817"/>
                </a:moveTo>
                <a:lnTo>
                  <a:pt x="1020" y="817"/>
                </a:lnTo>
                <a:lnTo>
                  <a:pt x="1034" y="814"/>
                </a:lnTo>
                <a:lnTo>
                  <a:pt x="1046" y="811"/>
                </a:lnTo>
                <a:lnTo>
                  <a:pt x="1059" y="804"/>
                </a:lnTo>
                <a:lnTo>
                  <a:pt x="1069" y="796"/>
                </a:lnTo>
                <a:lnTo>
                  <a:pt x="1077" y="786"/>
                </a:lnTo>
                <a:lnTo>
                  <a:pt x="1082" y="775"/>
                </a:lnTo>
                <a:lnTo>
                  <a:pt x="1087" y="762"/>
                </a:lnTo>
                <a:lnTo>
                  <a:pt x="1088" y="749"/>
                </a:lnTo>
                <a:lnTo>
                  <a:pt x="1088" y="68"/>
                </a:lnTo>
                <a:lnTo>
                  <a:pt x="1087" y="55"/>
                </a:lnTo>
                <a:lnTo>
                  <a:pt x="1082" y="41"/>
                </a:lnTo>
                <a:lnTo>
                  <a:pt x="1077" y="30"/>
                </a:lnTo>
                <a:lnTo>
                  <a:pt x="1069" y="20"/>
                </a:lnTo>
                <a:lnTo>
                  <a:pt x="1059" y="12"/>
                </a:lnTo>
                <a:lnTo>
                  <a:pt x="1046" y="5"/>
                </a:lnTo>
                <a:lnTo>
                  <a:pt x="1034" y="2"/>
                </a:lnTo>
                <a:lnTo>
                  <a:pt x="1020" y="0"/>
                </a:lnTo>
                <a:lnTo>
                  <a:pt x="68" y="0"/>
                </a:lnTo>
                <a:lnTo>
                  <a:pt x="54" y="2"/>
                </a:lnTo>
                <a:lnTo>
                  <a:pt x="42" y="5"/>
                </a:lnTo>
                <a:lnTo>
                  <a:pt x="30" y="12"/>
                </a:lnTo>
                <a:lnTo>
                  <a:pt x="20" y="20"/>
                </a:lnTo>
                <a:lnTo>
                  <a:pt x="11" y="30"/>
                </a:lnTo>
                <a:lnTo>
                  <a:pt x="5" y="41"/>
                </a:lnTo>
                <a:lnTo>
                  <a:pt x="1" y="55"/>
                </a:lnTo>
                <a:lnTo>
                  <a:pt x="0" y="68"/>
                </a:lnTo>
                <a:lnTo>
                  <a:pt x="0" y="749"/>
                </a:lnTo>
                <a:lnTo>
                  <a:pt x="1" y="762"/>
                </a:lnTo>
                <a:lnTo>
                  <a:pt x="5" y="775"/>
                </a:lnTo>
                <a:lnTo>
                  <a:pt x="11" y="786"/>
                </a:lnTo>
                <a:lnTo>
                  <a:pt x="20" y="796"/>
                </a:lnTo>
                <a:lnTo>
                  <a:pt x="30" y="804"/>
                </a:lnTo>
                <a:lnTo>
                  <a:pt x="42" y="811"/>
                </a:lnTo>
                <a:lnTo>
                  <a:pt x="54" y="814"/>
                </a:lnTo>
                <a:lnTo>
                  <a:pt x="68" y="817"/>
                </a:lnTo>
                <a:close/>
              </a:path>
            </a:pathLst>
          </a:custGeom>
          <a:solidFill>
            <a:srgbClr val="ffffff"/>
          </a:solidFill>
          <a:ln>
            <a:noFill/>
          </a:ln>
        </p:spPr>
        <p:style>
          <a:lnRef idx="0"/>
          <a:fillRef idx="0"/>
          <a:effectRef idx="0"/>
          <a:fontRef idx="minor"/>
        </p:style>
      </p:sp>
      <p:sp>
        <p:nvSpPr>
          <p:cNvPr id="1955" name="CustomShape 72"/>
          <p:cNvSpPr/>
          <p:nvPr/>
        </p:nvSpPr>
        <p:spPr>
          <a:xfrm>
            <a:off x="7017120" y="5085360"/>
            <a:ext cx="952200" cy="713880"/>
          </a:xfrm>
          <a:custGeom>
            <a:avLst/>
            <a:gdLst/>
            <a:ahLst/>
            <a:rect l="l" t="t" r="r" b="b"/>
            <a:pathLst>
              <a:path w="1088" h="817">
                <a:moveTo>
                  <a:pt x="68" y="817"/>
                </a:moveTo>
                <a:lnTo>
                  <a:pt x="1020" y="817"/>
                </a:lnTo>
                <a:lnTo>
                  <a:pt x="1034" y="814"/>
                </a:lnTo>
                <a:lnTo>
                  <a:pt x="1046" y="811"/>
                </a:lnTo>
                <a:lnTo>
                  <a:pt x="1059" y="804"/>
                </a:lnTo>
                <a:lnTo>
                  <a:pt x="1069" y="796"/>
                </a:lnTo>
                <a:lnTo>
                  <a:pt x="1077" y="786"/>
                </a:lnTo>
                <a:lnTo>
                  <a:pt x="1082" y="775"/>
                </a:lnTo>
                <a:lnTo>
                  <a:pt x="1087" y="762"/>
                </a:lnTo>
                <a:lnTo>
                  <a:pt x="1088" y="749"/>
                </a:lnTo>
                <a:lnTo>
                  <a:pt x="1088" y="68"/>
                </a:lnTo>
                <a:lnTo>
                  <a:pt x="1087" y="55"/>
                </a:lnTo>
                <a:lnTo>
                  <a:pt x="1082" y="41"/>
                </a:lnTo>
                <a:lnTo>
                  <a:pt x="1077" y="30"/>
                </a:lnTo>
                <a:lnTo>
                  <a:pt x="1069" y="20"/>
                </a:lnTo>
                <a:lnTo>
                  <a:pt x="1059" y="12"/>
                </a:lnTo>
                <a:lnTo>
                  <a:pt x="1046" y="5"/>
                </a:lnTo>
                <a:lnTo>
                  <a:pt x="1034" y="2"/>
                </a:lnTo>
                <a:lnTo>
                  <a:pt x="1020" y="0"/>
                </a:lnTo>
                <a:lnTo>
                  <a:pt x="68" y="0"/>
                </a:lnTo>
                <a:lnTo>
                  <a:pt x="54" y="2"/>
                </a:lnTo>
                <a:lnTo>
                  <a:pt x="42" y="5"/>
                </a:lnTo>
                <a:lnTo>
                  <a:pt x="30" y="12"/>
                </a:lnTo>
                <a:lnTo>
                  <a:pt x="20" y="20"/>
                </a:lnTo>
                <a:lnTo>
                  <a:pt x="11" y="30"/>
                </a:lnTo>
                <a:lnTo>
                  <a:pt x="5" y="41"/>
                </a:lnTo>
                <a:lnTo>
                  <a:pt x="1" y="55"/>
                </a:lnTo>
                <a:lnTo>
                  <a:pt x="0" y="68"/>
                </a:lnTo>
                <a:lnTo>
                  <a:pt x="0" y="749"/>
                </a:lnTo>
                <a:lnTo>
                  <a:pt x="1" y="762"/>
                </a:lnTo>
                <a:lnTo>
                  <a:pt x="5" y="775"/>
                </a:lnTo>
                <a:lnTo>
                  <a:pt x="11" y="786"/>
                </a:lnTo>
                <a:lnTo>
                  <a:pt x="20" y="796"/>
                </a:lnTo>
                <a:lnTo>
                  <a:pt x="30" y="804"/>
                </a:lnTo>
                <a:lnTo>
                  <a:pt x="42" y="811"/>
                </a:lnTo>
                <a:lnTo>
                  <a:pt x="54" y="814"/>
                </a:lnTo>
                <a:lnTo>
                  <a:pt x="68" y="817"/>
                </a:lnTo>
              </a:path>
            </a:pathLst>
          </a:custGeom>
          <a:noFill/>
          <a:ln>
            <a:solidFill>
              <a:srgbClr val="000000"/>
            </a:solidFill>
          </a:ln>
        </p:spPr>
        <p:style>
          <a:lnRef idx="0"/>
          <a:fillRef idx="0"/>
          <a:effectRef idx="0"/>
          <a:fontRef idx="minor"/>
        </p:style>
      </p:sp>
      <p:sp>
        <p:nvSpPr>
          <p:cNvPr id="1956" name="CustomShape 73"/>
          <p:cNvSpPr/>
          <p:nvPr/>
        </p:nvSpPr>
        <p:spPr>
          <a:xfrm>
            <a:off x="7295400" y="5204520"/>
            <a:ext cx="3772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Create </a:t>
            </a:r>
            <a:endParaRPr b="0" lang="en-US" sz="900" spc="-1" strike="noStrike">
              <a:latin typeface="Arial"/>
            </a:endParaRPr>
          </a:p>
        </p:txBody>
      </p:sp>
      <p:sp>
        <p:nvSpPr>
          <p:cNvPr id="1957" name="CustomShape 74"/>
          <p:cNvSpPr/>
          <p:nvPr/>
        </p:nvSpPr>
        <p:spPr>
          <a:xfrm>
            <a:off x="7146720" y="5363640"/>
            <a:ext cx="60264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Acceptance</a:t>
            </a:r>
            <a:endParaRPr b="0" lang="en-US" sz="900" spc="-1" strike="noStrike">
              <a:latin typeface="Arial"/>
            </a:endParaRPr>
          </a:p>
        </p:txBody>
      </p:sp>
      <p:sp>
        <p:nvSpPr>
          <p:cNvPr id="1958" name="CustomShape 75"/>
          <p:cNvSpPr/>
          <p:nvPr/>
        </p:nvSpPr>
        <p:spPr>
          <a:xfrm>
            <a:off x="7196040" y="5522760"/>
            <a:ext cx="51876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Certificate</a:t>
            </a:r>
            <a:endParaRPr b="0" lang="en-US" sz="900" spc="-1" strike="noStrike">
              <a:latin typeface="Arial"/>
            </a:endParaRPr>
          </a:p>
        </p:txBody>
      </p:sp>
      <p:sp>
        <p:nvSpPr>
          <p:cNvPr id="1959" name="Line 76"/>
          <p:cNvSpPr/>
          <p:nvPr/>
        </p:nvSpPr>
        <p:spPr>
          <a:xfrm>
            <a:off x="6593760" y="5442120"/>
            <a:ext cx="348120" cy="2160"/>
          </a:xfrm>
          <a:prstGeom prst="line">
            <a:avLst/>
          </a:prstGeom>
          <a:ln>
            <a:solidFill>
              <a:srgbClr val="000000"/>
            </a:solidFill>
          </a:ln>
        </p:spPr>
        <p:style>
          <a:lnRef idx="0"/>
          <a:fillRef idx="0"/>
          <a:effectRef idx="0"/>
          <a:fontRef idx="minor"/>
        </p:style>
      </p:sp>
      <p:sp>
        <p:nvSpPr>
          <p:cNvPr id="1960" name="CustomShape 77"/>
          <p:cNvSpPr/>
          <p:nvPr/>
        </p:nvSpPr>
        <p:spPr>
          <a:xfrm>
            <a:off x="6931440" y="5398560"/>
            <a:ext cx="85680" cy="85680"/>
          </a:xfrm>
          <a:custGeom>
            <a:avLst/>
            <a:gdLst/>
            <a:ahLst/>
            <a:rect l="l" t="t" r="r" b="b"/>
            <a:pathLst>
              <a:path w="98" h="98">
                <a:moveTo>
                  <a:pt x="0" y="0"/>
                </a:moveTo>
                <a:lnTo>
                  <a:pt x="98" y="50"/>
                </a:lnTo>
                <a:lnTo>
                  <a:pt x="0" y="98"/>
                </a:lnTo>
                <a:lnTo>
                  <a:pt x="0" y="0"/>
                </a:lnTo>
                <a:close/>
              </a:path>
            </a:pathLst>
          </a:custGeom>
          <a:solidFill>
            <a:srgbClr val="000000"/>
          </a:solidFill>
          <a:ln>
            <a:noFill/>
          </a:ln>
        </p:spPr>
        <p:style>
          <a:lnRef idx="0"/>
          <a:fillRef idx="0"/>
          <a:effectRef idx="0"/>
          <a:fontRef idx="minor"/>
        </p:style>
      </p:sp>
      <p:sp>
        <p:nvSpPr>
          <p:cNvPr id="1961" name="CustomShape 78"/>
          <p:cNvSpPr/>
          <p:nvPr/>
        </p:nvSpPr>
        <p:spPr>
          <a:xfrm>
            <a:off x="8282520" y="5293440"/>
            <a:ext cx="297720" cy="297720"/>
          </a:xfrm>
          <a:custGeom>
            <a:avLst/>
            <a:gdLst/>
            <a:ahLst/>
            <a:rect l="l" t="t" r="r" b="b"/>
            <a:pathLst>
              <a:path w="340" h="340">
                <a:moveTo>
                  <a:pt x="340" y="170"/>
                </a:moveTo>
                <a:lnTo>
                  <a:pt x="339" y="151"/>
                </a:lnTo>
                <a:lnTo>
                  <a:pt x="337" y="134"/>
                </a:lnTo>
                <a:lnTo>
                  <a:pt x="332" y="119"/>
                </a:lnTo>
                <a:lnTo>
                  <a:pt x="327" y="103"/>
                </a:lnTo>
                <a:lnTo>
                  <a:pt x="320" y="88"/>
                </a:lnTo>
                <a:lnTo>
                  <a:pt x="311" y="74"/>
                </a:lnTo>
                <a:lnTo>
                  <a:pt x="302" y="61"/>
                </a:lnTo>
                <a:lnTo>
                  <a:pt x="290" y="49"/>
                </a:lnTo>
                <a:lnTo>
                  <a:pt x="278" y="38"/>
                </a:lnTo>
                <a:lnTo>
                  <a:pt x="266" y="28"/>
                </a:lnTo>
                <a:lnTo>
                  <a:pt x="251" y="20"/>
                </a:lnTo>
                <a:lnTo>
                  <a:pt x="236" y="12"/>
                </a:lnTo>
                <a:lnTo>
                  <a:pt x="221" y="6"/>
                </a:lnTo>
                <a:lnTo>
                  <a:pt x="204" y="3"/>
                </a:lnTo>
                <a:lnTo>
                  <a:pt x="187" y="0"/>
                </a:lnTo>
                <a:lnTo>
                  <a:pt x="170" y="0"/>
                </a:lnTo>
                <a:lnTo>
                  <a:pt x="153" y="0"/>
                </a:lnTo>
                <a:lnTo>
                  <a:pt x="136" y="3"/>
                </a:lnTo>
                <a:lnTo>
                  <a:pt x="119" y="6"/>
                </a:lnTo>
                <a:lnTo>
                  <a:pt x="105" y="12"/>
                </a:lnTo>
                <a:lnTo>
                  <a:pt x="89" y="20"/>
                </a:lnTo>
                <a:lnTo>
                  <a:pt x="75" y="28"/>
                </a:lnTo>
                <a:lnTo>
                  <a:pt x="63" y="38"/>
                </a:lnTo>
                <a:lnTo>
                  <a:pt x="50" y="49"/>
                </a:lnTo>
                <a:lnTo>
                  <a:pt x="39" y="61"/>
                </a:lnTo>
                <a:lnTo>
                  <a:pt x="30" y="74"/>
                </a:lnTo>
                <a:lnTo>
                  <a:pt x="21" y="88"/>
                </a:lnTo>
                <a:lnTo>
                  <a:pt x="14" y="103"/>
                </a:lnTo>
                <a:lnTo>
                  <a:pt x="8" y="119"/>
                </a:lnTo>
                <a:lnTo>
                  <a:pt x="4" y="134"/>
                </a:lnTo>
                <a:lnTo>
                  <a:pt x="1" y="151"/>
                </a:lnTo>
                <a:lnTo>
                  <a:pt x="0" y="170"/>
                </a:lnTo>
                <a:lnTo>
                  <a:pt x="1" y="187"/>
                </a:lnTo>
                <a:lnTo>
                  <a:pt x="4" y="204"/>
                </a:lnTo>
                <a:lnTo>
                  <a:pt x="8" y="219"/>
                </a:lnTo>
                <a:lnTo>
                  <a:pt x="14" y="235"/>
                </a:lnTo>
                <a:lnTo>
                  <a:pt x="21" y="250"/>
                </a:lnTo>
                <a:lnTo>
                  <a:pt x="30" y="264"/>
                </a:lnTo>
                <a:lnTo>
                  <a:pt x="39" y="277"/>
                </a:lnTo>
                <a:lnTo>
                  <a:pt x="50" y="290"/>
                </a:lnTo>
                <a:lnTo>
                  <a:pt x="63" y="300"/>
                </a:lnTo>
                <a:lnTo>
                  <a:pt x="75" y="310"/>
                </a:lnTo>
                <a:lnTo>
                  <a:pt x="89" y="319"/>
                </a:lnTo>
                <a:lnTo>
                  <a:pt x="105" y="326"/>
                </a:lnTo>
                <a:lnTo>
                  <a:pt x="119" y="332"/>
                </a:lnTo>
                <a:lnTo>
                  <a:pt x="136" y="336"/>
                </a:lnTo>
                <a:lnTo>
                  <a:pt x="153" y="338"/>
                </a:lnTo>
                <a:lnTo>
                  <a:pt x="170" y="340"/>
                </a:lnTo>
                <a:lnTo>
                  <a:pt x="187" y="338"/>
                </a:lnTo>
                <a:lnTo>
                  <a:pt x="204" y="336"/>
                </a:lnTo>
                <a:lnTo>
                  <a:pt x="221" y="332"/>
                </a:lnTo>
                <a:lnTo>
                  <a:pt x="236" y="326"/>
                </a:lnTo>
                <a:lnTo>
                  <a:pt x="251" y="319"/>
                </a:lnTo>
                <a:lnTo>
                  <a:pt x="266" y="310"/>
                </a:lnTo>
                <a:lnTo>
                  <a:pt x="278" y="300"/>
                </a:lnTo>
                <a:lnTo>
                  <a:pt x="290" y="290"/>
                </a:lnTo>
                <a:lnTo>
                  <a:pt x="302" y="277"/>
                </a:lnTo>
                <a:lnTo>
                  <a:pt x="311" y="264"/>
                </a:lnTo>
                <a:lnTo>
                  <a:pt x="320" y="250"/>
                </a:lnTo>
                <a:lnTo>
                  <a:pt x="327" y="235"/>
                </a:lnTo>
                <a:lnTo>
                  <a:pt x="332" y="219"/>
                </a:lnTo>
                <a:lnTo>
                  <a:pt x="337" y="204"/>
                </a:lnTo>
                <a:lnTo>
                  <a:pt x="339" y="187"/>
                </a:lnTo>
                <a:lnTo>
                  <a:pt x="340" y="170"/>
                </a:lnTo>
                <a:close/>
              </a:path>
            </a:pathLst>
          </a:custGeom>
          <a:solidFill>
            <a:srgbClr val="ffffff"/>
          </a:solidFill>
          <a:ln>
            <a:noFill/>
          </a:ln>
        </p:spPr>
        <p:style>
          <a:lnRef idx="0"/>
          <a:fillRef idx="0"/>
          <a:effectRef idx="0"/>
          <a:fontRef idx="minor"/>
        </p:style>
      </p:sp>
      <p:sp>
        <p:nvSpPr>
          <p:cNvPr id="1962" name="CustomShape 79"/>
          <p:cNvSpPr/>
          <p:nvPr/>
        </p:nvSpPr>
        <p:spPr>
          <a:xfrm>
            <a:off x="8282520" y="5293440"/>
            <a:ext cx="297720" cy="297720"/>
          </a:xfrm>
          <a:custGeom>
            <a:avLst/>
            <a:gdLst/>
            <a:ahLst/>
            <a:rect l="l" t="t" r="r" b="b"/>
            <a:pathLst>
              <a:path w="340" h="340">
                <a:moveTo>
                  <a:pt x="340" y="170"/>
                </a:moveTo>
                <a:lnTo>
                  <a:pt x="339" y="151"/>
                </a:lnTo>
                <a:lnTo>
                  <a:pt x="337" y="134"/>
                </a:lnTo>
                <a:lnTo>
                  <a:pt x="332" y="119"/>
                </a:lnTo>
                <a:lnTo>
                  <a:pt x="327" y="103"/>
                </a:lnTo>
                <a:lnTo>
                  <a:pt x="320" y="88"/>
                </a:lnTo>
                <a:lnTo>
                  <a:pt x="311" y="74"/>
                </a:lnTo>
                <a:lnTo>
                  <a:pt x="302" y="61"/>
                </a:lnTo>
                <a:lnTo>
                  <a:pt x="290" y="49"/>
                </a:lnTo>
                <a:lnTo>
                  <a:pt x="278" y="38"/>
                </a:lnTo>
                <a:lnTo>
                  <a:pt x="266" y="28"/>
                </a:lnTo>
                <a:lnTo>
                  <a:pt x="251" y="20"/>
                </a:lnTo>
                <a:lnTo>
                  <a:pt x="236" y="12"/>
                </a:lnTo>
                <a:lnTo>
                  <a:pt x="221" y="6"/>
                </a:lnTo>
                <a:lnTo>
                  <a:pt x="204" y="3"/>
                </a:lnTo>
                <a:lnTo>
                  <a:pt x="187" y="0"/>
                </a:lnTo>
                <a:lnTo>
                  <a:pt x="170" y="0"/>
                </a:lnTo>
                <a:lnTo>
                  <a:pt x="153" y="0"/>
                </a:lnTo>
                <a:lnTo>
                  <a:pt x="136" y="3"/>
                </a:lnTo>
                <a:lnTo>
                  <a:pt x="119" y="6"/>
                </a:lnTo>
                <a:lnTo>
                  <a:pt x="105" y="12"/>
                </a:lnTo>
                <a:lnTo>
                  <a:pt x="89" y="20"/>
                </a:lnTo>
                <a:lnTo>
                  <a:pt x="75" y="28"/>
                </a:lnTo>
                <a:lnTo>
                  <a:pt x="63" y="38"/>
                </a:lnTo>
                <a:lnTo>
                  <a:pt x="50" y="49"/>
                </a:lnTo>
                <a:lnTo>
                  <a:pt x="39" y="61"/>
                </a:lnTo>
                <a:lnTo>
                  <a:pt x="30" y="74"/>
                </a:lnTo>
                <a:lnTo>
                  <a:pt x="21" y="88"/>
                </a:lnTo>
                <a:lnTo>
                  <a:pt x="14" y="103"/>
                </a:lnTo>
                <a:lnTo>
                  <a:pt x="8" y="119"/>
                </a:lnTo>
                <a:lnTo>
                  <a:pt x="4" y="134"/>
                </a:lnTo>
                <a:lnTo>
                  <a:pt x="1" y="151"/>
                </a:lnTo>
                <a:lnTo>
                  <a:pt x="0" y="170"/>
                </a:lnTo>
                <a:lnTo>
                  <a:pt x="1" y="187"/>
                </a:lnTo>
                <a:lnTo>
                  <a:pt x="4" y="204"/>
                </a:lnTo>
                <a:lnTo>
                  <a:pt x="8" y="219"/>
                </a:lnTo>
                <a:lnTo>
                  <a:pt x="14" y="235"/>
                </a:lnTo>
                <a:lnTo>
                  <a:pt x="21" y="250"/>
                </a:lnTo>
                <a:lnTo>
                  <a:pt x="30" y="264"/>
                </a:lnTo>
                <a:lnTo>
                  <a:pt x="39" y="277"/>
                </a:lnTo>
                <a:lnTo>
                  <a:pt x="50" y="290"/>
                </a:lnTo>
                <a:lnTo>
                  <a:pt x="63" y="300"/>
                </a:lnTo>
                <a:lnTo>
                  <a:pt x="75" y="310"/>
                </a:lnTo>
                <a:lnTo>
                  <a:pt x="89" y="319"/>
                </a:lnTo>
                <a:lnTo>
                  <a:pt x="105" y="326"/>
                </a:lnTo>
                <a:lnTo>
                  <a:pt x="119" y="332"/>
                </a:lnTo>
                <a:lnTo>
                  <a:pt x="136" y="336"/>
                </a:lnTo>
                <a:lnTo>
                  <a:pt x="153" y="338"/>
                </a:lnTo>
                <a:lnTo>
                  <a:pt x="170" y="340"/>
                </a:lnTo>
                <a:lnTo>
                  <a:pt x="187" y="338"/>
                </a:lnTo>
                <a:lnTo>
                  <a:pt x="204" y="336"/>
                </a:lnTo>
                <a:lnTo>
                  <a:pt x="221" y="332"/>
                </a:lnTo>
                <a:lnTo>
                  <a:pt x="236" y="326"/>
                </a:lnTo>
                <a:lnTo>
                  <a:pt x="251" y="319"/>
                </a:lnTo>
                <a:lnTo>
                  <a:pt x="266" y="310"/>
                </a:lnTo>
                <a:lnTo>
                  <a:pt x="278" y="300"/>
                </a:lnTo>
                <a:lnTo>
                  <a:pt x="290" y="290"/>
                </a:lnTo>
                <a:lnTo>
                  <a:pt x="302" y="277"/>
                </a:lnTo>
                <a:lnTo>
                  <a:pt x="311" y="264"/>
                </a:lnTo>
                <a:lnTo>
                  <a:pt x="320" y="250"/>
                </a:lnTo>
                <a:lnTo>
                  <a:pt x="327" y="235"/>
                </a:lnTo>
                <a:lnTo>
                  <a:pt x="332" y="219"/>
                </a:lnTo>
                <a:lnTo>
                  <a:pt x="337" y="204"/>
                </a:lnTo>
                <a:lnTo>
                  <a:pt x="339" y="187"/>
                </a:lnTo>
                <a:lnTo>
                  <a:pt x="340" y="170"/>
                </a:lnTo>
              </a:path>
            </a:pathLst>
          </a:custGeom>
          <a:noFill/>
          <a:ln>
            <a:solidFill>
              <a:srgbClr val="000000"/>
            </a:solidFill>
          </a:ln>
        </p:spPr>
        <p:style>
          <a:lnRef idx="0"/>
          <a:fillRef idx="0"/>
          <a:effectRef idx="0"/>
          <a:fontRef idx="minor"/>
        </p:style>
      </p:sp>
      <p:sp>
        <p:nvSpPr>
          <p:cNvPr id="1963" name="CustomShape 80"/>
          <p:cNvSpPr/>
          <p:nvPr/>
        </p:nvSpPr>
        <p:spPr>
          <a:xfrm>
            <a:off x="8282520" y="5293440"/>
            <a:ext cx="297720" cy="297720"/>
          </a:xfrm>
          <a:custGeom>
            <a:avLst/>
            <a:gdLst/>
            <a:ahLst/>
            <a:rect l="l" t="t" r="r" b="b"/>
            <a:pathLst>
              <a:path w="340" h="340">
                <a:moveTo>
                  <a:pt x="340" y="170"/>
                </a:moveTo>
                <a:lnTo>
                  <a:pt x="339" y="151"/>
                </a:lnTo>
                <a:lnTo>
                  <a:pt x="337" y="134"/>
                </a:lnTo>
                <a:lnTo>
                  <a:pt x="332" y="119"/>
                </a:lnTo>
                <a:lnTo>
                  <a:pt x="327" y="103"/>
                </a:lnTo>
                <a:lnTo>
                  <a:pt x="320" y="88"/>
                </a:lnTo>
                <a:lnTo>
                  <a:pt x="311" y="74"/>
                </a:lnTo>
                <a:lnTo>
                  <a:pt x="302" y="61"/>
                </a:lnTo>
                <a:lnTo>
                  <a:pt x="290" y="49"/>
                </a:lnTo>
                <a:lnTo>
                  <a:pt x="278" y="38"/>
                </a:lnTo>
                <a:lnTo>
                  <a:pt x="266" y="28"/>
                </a:lnTo>
                <a:lnTo>
                  <a:pt x="251" y="20"/>
                </a:lnTo>
                <a:lnTo>
                  <a:pt x="236" y="12"/>
                </a:lnTo>
                <a:lnTo>
                  <a:pt x="221" y="6"/>
                </a:lnTo>
                <a:lnTo>
                  <a:pt x="204" y="3"/>
                </a:lnTo>
                <a:lnTo>
                  <a:pt x="187" y="0"/>
                </a:lnTo>
                <a:lnTo>
                  <a:pt x="170" y="0"/>
                </a:lnTo>
                <a:lnTo>
                  <a:pt x="153" y="0"/>
                </a:lnTo>
                <a:lnTo>
                  <a:pt x="136" y="3"/>
                </a:lnTo>
                <a:lnTo>
                  <a:pt x="119" y="6"/>
                </a:lnTo>
                <a:lnTo>
                  <a:pt x="105" y="12"/>
                </a:lnTo>
                <a:lnTo>
                  <a:pt x="89" y="20"/>
                </a:lnTo>
                <a:lnTo>
                  <a:pt x="75" y="28"/>
                </a:lnTo>
                <a:lnTo>
                  <a:pt x="63" y="38"/>
                </a:lnTo>
                <a:lnTo>
                  <a:pt x="50" y="49"/>
                </a:lnTo>
                <a:lnTo>
                  <a:pt x="39" y="61"/>
                </a:lnTo>
                <a:lnTo>
                  <a:pt x="30" y="74"/>
                </a:lnTo>
                <a:lnTo>
                  <a:pt x="21" y="88"/>
                </a:lnTo>
                <a:lnTo>
                  <a:pt x="14" y="103"/>
                </a:lnTo>
                <a:lnTo>
                  <a:pt x="8" y="119"/>
                </a:lnTo>
                <a:lnTo>
                  <a:pt x="4" y="134"/>
                </a:lnTo>
                <a:lnTo>
                  <a:pt x="1" y="151"/>
                </a:lnTo>
                <a:lnTo>
                  <a:pt x="0" y="170"/>
                </a:lnTo>
                <a:lnTo>
                  <a:pt x="1" y="187"/>
                </a:lnTo>
                <a:lnTo>
                  <a:pt x="4" y="204"/>
                </a:lnTo>
                <a:lnTo>
                  <a:pt x="8" y="219"/>
                </a:lnTo>
                <a:lnTo>
                  <a:pt x="14" y="235"/>
                </a:lnTo>
                <a:lnTo>
                  <a:pt x="21" y="250"/>
                </a:lnTo>
                <a:lnTo>
                  <a:pt x="30" y="264"/>
                </a:lnTo>
                <a:lnTo>
                  <a:pt x="39" y="277"/>
                </a:lnTo>
                <a:lnTo>
                  <a:pt x="50" y="290"/>
                </a:lnTo>
                <a:lnTo>
                  <a:pt x="63" y="300"/>
                </a:lnTo>
                <a:lnTo>
                  <a:pt x="75" y="310"/>
                </a:lnTo>
                <a:lnTo>
                  <a:pt x="89" y="319"/>
                </a:lnTo>
                <a:lnTo>
                  <a:pt x="105" y="326"/>
                </a:lnTo>
                <a:lnTo>
                  <a:pt x="119" y="332"/>
                </a:lnTo>
                <a:lnTo>
                  <a:pt x="136" y="336"/>
                </a:lnTo>
                <a:lnTo>
                  <a:pt x="153" y="338"/>
                </a:lnTo>
                <a:lnTo>
                  <a:pt x="170" y="340"/>
                </a:lnTo>
                <a:lnTo>
                  <a:pt x="187" y="338"/>
                </a:lnTo>
                <a:lnTo>
                  <a:pt x="204" y="336"/>
                </a:lnTo>
                <a:lnTo>
                  <a:pt x="221" y="332"/>
                </a:lnTo>
                <a:lnTo>
                  <a:pt x="236" y="326"/>
                </a:lnTo>
                <a:lnTo>
                  <a:pt x="251" y="319"/>
                </a:lnTo>
                <a:lnTo>
                  <a:pt x="266" y="310"/>
                </a:lnTo>
                <a:lnTo>
                  <a:pt x="278" y="300"/>
                </a:lnTo>
                <a:lnTo>
                  <a:pt x="290" y="290"/>
                </a:lnTo>
                <a:lnTo>
                  <a:pt x="302" y="277"/>
                </a:lnTo>
                <a:lnTo>
                  <a:pt x="311" y="264"/>
                </a:lnTo>
                <a:lnTo>
                  <a:pt x="320" y="250"/>
                </a:lnTo>
                <a:lnTo>
                  <a:pt x="327" y="235"/>
                </a:lnTo>
                <a:lnTo>
                  <a:pt x="332" y="219"/>
                </a:lnTo>
                <a:lnTo>
                  <a:pt x="337" y="204"/>
                </a:lnTo>
                <a:lnTo>
                  <a:pt x="339" y="187"/>
                </a:lnTo>
                <a:lnTo>
                  <a:pt x="340" y="170"/>
                </a:lnTo>
                <a:close/>
                <a:moveTo>
                  <a:pt x="306" y="170"/>
                </a:moveTo>
                <a:lnTo>
                  <a:pt x="305" y="155"/>
                </a:lnTo>
                <a:lnTo>
                  <a:pt x="303" y="141"/>
                </a:lnTo>
                <a:lnTo>
                  <a:pt x="301" y="129"/>
                </a:lnTo>
                <a:lnTo>
                  <a:pt x="295" y="116"/>
                </a:lnTo>
                <a:lnTo>
                  <a:pt x="289" y="104"/>
                </a:lnTo>
                <a:lnTo>
                  <a:pt x="283" y="94"/>
                </a:lnTo>
                <a:lnTo>
                  <a:pt x="267" y="73"/>
                </a:lnTo>
                <a:lnTo>
                  <a:pt x="246" y="56"/>
                </a:lnTo>
                <a:lnTo>
                  <a:pt x="235" y="49"/>
                </a:lnTo>
                <a:lnTo>
                  <a:pt x="224" y="44"/>
                </a:lnTo>
                <a:lnTo>
                  <a:pt x="211" y="39"/>
                </a:lnTo>
                <a:lnTo>
                  <a:pt x="197" y="36"/>
                </a:lnTo>
                <a:lnTo>
                  <a:pt x="184" y="34"/>
                </a:lnTo>
                <a:lnTo>
                  <a:pt x="170" y="34"/>
                </a:lnTo>
                <a:lnTo>
                  <a:pt x="157" y="34"/>
                </a:lnTo>
                <a:lnTo>
                  <a:pt x="143" y="36"/>
                </a:lnTo>
                <a:lnTo>
                  <a:pt x="129" y="39"/>
                </a:lnTo>
                <a:lnTo>
                  <a:pt x="117" y="44"/>
                </a:lnTo>
                <a:lnTo>
                  <a:pt x="106" y="49"/>
                </a:lnTo>
                <a:lnTo>
                  <a:pt x="94" y="56"/>
                </a:lnTo>
                <a:lnTo>
                  <a:pt x="74" y="73"/>
                </a:lnTo>
                <a:lnTo>
                  <a:pt x="57" y="94"/>
                </a:lnTo>
                <a:lnTo>
                  <a:pt x="50" y="104"/>
                </a:lnTo>
                <a:lnTo>
                  <a:pt x="44" y="116"/>
                </a:lnTo>
                <a:lnTo>
                  <a:pt x="40" y="129"/>
                </a:lnTo>
                <a:lnTo>
                  <a:pt x="37" y="141"/>
                </a:lnTo>
                <a:lnTo>
                  <a:pt x="35" y="155"/>
                </a:lnTo>
                <a:lnTo>
                  <a:pt x="34" y="170"/>
                </a:lnTo>
                <a:lnTo>
                  <a:pt x="35" y="183"/>
                </a:lnTo>
                <a:lnTo>
                  <a:pt x="37" y="197"/>
                </a:lnTo>
                <a:lnTo>
                  <a:pt x="40" y="209"/>
                </a:lnTo>
                <a:lnTo>
                  <a:pt x="44" y="222"/>
                </a:lnTo>
                <a:lnTo>
                  <a:pt x="50" y="234"/>
                </a:lnTo>
                <a:lnTo>
                  <a:pt x="57" y="245"/>
                </a:lnTo>
                <a:lnTo>
                  <a:pt x="74" y="266"/>
                </a:lnTo>
                <a:lnTo>
                  <a:pt x="94" y="282"/>
                </a:lnTo>
                <a:lnTo>
                  <a:pt x="106" y="289"/>
                </a:lnTo>
                <a:lnTo>
                  <a:pt x="117" y="294"/>
                </a:lnTo>
                <a:lnTo>
                  <a:pt x="129" y="299"/>
                </a:lnTo>
                <a:lnTo>
                  <a:pt x="143" y="302"/>
                </a:lnTo>
                <a:lnTo>
                  <a:pt x="157" y="304"/>
                </a:lnTo>
                <a:lnTo>
                  <a:pt x="170" y="306"/>
                </a:lnTo>
                <a:lnTo>
                  <a:pt x="184" y="304"/>
                </a:lnTo>
                <a:lnTo>
                  <a:pt x="197" y="302"/>
                </a:lnTo>
                <a:lnTo>
                  <a:pt x="211" y="299"/>
                </a:lnTo>
                <a:lnTo>
                  <a:pt x="224" y="294"/>
                </a:lnTo>
                <a:lnTo>
                  <a:pt x="235" y="289"/>
                </a:lnTo>
                <a:lnTo>
                  <a:pt x="246" y="282"/>
                </a:lnTo>
                <a:lnTo>
                  <a:pt x="267" y="266"/>
                </a:lnTo>
                <a:lnTo>
                  <a:pt x="283" y="245"/>
                </a:lnTo>
                <a:lnTo>
                  <a:pt x="289" y="234"/>
                </a:lnTo>
                <a:lnTo>
                  <a:pt x="295" y="222"/>
                </a:lnTo>
                <a:lnTo>
                  <a:pt x="301" y="209"/>
                </a:lnTo>
                <a:lnTo>
                  <a:pt x="303" y="197"/>
                </a:lnTo>
                <a:lnTo>
                  <a:pt x="305" y="183"/>
                </a:lnTo>
                <a:lnTo>
                  <a:pt x="306" y="170"/>
                </a:lnTo>
                <a:close/>
              </a:path>
            </a:pathLst>
          </a:custGeom>
          <a:solidFill>
            <a:srgbClr val="000000"/>
          </a:solidFill>
          <a:ln>
            <a:noFill/>
          </a:ln>
        </p:spPr>
        <p:style>
          <a:lnRef idx="0"/>
          <a:fillRef idx="0"/>
          <a:effectRef idx="0"/>
          <a:fontRef idx="minor"/>
        </p:style>
      </p:sp>
      <p:sp>
        <p:nvSpPr>
          <p:cNvPr id="1964" name="CustomShape 81"/>
          <p:cNvSpPr/>
          <p:nvPr/>
        </p:nvSpPr>
        <p:spPr>
          <a:xfrm>
            <a:off x="8282520" y="5293440"/>
            <a:ext cx="297720" cy="297720"/>
          </a:xfrm>
          <a:custGeom>
            <a:avLst/>
            <a:gdLst/>
            <a:ahLst/>
            <a:rect l="l" t="t" r="r" b="b"/>
            <a:pathLst>
              <a:path w="340" h="340">
                <a:moveTo>
                  <a:pt x="340" y="170"/>
                </a:moveTo>
                <a:lnTo>
                  <a:pt x="339" y="151"/>
                </a:lnTo>
                <a:lnTo>
                  <a:pt x="337" y="134"/>
                </a:lnTo>
                <a:lnTo>
                  <a:pt x="332" y="119"/>
                </a:lnTo>
                <a:lnTo>
                  <a:pt x="327" y="103"/>
                </a:lnTo>
                <a:lnTo>
                  <a:pt x="320" y="88"/>
                </a:lnTo>
                <a:lnTo>
                  <a:pt x="311" y="74"/>
                </a:lnTo>
                <a:lnTo>
                  <a:pt x="302" y="61"/>
                </a:lnTo>
                <a:lnTo>
                  <a:pt x="290" y="49"/>
                </a:lnTo>
                <a:lnTo>
                  <a:pt x="278" y="38"/>
                </a:lnTo>
                <a:lnTo>
                  <a:pt x="266" y="28"/>
                </a:lnTo>
                <a:lnTo>
                  <a:pt x="251" y="20"/>
                </a:lnTo>
                <a:lnTo>
                  <a:pt x="236" y="12"/>
                </a:lnTo>
                <a:lnTo>
                  <a:pt x="221" y="6"/>
                </a:lnTo>
                <a:lnTo>
                  <a:pt x="204" y="3"/>
                </a:lnTo>
                <a:lnTo>
                  <a:pt x="187" y="0"/>
                </a:lnTo>
                <a:lnTo>
                  <a:pt x="170" y="0"/>
                </a:lnTo>
                <a:lnTo>
                  <a:pt x="153" y="0"/>
                </a:lnTo>
                <a:lnTo>
                  <a:pt x="136" y="3"/>
                </a:lnTo>
                <a:lnTo>
                  <a:pt x="119" y="6"/>
                </a:lnTo>
                <a:lnTo>
                  <a:pt x="105" y="12"/>
                </a:lnTo>
                <a:lnTo>
                  <a:pt x="89" y="20"/>
                </a:lnTo>
                <a:lnTo>
                  <a:pt x="75" y="28"/>
                </a:lnTo>
                <a:lnTo>
                  <a:pt x="63" y="38"/>
                </a:lnTo>
                <a:lnTo>
                  <a:pt x="50" y="49"/>
                </a:lnTo>
                <a:lnTo>
                  <a:pt x="39" y="61"/>
                </a:lnTo>
                <a:lnTo>
                  <a:pt x="30" y="74"/>
                </a:lnTo>
                <a:lnTo>
                  <a:pt x="21" y="88"/>
                </a:lnTo>
                <a:lnTo>
                  <a:pt x="14" y="103"/>
                </a:lnTo>
                <a:lnTo>
                  <a:pt x="8" y="119"/>
                </a:lnTo>
                <a:lnTo>
                  <a:pt x="4" y="134"/>
                </a:lnTo>
                <a:lnTo>
                  <a:pt x="1" y="151"/>
                </a:lnTo>
                <a:lnTo>
                  <a:pt x="0" y="170"/>
                </a:lnTo>
                <a:lnTo>
                  <a:pt x="1" y="187"/>
                </a:lnTo>
                <a:lnTo>
                  <a:pt x="4" y="204"/>
                </a:lnTo>
                <a:lnTo>
                  <a:pt x="8" y="219"/>
                </a:lnTo>
                <a:lnTo>
                  <a:pt x="14" y="235"/>
                </a:lnTo>
                <a:lnTo>
                  <a:pt x="21" y="250"/>
                </a:lnTo>
                <a:lnTo>
                  <a:pt x="30" y="264"/>
                </a:lnTo>
                <a:lnTo>
                  <a:pt x="39" y="277"/>
                </a:lnTo>
                <a:lnTo>
                  <a:pt x="50" y="290"/>
                </a:lnTo>
                <a:lnTo>
                  <a:pt x="63" y="300"/>
                </a:lnTo>
                <a:lnTo>
                  <a:pt x="75" y="310"/>
                </a:lnTo>
                <a:lnTo>
                  <a:pt x="89" y="319"/>
                </a:lnTo>
                <a:lnTo>
                  <a:pt x="105" y="326"/>
                </a:lnTo>
                <a:lnTo>
                  <a:pt x="119" y="332"/>
                </a:lnTo>
                <a:lnTo>
                  <a:pt x="136" y="336"/>
                </a:lnTo>
                <a:lnTo>
                  <a:pt x="153" y="338"/>
                </a:lnTo>
                <a:lnTo>
                  <a:pt x="170" y="340"/>
                </a:lnTo>
                <a:lnTo>
                  <a:pt x="187" y="338"/>
                </a:lnTo>
                <a:lnTo>
                  <a:pt x="204" y="336"/>
                </a:lnTo>
                <a:lnTo>
                  <a:pt x="221" y="332"/>
                </a:lnTo>
                <a:lnTo>
                  <a:pt x="236" y="326"/>
                </a:lnTo>
                <a:lnTo>
                  <a:pt x="251" y="319"/>
                </a:lnTo>
                <a:lnTo>
                  <a:pt x="266" y="310"/>
                </a:lnTo>
                <a:lnTo>
                  <a:pt x="278" y="300"/>
                </a:lnTo>
                <a:lnTo>
                  <a:pt x="290" y="290"/>
                </a:lnTo>
                <a:lnTo>
                  <a:pt x="302" y="277"/>
                </a:lnTo>
                <a:lnTo>
                  <a:pt x="311" y="264"/>
                </a:lnTo>
                <a:lnTo>
                  <a:pt x="320" y="250"/>
                </a:lnTo>
                <a:lnTo>
                  <a:pt x="327" y="235"/>
                </a:lnTo>
                <a:lnTo>
                  <a:pt x="332" y="219"/>
                </a:lnTo>
                <a:lnTo>
                  <a:pt x="337" y="204"/>
                </a:lnTo>
                <a:lnTo>
                  <a:pt x="339" y="187"/>
                </a:lnTo>
                <a:lnTo>
                  <a:pt x="340" y="170"/>
                </a:lnTo>
              </a:path>
            </a:pathLst>
          </a:custGeom>
          <a:noFill/>
          <a:ln>
            <a:solidFill>
              <a:srgbClr val="000000"/>
            </a:solidFill>
          </a:ln>
        </p:spPr>
        <p:style>
          <a:lnRef idx="0"/>
          <a:fillRef idx="0"/>
          <a:effectRef idx="0"/>
          <a:fontRef idx="minor"/>
        </p:style>
      </p:sp>
      <p:sp>
        <p:nvSpPr>
          <p:cNvPr id="1965" name="CustomShape 82"/>
          <p:cNvSpPr/>
          <p:nvPr/>
        </p:nvSpPr>
        <p:spPr>
          <a:xfrm>
            <a:off x="8312040" y="5322960"/>
            <a:ext cx="238320" cy="238320"/>
          </a:xfrm>
          <a:custGeom>
            <a:avLst/>
            <a:gdLst/>
            <a:ahLst/>
            <a:rect l="l" t="t" r="r" b="b"/>
            <a:pathLst>
              <a:path w="272" h="272">
                <a:moveTo>
                  <a:pt x="272" y="136"/>
                </a:moveTo>
                <a:lnTo>
                  <a:pt x="271" y="121"/>
                </a:lnTo>
                <a:lnTo>
                  <a:pt x="269" y="107"/>
                </a:lnTo>
                <a:lnTo>
                  <a:pt x="267" y="95"/>
                </a:lnTo>
                <a:lnTo>
                  <a:pt x="261" y="82"/>
                </a:lnTo>
                <a:lnTo>
                  <a:pt x="255" y="70"/>
                </a:lnTo>
                <a:lnTo>
                  <a:pt x="249" y="60"/>
                </a:lnTo>
                <a:lnTo>
                  <a:pt x="233" y="39"/>
                </a:lnTo>
                <a:lnTo>
                  <a:pt x="212" y="22"/>
                </a:lnTo>
                <a:lnTo>
                  <a:pt x="201" y="15"/>
                </a:lnTo>
                <a:lnTo>
                  <a:pt x="190" y="10"/>
                </a:lnTo>
                <a:lnTo>
                  <a:pt x="177" y="5"/>
                </a:lnTo>
                <a:lnTo>
                  <a:pt x="163" y="2"/>
                </a:lnTo>
                <a:lnTo>
                  <a:pt x="150" y="0"/>
                </a:lnTo>
                <a:lnTo>
                  <a:pt x="136" y="0"/>
                </a:lnTo>
                <a:lnTo>
                  <a:pt x="123" y="0"/>
                </a:lnTo>
                <a:lnTo>
                  <a:pt x="109" y="2"/>
                </a:lnTo>
                <a:lnTo>
                  <a:pt x="95" y="5"/>
                </a:lnTo>
                <a:lnTo>
                  <a:pt x="83" y="10"/>
                </a:lnTo>
                <a:lnTo>
                  <a:pt x="72" y="15"/>
                </a:lnTo>
                <a:lnTo>
                  <a:pt x="60" y="22"/>
                </a:lnTo>
                <a:lnTo>
                  <a:pt x="40" y="39"/>
                </a:lnTo>
                <a:lnTo>
                  <a:pt x="23" y="60"/>
                </a:lnTo>
                <a:lnTo>
                  <a:pt x="16" y="70"/>
                </a:lnTo>
                <a:lnTo>
                  <a:pt x="10" y="82"/>
                </a:lnTo>
                <a:lnTo>
                  <a:pt x="6" y="95"/>
                </a:lnTo>
                <a:lnTo>
                  <a:pt x="3" y="107"/>
                </a:lnTo>
                <a:lnTo>
                  <a:pt x="1" y="121"/>
                </a:lnTo>
                <a:lnTo>
                  <a:pt x="0" y="136"/>
                </a:lnTo>
                <a:lnTo>
                  <a:pt x="1" y="149"/>
                </a:lnTo>
                <a:lnTo>
                  <a:pt x="3" y="163"/>
                </a:lnTo>
                <a:lnTo>
                  <a:pt x="6" y="175"/>
                </a:lnTo>
                <a:lnTo>
                  <a:pt x="10" y="188"/>
                </a:lnTo>
                <a:lnTo>
                  <a:pt x="16" y="200"/>
                </a:lnTo>
                <a:lnTo>
                  <a:pt x="23" y="211"/>
                </a:lnTo>
                <a:lnTo>
                  <a:pt x="40" y="232"/>
                </a:lnTo>
                <a:lnTo>
                  <a:pt x="60" y="248"/>
                </a:lnTo>
                <a:lnTo>
                  <a:pt x="72" y="255"/>
                </a:lnTo>
                <a:lnTo>
                  <a:pt x="83" y="260"/>
                </a:lnTo>
                <a:lnTo>
                  <a:pt x="95" y="265"/>
                </a:lnTo>
                <a:lnTo>
                  <a:pt x="109" y="268"/>
                </a:lnTo>
                <a:lnTo>
                  <a:pt x="123" y="270"/>
                </a:lnTo>
                <a:lnTo>
                  <a:pt x="136" y="272"/>
                </a:lnTo>
                <a:lnTo>
                  <a:pt x="150" y="270"/>
                </a:lnTo>
                <a:lnTo>
                  <a:pt x="163" y="268"/>
                </a:lnTo>
                <a:lnTo>
                  <a:pt x="177" y="265"/>
                </a:lnTo>
                <a:lnTo>
                  <a:pt x="190" y="260"/>
                </a:lnTo>
                <a:lnTo>
                  <a:pt x="201" y="255"/>
                </a:lnTo>
                <a:lnTo>
                  <a:pt x="212" y="248"/>
                </a:lnTo>
                <a:lnTo>
                  <a:pt x="233" y="232"/>
                </a:lnTo>
                <a:lnTo>
                  <a:pt x="249" y="211"/>
                </a:lnTo>
                <a:lnTo>
                  <a:pt x="255" y="200"/>
                </a:lnTo>
                <a:lnTo>
                  <a:pt x="261" y="188"/>
                </a:lnTo>
                <a:lnTo>
                  <a:pt x="267" y="175"/>
                </a:lnTo>
                <a:lnTo>
                  <a:pt x="269" y="163"/>
                </a:lnTo>
                <a:lnTo>
                  <a:pt x="271" y="149"/>
                </a:lnTo>
                <a:lnTo>
                  <a:pt x="272" y="136"/>
                </a:lnTo>
              </a:path>
            </a:pathLst>
          </a:custGeom>
          <a:noFill/>
          <a:ln>
            <a:solidFill>
              <a:srgbClr val="000000"/>
            </a:solidFill>
          </a:ln>
        </p:spPr>
        <p:style>
          <a:lnRef idx="0"/>
          <a:fillRef idx="0"/>
          <a:effectRef idx="0"/>
          <a:fontRef idx="minor"/>
        </p:style>
      </p:sp>
      <p:sp>
        <p:nvSpPr>
          <p:cNvPr id="1966" name="Line 83"/>
          <p:cNvSpPr/>
          <p:nvPr/>
        </p:nvSpPr>
        <p:spPr>
          <a:xfrm>
            <a:off x="7969320" y="5442120"/>
            <a:ext cx="237960" cy="2160"/>
          </a:xfrm>
          <a:prstGeom prst="line">
            <a:avLst/>
          </a:prstGeom>
          <a:ln>
            <a:solidFill>
              <a:srgbClr val="000000"/>
            </a:solidFill>
          </a:ln>
        </p:spPr>
        <p:style>
          <a:lnRef idx="0"/>
          <a:fillRef idx="0"/>
          <a:effectRef idx="0"/>
          <a:fontRef idx="minor"/>
        </p:style>
      </p:sp>
      <p:sp>
        <p:nvSpPr>
          <p:cNvPr id="1967" name="CustomShape 84"/>
          <p:cNvSpPr/>
          <p:nvPr/>
        </p:nvSpPr>
        <p:spPr>
          <a:xfrm>
            <a:off x="8196840" y="5398560"/>
            <a:ext cx="85680" cy="85680"/>
          </a:xfrm>
          <a:custGeom>
            <a:avLst/>
            <a:gdLst/>
            <a:ahLst/>
            <a:rect l="l" t="t" r="r" b="b"/>
            <a:pathLst>
              <a:path w="97" h="98">
                <a:moveTo>
                  <a:pt x="0" y="0"/>
                </a:moveTo>
                <a:lnTo>
                  <a:pt x="97" y="50"/>
                </a:lnTo>
                <a:lnTo>
                  <a:pt x="0" y="98"/>
                </a:lnTo>
                <a:lnTo>
                  <a:pt x="0" y="0"/>
                </a:lnTo>
                <a:close/>
              </a:path>
            </a:pathLst>
          </a:custGeom>
          <a:solidFill>
            <a:srgbClr val="000000"/>
          </a:solidFill>
          <a:ln>
            <a:noFill/>
          </a:ln>
        </p:spPr>
        <p:style>
          <a:lnRef idx="0"/>
          <a:fillRef idx="0"/>
          <a:effectRef idx="0"/>
          <a:fontRef idx="minor"/>
        </p:style>
      </p:sp>
      <p:sp>
        <p:nvSpPr>
          <p:cNvPr id="1968" name="CustomShape 85"/>
          <p:cNvSpPr/>
          <p:nvPr/>
        </p:nvSpPr>
        <p:spPr>
          <a:xfrm>
            <a:off x="2055960" y="5216400"/>
            <a:ext cx="450000" cy="450000"/>
          </a:xfrm>
          <a:custGeom>
            <a:avLst/>
            <a:gdLst/>
            <a:ahLst/>
            <a:rect l="l" t="t" r="r" b="b"/>
            <a:pathLst>
              <a:path w="513" h="514">
                <a:moveTo>
                  <a:pt x="0" y="256"/>
                </a:moveTo>
                <a:lnTo>
                  <a:pt x="256" y="0"/>
                </a:lnTo>
                <a:lnTo>
                  <a:pt x="513" y="256"/>
                </a:lnTo>
                <a:lnTo>
                  <a:pt x="256" y="514"/>
                </a:lnTo>
                <a:lnTo>
                  <a:pt x="0" y="256"/>
                </a:lnTo>
                <a:close/>
              </a:path>
            </a:pathLst>
          </a:custGeom>
          <a:solidFill>
            <a:srgbClr val="ffffff"/>
          </a:solidFill>
          <a:ln>
            <a:noFill/>
          </a:ln>
        </p:spPr>
        <p:style>
          <a:lnRef idx="0"/>
          <a:fillRef idx="0"/>
          <a:effectRef idx="0"/>
          <a:fontRef idx="minor"/>
        </p:style>
      </p:sp>
      <p:sp>
        <p:nvSpPr>
          <p:cNvPr id="1969" name="CustomShape 86"/>
          <p:cNvSpPr/>
          <p:nvPr/>
        </p:nvSpPr>
        <p:spPr>
          <a:xfrm>
            <a:off x="2055960" y="5216400"/>
            <a:ext cx="450000" cy="450000"/>
          </a:xfrm>
          <a:custGeom>
            <a:avLst/>
            <a:gdLst/>
            <a:ahLst/>
            <a:rect l="l" t="t" r="r" b="b"/>
            <a:pathLst>
              <a:path w="513" h="514">
                <a:moveTo>
                  <a:pt x="0" y="256"/>
                </a:moveTo>
                <a:lnTo>
                  <a:pt x="256" y="0"/>
                </a:lnTo>
                <a:lnTo>
                  <a:pt x="513" y="256"/>
                </a:lnTo>
                <a:lnTo>
                  <a:pt x="256" y="514"/>
                </a:lnTo>
                <a:lnTo>
                  <a:pt x="0" y="256"/>
                </a:lnTo>
                <a:close/>
              </a:path>
            </a:pathLst>
          </a:custGeom>
          <a:noFill/>
          <a:ln>
            <a:solidFill>
              <a:srgbClr val="000000"/>
            </a:solidFill>
          </a:ln>
        </p:spPr>
        <p:style>
          <a:lnRef idx="0"/>
          <a:fillRef idx="0"/>
          <a:effectRef idx="0"/>
          <a:fontRef idx="minor"/>
        </p:style>
      </p:sp>
      <p:sp>
        <p:nvSpPr>
          <p:cNvPr id="1970" name="Line 87"/>
          <p:cNvSpPr/>
          <p:nvPr/>
        </p:nvSpPr>
        <p:spPr>
          <a:xfrm>
            <a:off x="2280240" y="5328720"/>
            <a:ext cx="1440" cy="225360"/>
          </a:xfrm>
          <a:prstGeom prst="line">
            <a:avLst/>
          </a:prstGeom>
          <a:ln>
            <a:solidFill>
              <a:srgbClr val="000000"/>
            </a:solidFill>
          </a:ln>
        </p:spPr>
        <p:style>
          <a:lnRef idx="0"/>
          <a:fillRef idx="0"/>
          <a:effectRef idx="0"/>
          <a:fontRef idx="minor"/>
        </p:style>
      </p:sp>
      <p:sp>
        <p:nvSpPr>
          <p:cNvPr id="1971" name="Line 88"/>
          <p:cNvSpPr/>
          <p:nvPr/>
        </p:nvSpPr>
        <p:spPr>
          <a:xfrm>
            <a:off x="2168280" y="5440680"/>
            <a:ext cx="225720" cy="1440"/>
          </a:xfrm>
          <a:prstGeom prst="line">
            <a:avLst/>
          </a:prstGeom>
          <a:ln>
            <a:solidFill>
              <a:srgbClr val="000000"/>
            </a:solidFill>
          </a:ln>
        </p:spPr>
        <p:style>
          <a:lnRef idx="0"/>
          <a:fillRef idx="0"/>
          <a:effectRef idx="0"/>
          <a:fontRef idx="minor"/>
        </p:style>
      </p:sp>
      <p:sp>
        <p:nvSpPr>
          <p:cNvPr id="1972" name="CustomShape 89"/>
          <p:cNvSpPr/>
          <p:nvPr/>
        </p:nvSpPr>
        <p:spPr>
          <a:xfrm>
            <a:off x="3445560" y="5856840"/>
            <a:ext cx="297360" cy="297720"/>
          </a:xfrm>
          <a:custGeom>
            <a:avLst/>
            <a:gdLst/>
            <a:ahLst/>
            <a:rect l="l" t="t" r="r" b="b"/>
            <a:pathLst>
              <a:path w="340" h="340">
                <a:moveTo>
                  <a:pt x="340" y="170"/>
                </a:moveTo>
                <a:lnTo>
                  <a:pt x="340" y="152"/>
                </a:lnTo>
                <a:lnTo>
                  <a:pt x="337" y="135"/>
                </a:lnTo>
                <a:lnTo>
                  <a:pt x="333" y="119"/>
                </a:lnTo>
                <a:lnTo>
                  <a:pt x="328" y="103"/>
                </a:lnTo>
                <a:lnTo>
                  <a:pt x="320" y="89"/>
                </a:lnTo>
                <a:lnTo>
                  <a:pt x="312" y="75"/>
                </a:lnTo>
                <a:lnTo>
                  <a:pt x="302" y="62"/>
                </a:lnTo>
                <a:lnTo>
                  <a:pt x="291" y="50"/>
                </a:lnTo>
                <a:lnTo>
                  <a:pt x="279" y="39"/>
                </a:lnTo>
                <a:lnTo>
                  <a:pt x="265" y="29"/>
                </a:lnTo>
                <a:lnTo>
                  <a:pt x="252" y="21"/>
                </a:lnTo>
                <a:lnTo>
                  <a:pt x="237" y="13"/>
                </a:lnTo>
                <a:lnTo>
                  <a:pt x="221" y="7"/>
                </a:lnTo>
                <a:lnTo>
                  <a:pt x="205" y="4"/>
                </a:lnTo>
                <a:lnTo>
                  <a:pt x="188" y="0"/>
                </a:lnTo>
                <a:lnTo>
                  <a:pt x="170" y="0"/>
                </a:lnTo>
                <a:lnTo>
                  <a:pt x="153" y="0"/>
                </a:lnTo>
                <a:lnTo>
                  <a:pt x="136" y="4"/>
                </a:lnTo>
                <a:lnTo>
                  <a:pt x="120" y="7"/>
                </a:lnTo>
                <a:lnTo>
                  <a:pt x="104" y="13"/>
                </a:lnTo>
                <a:lnTo>
                  <a:pt x="90" y="21"/>
                </a:lnTo>
                <a:lnTo>
                  <a:pt x="76" y="29"/>
                </a:lnTo>
                <a:lnTo>
                  <a:pt x="62" y="39"/>
                </a:lnTo>
                <a:lnTo>
                  <a:pt x="50" y="50"/>
                </a:lnTo>
                <a:lnTo>
                  <a:pt x="40" y="62"/>
                </a:lnTo>
                <a:lnTo>
                  <a:pt x="29" y="75"/>
                </a:lnTo>
                <a:lnTo>
                  <a:pt x="22" y="89"/>
                </a:lnTo>
                <a:lnTo>
                  <a:pt x="14" y="103"/>
                </a:lnTo>
                <a:lnTo>
                  <a:pt x="8" y="119"/>
                </a:lnTo>
                <a:lnTo>
                  <a:pt x="5" y="135"/>
                </a:lnTo>
                <a:lnTo>
                  <a:pt x="1" y="152"/>
                </a:lnTo>
                <a:lnTo>
                  <a:pt x="0" y="170"/>
                </a:lnTo>
                <a:lnTo>
                  <a:pt x="1" y="187"/>
                </a:lnTo>
                <a:lnTo>
                  <a:pt x="5" y="204"/>
                </a:lnTo>
                <a:lnTo>
                  <a:pt x="8" y="220"/>
                </a:lnTo>
                <a:lnTo>
                  <a:pt x="14" y="236"/>
                </a:lnTo>
                <a:lnTo>
                  <a:pt x="22" y="251"/>
                </a:lnTo>
                <a:lnTo>
                  <a:pt x="29" y="264"/>
                </a:lnTo>
                <a:lnTo>
                  <a:pt x="40" y="278"/>
                </a:lnTo>
                <a:lnTo>
                  <a:pt x="50" y="291"/>
                </a:lnTo>
                <a:lnTo>
                  <a:pt x="62" y="301"/>
                </a:lnTo>
                <a:lnTo>
                  <a:pt x="76" y="311"/>
                </a:lnTo>
                <a:lnTo>
                  <a:pt x="90" y="319"/>
                </a:lnTo>
                <a:lnTo>
                  <a:pt x="104" y="327"/>
                </a:lnTo>
                <a:lnTo>
                  <a:pt x="120" y="332"/>
                </a:lnTo>
                <a:lnTo>
                  <a:pt x="136" y="337"/>
                </a:lnTo>
                <a:lnTo>
                  <a:pt x="153" y="339"/>
                </a:lnTo>
                <a:lnTo>
                  <a:pt x="170" y="340"/>
                </a:lnTo>
                <a:lnTo>
                  <a:pt x="188" y="339"/>
                </a:lnTo>
                <a:lnTo>
                  <a:pt x="205" y="337"/>
                </a:lnTo>
                <a:lnTo>
                  <a:pt x="221" y="332"/>
                </a:lnTo>
                <a:lnTo>
                  <a:pt x="237" y="327"/>
                </a:lnTo>
                <a:lnTo>
                  <a:pt x="252" y="319"/>
                </a:lnTo>
                <a:lnTo>
                  <a:pt x="265" y="311"/>
                </a:lnTo>
                <a:lnTo>
                  <a:pt x="279" y="301"/>
                </a:lnTo>
                <a:lnTo>
                  <a:pt x="291" y="291"/>
                </a:lnTo>
                <a:lnTo>
                  <a:pt x="302" y="278"/>
                </a:lnTo>
                <a:lnTo>
                  <a:pt x="312" y="264"/>
                </a:lnTo>
                <a:lnTo>
                  <a:pt x="320" y="251"/>
                </a:lnTo>
                <a:lnTo>
                  <a:pt x="328" y="236"/>
                </a:lnTo>
                <a:lnTo>
                  <a:pt x="333" y="220"/>
                </a:lnTo>
                <a:lnTo>
                  <a:pt x="337" y="204"/>
                </a:lnTo>
                <a:lnTo>
                  <a:pt x="340" y="187"/>
                </a:lnTo>
                <a:lnTo>
                  <a:pt x="340" y="170"/>
                </a:lnTo>
                <a:close/>
              </a:path>
            </a:pathLst>
          </a:custGeom>
          <a:solidFill>
            <a:srgbClr val="ffffff"/>
          </a:solidFill>
          <a:ln>
            <a:noFill/>
          </a:ln>
        </p:spPr>
        <p:style>
          <a:lnRef idx="0"/>
          <a:fillRef idx="0"/>
          <a:effectRef idx="0"/>
          <a:fontRef idx="minor"/>
        </p:style>
      </p:sp>
      <p:sp>
        <p:nvSpPr>
          <p:cNvPr id="1973" name="CustomShape 90"/>
          <p:cNvSpPr/>
          <p:nvPr/>
        </p:nvSpPr>
        <p:spPr>
          <a:xfrm>
            <a:off x="3445560" y="5856840"/>
            <a:ext cx="297360" cy="297720"/>
          </a:xfrm>
          <a:custGeom>
            <a:avLst/>
            <a:gdLst/>
            <a:ahLst/>
            <a:rect l="l" t="t" r="r" b="b"/>
            <a:pathLst>
              <a:path w="340" h="340">
                <a:moveTo>
                  <a:pt x="340" y="170"/>
                </a:moveTo>
                <a:lnTo>
                  <a:pt x="340" y="152"/>
                </a:lnTo>
                <a:lnTo>
                  <a:pt x="337" y="135"/>
                </a:lnTo>
                <a:lnTo>
                  <a:pt x="333" y="119"/>
                </a:lnTo>
                <a:lnTo>
                  <a:pt x="328" y="103"/>
                </a:lnTo>
                <a:lnTo>
                  <a:pt x="320" y="89"/>
                </a:lnTo>
                <a:lnTo>
                  <a:pt x="312" y="75"/>
                </a:lnTo>
                <a:lnTo>
                  <a:pt x="302" y="62"/>
                </a:lnTo>
                <a:lnTo>
                  <a:pt x="291" y="50"/>
                </a:lnTo>
                <a:lnTo>
                  <a:pt x="279" y="39"/>
                </a:lnTo>
                <a:lnTo>
                  <a:pt x="265" y="29"/>
                </a:lnTo>
                <a:lnTo>
                  <a:pt x="252" y="21"/>
                </a:lnTo>
                <a:lnTo>
                  <a:pt x="237" y="13"/>
                </a:lnTo>
                <a:lnTo>
                  <a:pt x="221" y="7"/>
                </a:lnTo>
                <a:lnTo>
                  <a:pt x="205" y="4"/>
                </a:lnTo>
                <a:lnTo>
                  <a:pt x="188" y="0"/>
                </a:lnTo>
                <a:lnTo>
                  <a:pt x="170" y="0"/>
                </a:lnTo>
                <a:lnTo>
                  <a:pt x="153" y="0"/>
                </a:lnTo>
                <a:lnTo>
                  <a:pt x="136" y="4"/>
                </a:lnTo>
                <a:lnTo>
                  <a:pt x="120" y="7"/>
                </a:lnTo>
                <a:lnTo>
                  <a:pt x="104" y="13"/>
                </a:lnTo>
                <a:lnTo>
                  <a:pt x="90" y="21"/>
                </a:lnTo>
                <a:lnTo>
                  <a:pt x="76" y="29"/>
                </a:lnTo>
                <a:lnTo>
                  <a:pt x="62" y="39"/>
                </a:lnTo>
                <a:lnTo>
                  <a:pt x="50" y="50"/>
                </a:lnTo>
                <a:lnTo>
                  <a:pt x="40" y="62"/>
                </a:lnTo>
                <a:lnTo>
                  <a:pt x="29" y="75"/>
                </a:lnTo>
                <a:lnTo>
                  <a:pt x="22" y="89"/>
                </a:lnTo>
                <a:lnTo>
                  <a:pt x="14" y="103"/>
                </a:lnTo>
                <a:lnTo>
                  <a:pt x="8" y="119"/>
                </a:lnTo>
                <a:lnTo>
                  <a:pt x="5" y="135"/>
                </a:lnTo>
                <a:lnTo>
                  <a:pt x="1" y="152"/>
                </a:lnTo>
                <a:lnTo>
                  <a:pt x="0" y="170"/>
                </a:lnTo>
                <a:lnTo>
                  <a:pt x="1" y="187"/>
                </a:lnTo>
                <a:lnTo>
                  <a:pt x="5" y="204"/>
                </a:lnTo>
                <a:lnTo>
                  <a:pt x="8" y="220"/>
                </a:lnTo>
                <a:lnTo>
                  <a:pt x="14" y="236"/>
                </a:lnTo>
                <a:lnTo>
                  <a:pt x="22" y="251"/>
                </a:lnTo>
                <a:lnTo>
                  <a:pt x="29" y="264"/>
                </a:lnTo>
                <a:lnTo>
                  <a:pt x="40" y="278"/>
                </a:lnTo>
                <a:lnTo>
                  <a:pt x="50" y="291"/>
                </a:lnTo>
                <a:lnTo>
                  <a:pt x="62" y="301"/>
                </a:lnTo>
                <a:lnTo>
                  <a:pt x="76" y="311"/>
                </a:lnTo>
                <a:lnTo>
                  <a:pt x="90" y="319"/>
                </a:lnTo>
                <a:lnTo>
                  <a:pt x="104" y="327"/>
                </a:lnTo>
                <a:lnTo>
                  <a:pt x="120" y="332"/>
                </a:lnTo>
                <a:lnTo>
                  <a:pt x="136" y="337"/>
                </a:lnTo>
                <a:lnTo>
                  <a:pt x="153" y="339"/>
                </a:lnTo>
                <a:lnTo>
                  <a:pt x="170" y="340"/>
                </a:lnTo>
                <a:lnTo>
                  <a:pt x="188" y="339"/>
                </a:lnTo>
                <a:lnTo>
                  <a:pt x="205" y="337"/>
                </a:lnTo>
                <a:lnTo>
                  <a:pt x="221" y="332"/>
                </a:lnTo>
                <a:lnTo>
                  <a:pt x="237" y="327"/>
                </a:lnTo>
                <a:lnTo>
                  <a:pt x="252" y="319"/>
                </a:lnTo>
                <a:lnTo>
                  <a:pt x="265" y="311"/>
                </a:lnTo>
                <a:lnTo>
                  <a:pt x="279" y="301"/>
                </a:lnTo>
                <a:lnTo>
                  <a:pt x="291" y="291"/>
                </a:lnTo>
                <a:lnTo>
                  <a:pt x="302" y="278"/>
                </a:lnTo>
                <a:lnTo>
                  <a:pt x="312" y="264"/>
                </a:lnTo>
                <a:lnTo>
                  <a:pt x="320" y="251"/>
                </a:lnTo>
                <a:lnTo>
                  <a:pt x="328" y="236"/>
                </a:lnTo>
                <a:lnTo>
                  <a:pt x="333" y="220"/>
                </a:lnTo>
                <a:lnTo>
                  <a:pt x="337" y="204"/>
                </a:lnTo>
                <a:lnTo>
                  <a:pt x="340" y="187"/>
                </a:lnTo>
                <a:lnTo>
                  <a:pt x="340" y="170"/>
                </a:lnTo>
              </a:path>
            </a:pathLst>
          </a:custGeom>
          <a:noFill/>
          <a:ln>
            <a:solidFill>
              <a:srgbClr val="000000"/>
            </a:solidFill>
          </a:ln>
        </p:spPr>
        <p:style>
          <a:lnRef idx="0"/>
          <a:fillRef idx="0"/>
          <a:effectRef idx="0"/>
          <a:fontRef idx="minor"/>
        </p:style>
      </p:sp>
      <p:sp>
        <p:nvSpPr>
          <p:cNvPr id="1974" name="CustomShape 91"/>
          <p:cNvSpPr/>
          <p:nvPr/>
        </p:nvSpPr>
        <p:spPr>
          <a:xfrm>
            <a:off x="3475440" y="5886720"/>
            <a:ext cx="237600" cy="237960"/>
          </a:xfrm>
          <a:custGeom>
            <a:avLst/>
            <a:gdLst/>
            <a:ahLst/>
            <a:rect l="l" t="t" r="r" b="b"/>
            <a:pathLst>
              <a:path w="272" h="272">
                <a:moveTo>
                  <a:pt x="272" y="136"/>
                </a:moveTo>
                <a:lnTo>
                  <a:pt x="272" y="122"/>
                </a:lnTo>
                <a:lnTo>
                  <a:pt x="270" y="108"/>
                </a:lnTo>
                <a:lnTo>
                  <a:pt x="266" y="96"/>
                </a:lnTo>
                <a:lnTo>
                  <a:pt x="262" y="83"/>
                </a:lnTo>
                <a:lnTo>
                  <a:pt x="256" y="71"/>
                </a:lnTo>
                <a:lnTo>
                  <a:pt x="249" y="60"/>
                </a:lnTo>
                <a:lnTo>
                  <a:pt x="232" y="40"/>
                </a:lnTo>
                <a:lnTo>
                  <a:pt x="213" y="23"/>
                </a:lnTo>
                <a:lnTo>
                  <a:pt x="202" y="16"/>
                </a:lnTo>
                <a:lnTo>
                  <a:pt x="189" y="11"/>
                </a:lnTo>
                <a:lnTo>
                  <a:pt x="177" y="6"/>
                </a:lnTo>
                <a:lnTo>
                  <a:pt x="164" y="3"/>
                </a:lnTo>
                <a:lnTo>
                  <a:pt x="151" y="0"/>
                </a:lnTo>
                <a:lnTo>
                  <a:pt x="136" y="0"/>
                </a:lnTo>
                <a:lnTo>
                  <a:pt x="122" y="0"/>
                </a:lnTo>
                <a:lnTo>
                  <a:pt x="109" y="3"/>
                </a:lnTo>
                <a:lnTo>
                  <a:pt x="96" y="6"/>
                </a:lnTo>
                <a:lnTo>
                  <a:pt x="84" y="11"/>
                </a:lnTo>
                <a:lnTo>
                  <a:pt x="71" y="16"/>
                </a:lnTo>
                <a:lnTo>
                  <a:pt x="60" y="23"/>
                </a:lnTo>
                <a:lnTo>
                  <a:pt x="41" y="40"/>
                </a:lnTo>
                <a:lnTo>
                  <a:pt x="24" y="60"/>
                </a:lnTo>
                <a:lnTo>
                  <a:pt x="17" y="71"/>
                </a:lnTo>
                <a:lnTo>
                  <a:pt x="11" y="83"/>
                </a:lnTo>
                <a:lnTo>
                  <a:pt x="7" y="96"/>
                </a:lnTo>
                <a:lnTo>
                  <a:pt x="3" y="108"/>
                </a:lnTo>
                <a:lnTo>
                  <a:pt x="1" y="122"/>
                </a:lnTo>
                <a:lnTo>
                  <a:pt x="0" y="136"/>
                </a:lnTo>
                <a:lnTo>
                  <a:pt x="1" y="150"/>
                </a:lnTo>
                <a:lnTo>
                  <a:pt x="3" y="164"/>
                </a:lnTo>
                <a:lnTo>
                  <a:pt x="7" y="176"/>
                </a:lnTo>
                <a:lnTo>
                  <a:pt x="11" y="189"/>
                </a:lnTo>
                <a:lnTo>
                  <a:pt x="17" y="201"/>
                </a:lnTo>
                <a:lnTo>
                  <a:pt x="24" y="212"/>
                </a:lnTo>
                <a:lnTo>
                  <a:pt x="41" y="232"/>
                </a:lnTo>
                <a:lnTo>
                  <a:pt x="60" y="249"/>
                </a:lnTo>
                <a:lnTo>
                  <a:pt x="71" y="255"/>
                </a:lnTo>
                <a:lnTo>
                  <a:pt x="84" y="261"/>
                </a:lnTo>
                <a:lnTo>
                  <a:pt x="96" y="266"/>
                </a:lnTo>
                <a:lnTo>
                  <a:pt x="109" y="269"/>
                </a:lnTo>
                <a:lnTo>
                  <a:pt x="122" y="271"/>
                </a:lnTo>
                <a:lnTo>
                  <a:pt x="136" y="272"/>
                </a:lnTo>
                <a:lnTo>
                  <a:pt x="151" y="271"/>
                </a:lnTo>
                <a:lnTo>
                  <a:pt x="164" y="269"/>
                </a:lnTo>
                <a:lnTo>
                  <a:pt x="177" y="266"/>
                </a:lnTo>
                <a:lnTo>
                  <a:pt x="189" y="261"/>
                </a:lnTo>
                <a:lnTo>
                  <a:pt x="202" y="255"/>
                </a:lnTo>
                <a:lnTo>
                  <a:pt x="213" y="249"/>
                </a:lnTo>
                <a:lnTo>
                  <a:pt x="232" y="232"/>
                </a:lnTo>
                <a:lnTo>
                  <a:pt x="249" y="212"/>
                </a:lnTo>
                <a:lnTo>
                  <a:pt x="256" y="201"/>
                </a:lnTo>
                <a:lnTo>
                  <a:pt x="262" y="189"/>
                </a:lnTo>
                <a:lnTo>
                  <a:pt x="266" y="176"/>
                </a:lnTo>
                <a:lnTo>
                  <a:pt x="270" y="164"/>
                </a:lnTo>
                <a:lnTo>
                  <a:pt x="272" y="150"/>
                </a:lnTo>
                <a:lnTo>
                  <a:pt x="272" y="136"/>
                </a:lnTo>
                <a:close/>
              </a:path>
            </a:pathLst>
          </a:custGeom>
          <a:solidFill>
            <a:srgbClr val="ffffff"/>
          </a:solidFill>
          <a:ln>
            <a:noFill/>
          </a:ln>
        </p:spPr>
        <p:style>
          <a:lnRef idx="0"/>
          <a:fillRef idx="0"/>
          <a:effectRef idx="0"/>
          <a:fontRef idx="minor"/>
        </p:style>
      </p:sp>
      <p:sp>
        <p:nvSpPr>
          <p:cNvPr id="1975" name="CustomShape 92"/>
          <p:cNvSpPr/>
          <p:nvPr/>
        </p:nvSpPr>
        <p:spPr>
          <a:xfrm>
            <a:off x="3475440" y="5886720"/>
            <a:ext cx="237960" cy="238320"/>
          </a:xfrm>
          <a:custGeom>
            <a:avLst/>
            <a:gdLst/>
            <a:ahLst/>
            <a:rect l="l" t="t" r="r" b="b"/>
            <a:pathLst>
              <a:path w="272" h="272">
                <a:moveTo>
                  <a:pt x="272" y="136"/>
                </a:moveTo>
                <a:lnTo>
                  <a:pt x="272" y="122"/>
                </a:lnTo>
                <a:lnTo>
                  <a:pt x="270" y="108"/>
                </a:lnTo>
                <a:lnTo>
                  <a:pt x="266" y="96"/>
                </a:lnTo>
                <a:lnTo>
                  <a:pt x="262" y="83"/>
                </a:lnTo>
                <a:lnTo>
                  <a:pt x="256" y="71"/>
                </a:lnTo>
                <a:lnTo>
                  <a:pt x="249" y="60"/>
                </a:lnTo>
                <a:lnTo>
                  <a:pt x="232" y="40"/>
                </a:lnTo>
                <a:lnTo>
                  <a:pt x="213" y="23"/>
                </a:lnTo>
                <a:lnTo>
                  <a:pt x="202" y="16"/>
                </a:lnTo>
                <a:lnTo>
                  <a:pt x="189" y="11"/>
                </a:lnTo>
                <a:lnTo>
                  <a:pt x="177" y="6"/>
                </a:lnTo>
                <a:lnTo>
                  <a:pt x="164" y="3"/>
                </a:lnTo>
                <a:lnTo>
                  <a:pt x="151" y="0"/>
                </a:lnTo>
                <a:lnTo>
                  <a:pt x="136" y="0"/>
                </a:lnTo>
                <a:lnTo>
                  <a:pt x="122" y="0"/>
                </a:lnTo>
                <a:lnTo>
                  <a:pt x="109" y="3"/>
                </a:lnTo>
                <a:lnTo>
                  <a:pt x="96" y="6"/>
                </a:lnTo>
                <a:lnTo>
                  <a:pt x="84" y="11"/>
                </a:lnTo>
                <a:lnTo>
                  <a:pt x="71" y="16"/>
                </a:lnTo>
                <a:lnTo>
                  <a:pt x="60" y="23"/>
                </a:lnTo>
                <a:lnTo>
                  <a:pt x="41" y="40"/>
                </a:lnTo>
                <a:lnTo>
                  <a:pt x="24" y="60"/>
                </a:lnTo>
                <a:lnTo>
                  <a:pt x="17" y="71"/>
                </a:lnTo>
                <a:lnTo>
                  <a:pt x="11" y="83"/>
                </a:lnTo>
                <a:lnTo>
                  <a:pt x="7" y="96"/>
                </a:lnTo>
                <a:lnTo>
                  <a:pt x="3" y="108"/>
                </a:lnTo>
                <a:lnTo>
                  <a:pt x="1" y="122"/>
                </a:lnTo>
                <a:lnTo>
                  <a:pt x="0" y="136"/>
                </a:lnTo>
                <a:lnTo>
                  <a:pt x="1" y="150"/>
                </a:lnTo>
                <a:lnTo>
                  <a:pt x="3" y="164"/>
                </a:lnTo>
                <a:lnTo>
                  <a:pt x="7" y="176"/>
                </a:lnTo>
                <a:lnTo>
                  <a:pt x="11" y="189"/>
                </a:lnTo>
                <a:lnTo>
                  <a:pt x="17" y="201"/>
                </a:lnTo>
                <a:lnTo>
                  <a:pt x="24" y="212"/>
                </a:lnTo>
                <a:lnTo>
                  <a:pt x="41" y="232"/>
                </a:lnTo>
                <a:lnTo>
                  <a:pt x="60" y="249"/>
                </a:lnTo>
                <a:lnTo>
                  <a:pt x="71" y="255"/>
                </a:lnTo>
                <a:lnTo>
                  <a:pt x="84" y="261"/>
                </a:lnTo>
                <a:lnTo>
                  <a:pt x="96" y="266"/>
                </a:lnTo>
                <a:lnTo>
                  <a:pt x="109" y="269"/>
                </a:lnTo>
                <a:lnTo>
                  <a:pt x="122" y="271"/>
                </a:lnTo>
                <a:lnTo>
                  <a:pt x="136" y="272"/>
                </a:lnTo>
                <a:lnTo>
                  <a:pt x="151" y="271"/>
                </a:lnTo>
                <a:lnTo>
                  <a:pt x="164" y="269"/>
                </a:lnTo>
                <a:lnTo>
                  <a:pt x="177" y="266"/>
                </a:lnTo>
                <a:lnTo>
                  <a:pt x="189" y="261"/>
                </a:lnTo>
                <a:lnTo>
                  <a:pt x="202" y="255"/>
                </a:lnTo>
                <a:lnTo>
                  <a:pt x="213" y="249"/>
                </a:lnTo>
                <a:lnTo>
                  <a:pt x="232" y="232"/>
                </a:lnTo>
                <a:lnTo>
                  <a:pt x="249" y="212"/>
                </a:lnTo>
                <a:lnTo>
                  <a:pt x="256" y="201"/>
                </a:lnTo>
                <a:lnTo>
                  <a:pt x="262" y="189"/>
                </a:lnTo>
                <a:lnTo>
                  <a:pt x="266" y="176"/>
                </a:lnTo>
                <a:lnTo>
                  <a:pt x="270" y="164"/>
                </a:lnTo>
                <a:lnTo>
                  <a:pt x="272" y="150"/>
                </a:lnTo>
                <a:lnTo>
                  <a:pt x="272" y="136"/>
                </a:lnTo>
              </a:path>
            </a:pathLst>
          </a:custGeom>
          <a:noFill/>
          <a:ln>
            <a:solidFill>
              <a:srgbClr val="000000"/>
            </a:solidFill>
          </a:ln>
        </p:spPr>
        <p:style>
          <a:lnRef idx="0"/>
          <a:fillRef idx="0"/>
          <a:effectRef idx="0"/>
          <a:fontRef idx="minor"/>
        </p:style>
      </p:sp>
      <p:sp>
        <p:nvSpPr>
          <p:cNvPr id="1976" name="CustomShape 93"/>
          <p:cNvSpPr/>
          <p:nvPr/>
        </p:nvSpPr>
        <p:spPr>
          <a:xfrm>
            <a:off x="3503160" y="5914800"/>
            <a:ext cx="182160" cy="180000"/>
          </a:xfrm>
          <a:custGeom>
            <a:avLst/>
            <a:gdLst/>
            <a:ahLst/>
            <a:rect l="l" t="t" r="r" b="b"/>
            <a:pathLst>
              <a:path w="207" h="208">
                <a:moveTo>
                  <a:pt x="207" y="104"/>
                </a:moveTo>
                <a:lnTo>
                  <a:pt x="205" y="83"/>
                </a:lnTo>
                <a:lnTo>
                  <a:pt x="198" y="64"/>
                </a:lnTo>
                <a:lnTo>
                  <a:pt x="189" y="47"/>
                </a:lnTo>
                <a:lnTo>
                  <a:pt x="177" y="31"/>
                </a:lnTo>
                <a:lnTo>
                  <a:pt x="161" y="18"/>
                </a:lnTo>
                <a:lnTo>
                  <a:pt x="144" y="9"/>
                </a:lnTo>
                <a:lnTo>
                  <a:pt x="125" y="2"/>
                </a:lnTo>
                <a:lnTo>
                  <a:pt x="103" y="0"/>
                </a:lnTo>
                <a:lnTo>
                  <a:pt x="83" y="2"/>
                </a:lnTo>
                <a:lnTo>
                  <a:pt x="63" y="9"/>
                </a:lnTo>
                <a:lnTo>
                  <a:pt x="45" y="18"/>
                </a:lnTo>
                <a:lnTo>
                  <a:pt x="31" y="31"/>
                </a:lnTo>
                <a:lnTo>
                  <a:pt x="18" y="47"/>
                </a:lnTo>
                <a:lnTo>
                  <a:pt x="8" y="64"/>
                </a:lnTo>
                <a:lnTo>
                  <a:pt x="2" y="83"/>
                </a:lnTo>
                <a:lnTo>
                  <a:pt x="0" y="104"/>
                </a:lnTo>
                <a:lnTo>
                  <a:pt x="2" y="125"/>
                </a:lnTo>
                <a:lnTo>
                  <a:pt x="8" y="144"/>
                </a:lnTo>
                <a:lnTo>
                  <a:pt x="18" y="162"/>
                </a:lnTo>
                <a:lnTo>
                  <a:pt x="31" y="177"/>
                </a:lnTo>
                <a:lnTo>
                  <a:pt x="45" y="189"/>
                </a:lnTo>
                <a:lnTo>
                  <a:pt x="63" y="200"/>
                </a:lnTo>
                <a:lnTo>
                  <a:pt x="83" y="205"/>
                </a:lnTo>
                <a:lnTo>
                  <a:pt x="103" y="208"/>
                </a:lnTo>
                <a:lnTo>
                  <a:pt x="125" y="205"/>
                </a:lnTo>
                <a:lnTo>
                  <a:pt x="144" y="200"/>
                </a:lnTo>
                <a:lnTo>
                  <a:pt x="161" y="189"/>
                </a:lnTo>
                <a:lnTo>
                  <a:pt x="177" y="177"/>
                </a:lnTo>
                <a:lnTo>
                  <a:pt x="189" y="162"/>
                </a:lnTo>
                <a:lnTo>
                  <a:pt x="198" y="144"/>
                </a:lnTo>
                <a:lnTo>
                  <a:pt x="205" y="125"/>
                </a:lnTo>
                <a:lnTo>
                  <a:pt x="207" y="104"/>
                </a:lnTo>
                <a:close/>
              </a:path>
            </a:pathLst>
          </a:custGeom>
          <a:solidFill>
            <a:srgbClr val="ffffff"/>
          </a:solidFill>
          <a:ln>
            <a:noFill/>
          </a:ln>
        </p:spPr>
        <p:style>
          <a:lnRef idx="0"/>
          <a:fillRef idx="0"/>
          <a:effectRef idx="0"/>
          <a:fontRef idx="minor"/>
        </p:style>
      </p:sp>
      <p:sp>
        <p:nvSpPr>
          <p:cNvPr id="1977" name="CustomShape 94"/>
          <p:cNvSpPr/>
          <p:nvPr/>
        </p:nvSpPr>
        <p:spPr>
          <a:xfrm>
            <a:off x="3503160" y="5914800"/>
            <a:ext cx="182160" cy="180360"/>
          </a:xfrm>
          <a:custGeom>
            <a:avLst/>
            <a:gdLst/>
            <a:ahLst/>
            <a:rect l="l" t="t" r="r" b="b"/>
            <a:pathLst>
              <a:path w="207" h="208">
                <a:moveTo>
                  <a:pt x="207" y="104"/>
                </a:moveTo>
                <a:lnTo>
                  <a:pt x="205" y="83"/>
                </a:lnTo>
                <a:lnTo>
                  <a:pt x="198" y="64"/>
                </a:lnTo>
                <a:lnTo>
                  <a:pt x="189" y="47"/>
                </a:lnTo>
                <a:lnTo>
                  <a:pt x="177" y="31"/>
                </a:lnTo>
                <a:lnTo>
                  <a:pt x="161" y="18"/>
                </a:lnTo>
                <a:lnTo>
                  <a:pt x="144" y="9"/>
                </a:lnTo>
                <a:lnTo>
                  <a:pt x="125" y="2"/>
                </a:lnTo>
                <a:lnTo>
                  <a:pt x="103" y="0"/>
                </a:lnTo>
                <a:lnTo>
                  <a:pt x="83" y="2"/>
                </a:lnTo>
                <a:lnTo>
                  <a:pt x="63" y="9"/>
                </a:lnTo>
                <a:lnTo>
                  <a:pt x="45" y="18"/>
                </a:lnTo>
                <a:lnTo>
                  <a:pt x="31" y="31"/>
                </a:lnTo>
                <a:lnTo>
                  <a:pt x="18" y="47"/>
                </a:lnTo>
                <a:lnTo>
                  <a:pt x="8" y="64"/>
                </a:lnTo>
                <a:lnTo>
                  <a:pt x="2" y="83"/>
                </a:lnTo>
                <a:lnTo>
                  <a:pt x="0" y="104"/>
                </a:lnTo>
                <a:lnTo>
                  <a:pt x="2" y="125"/>
                </a:lnTo>
                <a:lnTo>
                  <a:pt x="8" y="144"/>
                </a:lnTo>
                <a:lnTo>
                  <a:pt x="18" y="162"/>
                </a:lnTo>
                <a:lnTo>
                  <a:pt x="31" y="177"/>
                </a:lnTo>
                <a:lnTo>
                  <a:pt x="45" y="189"/>
                </a:lnTo>
                <a:lnTo>
                  <a:pt x="63" y="200"/>
                </a:lnTo>
                <a:lnTo>
                  <a:pt x="83" y="205"/>
                </a:lnTo>
                <a:lnTo>
                  <a:pt x="103" y="208"/>
                </a:lnTo>
                <a:lnTo>
                  <a:pt x="125" y="205"/>
                </a:lnTo>
                <a:lnTo>
                  <a:pt x="144" y="200"/>
                </a:lnTo>
                <a:lnTo>
                  <a:pt x="161" y="189"/>
                </a:lnTo>
                <a:lnTo>
                  <a:pt x="177" y="177"/>
                </a:lnTo>
                <a:lnTo>
                  <a:pt x="189" y="162"/>
                </a:lnTo>
                <a:lnTo>
                  <a:pt x="198" y="144"/>
                </a:lnTo>
                <a:lnTo>
                  <a:pt x="205" y="125"/>
                </a:lnTo>
                <a:lnTo>
                  <a:pt x="207" y="104"/>
                </a:lnTo>
              </a:path>
            </a:pathLst>
          </a:custGeom>
          <a:noFill/>
          <a:ln>
            <a:solidFill>
              <a:srgbClr val="000000"/>
            </a:solidFill>
          </a:ln>
        </p:spPr>
        <p:style>
          <a:lnRef idx="0"/>
          <a:fillRef idx="0"/>
          <a:effectRef idx="0"/>
          <a:fontRef idx="minor"/>
        </p:style>
      </p:sp>
      <p:sp>
        <p:nvSpPr>
          <p:cNvPr id="1978" name="CustomShape 95"/>
          <p:cNvSpPr/>
          <p:nvPr/>
        </p:nvSpPr>
        <p:spPr>
          <a:xfrm>
            <a:off x="3592440" y="6067440"/>
            <a:ext cx="5040" cy="27720"/>
          </a:xfrm>
          <a:prstGeom prst="rect">
            <a:avLst/>
          </a:prstGeom>
          <a:solidFill>
            <a:srgbClr val="000000"/>
          </a:solidFill>
          <a:ln>
            <a:noFill/>
          </a:ln>
        </p:spPr>
        <p:style>
          <a:lnRef idx="0"/>
          <a:fillRef idx="0"/>
          <a:effectRef idx="0"/>
          <a:fontRef idx="minor"/>
        </p:style>
      </p:sp>
      <p:sp>
        <p:nvSpPr>
          <p:cNvPr id="1979" name="CustomShape 96"/>
          <p:cNvSpPr/>
          <p:nvPr/>
        </p:nvSpPr>
        <p:spPr>
          <a:xfrm>
            <a:off x="3592440" y="6067080"/>
            <a:ext cx="5400" cy="27720"/>
          </a:xfrm>
          <a:prstGeom prst="rect">
            <a:avLst/>
          </a:prstGeom>
          <a:noFill/>
          <a:ln>
            <a:solidFill>
              <a:srgbClr val="000000"/>
            </a:solidFill>
          </a:ln>
        </p:spPr>
        <p:style>
          <a:lnRef idx="0"/>
          <a:fillRef idx="0"/>
          <a:effectRef idx="0"/>
          <a:fontRef idx="minor"/>
        </p:style>
      </p:sp>
      <p:sp>
        <p:nvSpPr>
          <p:cNvPr id="1980" name="CustomShape 97"/>
          <p:cNvSpPr/>
          <p:nvPr/>
        </p:nvSpPr>
        <p:spPr>
          <a:xfrm>
            <a:off x="3657240" y="6002280"/>
            <a:ext cx="28080" cy="5400"/>
          </a:xfrm>
          <a:prstGeom prst="rect">
            <a:avLst/>
          </a:prstGeom>
          <a:solidFill>
            <a:srgbClr val="000000"/>
          </a:solidFill>
          <a:ln>
            <a:noFill/>
          </a:ln>
        </p:spPr>
        <p:style>
          <a:lnRef idx="0"/>
          <a:fillRef idx="0"/>
          <a:effectRef idx="0"/>
          <a:fontRef idx="minor"/>
        </p:style>
      </p:sp>
      <p:sp>
        <p:nvSpPr>
          <p:cNvPr id="1981" name="CustomShape 98"/>
          <p:cNvSpPr/>
          <p:nvPr/>
        </p:nvSpPr>
        <p:spPr>
          <a:xfrm>
            <a:off x="3657240" y="6002280"/>
            <a:ext cx="28080" cy="5760"/>
          </a:xfrm>
          <a:prstGeom prst="rect">
            <a:avLst/>
          </a:prstGeom>
          <a:noFill/>
          <a:ln>
            <a:solidFill>
              <a:srgbClr val="000000"/>
            </a:solidFill>
          </a:ln>
        </p:spPr>
        <p:style>
          <a:lnRef idx="0"/>
          <a:fillRef idx="0"/>
          <a:effectRef idx="0"/>
          <a:fontRef idx="minor"/>
        </p:style>
      </p:sp>
      <p:sp>
        <p:nvSpPr>
          <p:cNvPr id="1982" name="CustomShape 99"/>
          <p:cNvSpPr/>
          <p:nvPr/>
        </p:nvSpPr>
        <p:spPr>
          <a:xfrm>
            <a:off x="3503160" y="6002280"/>
            <a:ext cx="29880" cy="5400"/>
          </a:xfrm>
          <a:prstGeom prst="rect">
            <a:avLst/>
          </a:prstGeom>
          <a:solidFill>
            <a:srgbClr val="000000"/>
          </a:solidFill>
          <a:ln>
            <a:noFill/>
          </a:ln>
        </p:spPr>
        <p:style>
          <a:lnRef idx="0"/>
          <a:fillRef idx="0"/>
          <a:effectRef idx="0"/>
          <a:fontRef idx="minor"/>
        </p:style>
      </p:sp>
      <p:sp>
        <p:nvSpPr>
          <p:cNvPr id="1983" name="CustomShape 100"/>
          <p:cNvSpPr/>
          <p:nvPr/>
        </p:nvSpPr>
        <p:spPr>
          <a:xfrm>
            <a:off x="3503160" y="6002280"/>
            <a:ext cx="29880" cy="5760"/>
          </a:xfrm>
          <a:prstGeom prst="rect">
            <a:avLst/>
          </a:prstGeom>
          <a:noFill/>
          <a:ln>
            <a:solidFill>
              <a:srgbClr val="000000"/>
            </a:solidFill>
          </a:ln>
        </p:spPr>
        <p:style>
          <a:lnRef idx="0"/>
          <a:fillRef idx="0"/>
          <a:effectRef idx="0"/>
          <a:fontRef idx="minor"/>
        </p:style>
      </p:sp>
      <p:sp>
        <p:nvSpPr>
          <p:cNvPr id="1984" name="CustomShape 101"/>
          <p:cNvSpPr/>
          <p:nvPr/>
        </p:nvSpPr>
        <p:spPr>
          <a:xfrm>
            <a:off x="3592440" y="5914800"/>
            <a:ext cx="5040" cy="27720"/>
          </a:xfrm>
          <a:prstGeom prst="rect">
            <a:avLst/>
          </a:prstGeom>
          <a:solidFill>
            <a:srgbClr val="000000"/>
          </a:solidFill>
          <a:ln>
            <a:noFill/>
          </a:ln>
        </p:spPr>
        <p:style>
          <a:lnRef idx="0"/>
          <a:fillRef idx="0"/>
          <a:effectRef idx="0"/>
          <a:fontRef idx="minor"/>
        </p:style>
      </p:sp>
      <p:sp>
        <p:nvSpPr>
          <p:cNvPr id="1985" name="CustomShape 102"/>
          <p:cNvSpPr/>
          <p:nvPr/>
        </p:nvSpPr>
        <p:spPr>
          <a:xfrm>
            <a:off x="3592440" y="5914800"/>
            <a:ext cx="5400" cy="27720"/>
          </a:xfrm>
          <a:prstGeom prst="rect">
            <a:avLst/>
          </a:prstGeom>
          <a:noFill/>
          <a:ln>
            <a:solidFill>
              <a:srgbClr val="000000"/>
            </a:solidFill>
          </a:ln>
        </p:spPr>
        <p:style>
          <a:lnRef idx="0"/>
          <a:fillRef idx="0"/>
          <a:effectRef idx="0"/>
          <a:fontRef idx="minor"/>
        </p:style>
      </p:sp>
      <p:sp>
        <p:nvSpPr>
          <p:cNvPr id="1986" name="CustomShape 103"/>
          <p:cNvSpPr/>
          <p:nvPr/>
        </p:nvSpPr>
        <p:spPr>
          <a:xfrm>
            <a:off x="3622320" y="6054840"/>
            <a:ext cx="19440" cy="26280"/>
          </a:xfrm>
          <a:custGeom>
            <a:avLst/>
            <a:gdLst/>
            <a:ahLst/>
            <a:rect l="l" t="t" r="r" b="b"/>
            <a:pathLst>
              <a:path w="21" h="31">
                <a:moveTo>
                  <a:pt x="17" y="31"/>
                </a:moveTo>
                <a:lnTo>
                  <a:pt x="21" y="28"/>
                </a:lnTo>
                <a:lnTo>
                  <a:pt x="4" y="0"/>
                </a:lnTo>
                <a:lnTo>
                  <a:pt x="0" y="2"/>
                </a:lnTo>
                <a:lnTo>
                  <a:pt x="17" y="31"/>
                </a:lnTo>
                <a:close/>
              </a:path>
            </a:pathLst>
          </a:custGeom>
          <a:solidFill>
            <a:srgbClr val="000000"/>
          </a:solidFill>
          <a:ln>
            <a:noFill/>
          </a:ln>
        </p:spPr>
        <p:style>
          <a:lnRef idx="0"/>
          <a:fillRef idx="0"/>
          <a:effectRef idx="0"/>
          <a:fontRef idx="minor"/>
        </p:style>
      </p:sp>
      <p:sp>
        <p:nvSpPr>
          <p:cNvPr id="1987" name="CustomShape 104"/>
          <p:cNvSpPr/>
          <p:nvPr/>
        </p:nvSpPr>
        <p:spPr>
          <a:xfrm>
            <a:off x="3622320" y="6054840"/>
            <a:ext cx="19440" cy="26280"/>
          </a:xfrm>
          <a:custGeom>
            <a:avLst/>
            <a:gdLst/>
            <a:ahLst/>
            <a:rect l="l" t="t" r="r" b="b"/>
            <a:pathLst>
              <a:path w="21" h="31">
                <a:moveTo>
                  <a:pt x="17" y="31"/>
                </a:moveTo>
                <a:lnTo>
                  <a:pt x="21" y="28"/>
                </a:lnTo>
                <a:lnTo>
                  <a:pt x="4" y="0"/>
                </a:lnTo>
                <a:lnTo>
                  <a:pt x="0" y="2"/>
                </a:lnTo>
                <a:lnTo>
                  <a:pt x="17" y="31"/>
                </a:lnTo>
                <a:close/>
              </a:path>
            </a:pathLst>
          </a:custGeom>
          <a:noFill/>
          <a:ln>
            <a:solidFill>
              <a:srgbClr val="000000"/>
            </a:solidFill>
          </a:ln>
        </p:spPr>
        <p:style>
          <a:lnRef idx="0"/>
          <a:fillRef idx="0"/>
          <a:effectRef idx="0"/>
          <a:fontRef idx="minor"/>
        </p:style>
      </p:sp>
      <p:sp>
        <p:nvSpPr>
          <p:cNvPr id="1988" name="CustomShape 105"/>
          <p:cNvSpPr/>
          <p:nvPr/>
        </p:nvSpPr>
        <p:spPr>
          <a:xfrm>
            <a:off x="3548880" y="5927040"/>
            <a:ext cx="17640" cy="26280"/>
          </a:xfrm>
          <a:custGeom>
            <a:avLst/>
            <a:gdLst/>
            <a:ahLst/>
            <a:rect l="l" t="t" r="r" b="b"/>
            <a:pathLst>
              <a:path w="20" h="30">
                <a:moveTo>
                  <a:pt x="16" y="30"/>
                </a:moveTo>
                <a:lnTo>
                  <a:pt x="20" y="27"/>
                </a:lnTo>
                <a:lnTo>
                  <a:pt x="4" y="0"/>
                </a:lnTo>
                <a:lnTo>
                  <a:pt x="0" y="2"/>
                </a:lnTo>
                <a:lnTo>
                  <a:pt x="16" y="30"/>
                </a:lnTo>
                <a:close/>
              </a:path>
            </a:pathLst>
          </a:custGeom>
          <a:solidFill>
            <a:srgbClr val="000000"/>
          </a:solidFill>
          <a:ln>
            <a:noFill/>
          </a:ln>
        </p:spPr>
        <p:style>
          <a:lnRef idx="0"/>
          <a:fillRef idx="0"/>
          <a:effectRef idx="0"/>
          <a:fontRef idx="minor"/>
        </p:style>
      </p:sp>
      <p:sp>
        <p:nvSpPr>
          <p:cNvPr id="1989" name="CustomShape 106"/>
          <p:cNvSpPr/>
          <p:nvPr/>
        </p:nvSpPr>
        <p:spPr>
          <a:xfrm>
            <a:off x="3548880" y="5927040"/>
            <a:ext cx="17640" cy="26280"/>
          </a:xfrm>
          <a:custGeom>
            <a:avLst/>
            <a:gdLst/>
            <a:ahLst/>
            <a:rect l="l" t="t" r="r" b="b"/>
            <a:pathLst>
              <a:path w="20" h="30">
                <a:moveTo>
                  <a:pt x="16" y="30"/>
                </a:moveTo>
                <a:lnTo>
                  <a:pt x="20" y="27"/>
                </a:lnTo>
                <a:lnTo>
                  <a:pt x="4" y="0"/>
                </a:lnTo>
                <a:lnTo>
                  <a:pt x="0" y="2"/>
                </a:lnTo>
                <a:lnTo>
                  <a:pt x="16" y="30"/>
                </a:lnTo>
                <a:close/>
              </a:path>
            </a:pathLst>
          </a:custGeom>
          <a:noFill/>
          <a:ln>
            <a:solidFill>
              <a:srgbClr val="000000"/>
            </a:solidFill>
          </a:ln>
        </p:spPr>
        <p:style>
          <a:lnRef idx="0"/>
          <a:fillRef idx="0"/>
          <a:effectRef idx="0"/>
          <a:fontRef idx="minor"/>
        </p:style>
      </p:sp>
      <p:sp>
        <p:nvSpPr>
          <p:cNvPr id="1990" name="CustomShape 107"/>
          <p:cNvSpPr/>
          <p:nvPr/>
        </p:nvSpPr>
        <p:spPr>
          <a:xfrm>
            <a:off x="3646800" y="6033960"/>
            <a:ext cx="26280" cy="17640"/>
          </a:xfrm>
          <a:custGeom>
            <a:avLst/>
            <a:gdLst/>
            <a:ahLst/>
            <a:rect l="l" t="t" r="r" b="b"/>
            <a:pathLst>
              <a:path w="31" h="21">
                <a:moveTo>
                  <a:pt x="28" y="21"/>
                </a:moveTo>
                <a:lnTo>
                  <a:pt x="31" y="16"/>
                </a:lnTo>
                <a:lnTo>
                  <a:pt x="2" y="0"/>
                </a:lnTo>
                <a:lnTo>
                  <a:pt x="0" y="5"/>
                </a:lnTo>
                <a:lnTo>
                  <a:pt x="28" y="21"/>
                </a:lnTo>
                <a:close/>
              </a:path>
            </a:pathLst>
          </a:custGeom>
          <a:solidFill>
            <a:srgbClr val="000000"/>
          </a:solidFill>
          <a:ln>
            <a:noFill/>
          </a:ln>
        </p:spPr>
        <p:style>
          <a:lnRef idx="0"/>
          <a:fillRef idx="0"/>
          <a:effectRef idx="0"/>
          <a:fontRef idx="minor"/>
        </p:style>
      </p:sp>
      <p:sp>
        <p:nvSpPr>
          <p:cNvPr id="1991" name="CustomShape 108"/>
          <p:cNvSpPr/>
          <p:nvPr/>
        </p:nvSpPr>
        <p:spPr>
          <a:xfrm>
            <a:off x="3646800" y="6033960"/>
            <a:ext cx="26280" cy="17640"/>
          </a:xfrm>
          <a:custGeom>
            <a:avLst/>
            <a:gdLst/>
            <a:ahLst/>
            <a:rect l="l" t="t" r="r" b="b"/>
            <a:pathLst>
              <a:path w="31" h="21">
                <a:moveTo>
                  <a:pt x="28" y="21"/>
                </a:moveTo>
                <a:lnTo>
                  <a:pt x="31" y="16"/>
                </a:lnTo>
                <a:lnTo>
                  <a:pt x="2" y="0"/>
                </a:lnTo>
                <a:lnTo>
                  <a:pt x="0" y="5"/>
                </a:lnTo>
                <a:lnTo>
                  <a:pt x="28" y="21"/>
                </a:lnTo>
                <a:close/>
              </a:path>
            </a:pathLst>
          </a:custGeom>
          <a:noFill/>
          <a:ln>
            <a:solidFill>
              <a:srgbClr val="000000"/>
            </a:solidFill>
          </a:ln>
        </p:spPr>
        <p:style>
          <a:lnRef idx="0"/>
          <a:fillRef idx="0"/>
          <a:effectRef idx="0"/>
          <a:fontRef idx="minor"/>
        </p:style>
      </p:sp>
      <p:sp>
        <p:nvSpPr>
          <p:cNvPr id="1992" name="CustomShape 109"/>
          <p:cNvSpPr/>
          <p:nvPr/>
        </p:nvSpPr>
        <p:spPr>
          <a:xfrm>
            <a:off x="3515400" y="5956920"/>
            <a:ext cx="28080" cy="19080"/>
          </a:xfrm>
          <a:custGeom>
            <a:avLst/>
            <a:gdLst/>
            <a:ahLst/>
            <a:rect l="l" t="t" r="r" b="b"/>
            <a:pathLst>
              <a:path w="31" h="20">
                <a:moveTo>
                  <a:pt x="28" y="20"/>
                </a:moveTo>
                <a:lnTo>
                  <a:pt x="31" y="16"/>
                </a:lnTo>
                <a:lnTo>
                  <a:pt x="3" y="0"/>
                </a:lnTo>
                <a:lnTo>
                  <a:pt x="0" y="4"/>
                </a:lnTo>
                <a:lnTo>
                  <a:pt x="28" y="20"/>
                </a:lnTo>
                <a:close/>
              </a:path>
            </a:pathLst>
          </a:custGeom>
          <a:solidFill>
            <a:srgbClr val="000000"/>
          </a:solidFill>
          <a:ln>
            <a:noFill/>
          </a:ln>
        </p:spPr>
        <p:style>
          <a:lnRef idx="0"/>
          <a:fillRef idx="0"/>
          <a:effectRef idx="0"/>
          <a:fontRef idx="minor"/>
        </p:style>
      </p:sp>
      <p:sp>
        <p:nvSpPr>
          <p:cNvPr id="1993" name="CustomShape 110"/>
          <p:cNvSpPr/>
          <p:nvPr/>
        </p:nvSpPr>
        <p:spPr>
          <a:xfrm>
            <a:off x="3515400" y="5956920"/>
            <a:ext cx="28080" cy="19080"/>
          </a:xfrm>
          <a:custGeom>
            <a:avLst/>
            <a:gdLst/>
            <a:ahLst/>
            <a:rect l="l" t="t" r="r" b="b"/>
            <a:pathLst>
              <a:path w="31" h="20">
                <a:moveTo>
                  <a:pt x="28" y="20"/>
                </a:moveTo>
                <a:lnTo>
                  <a:pt x="31" y="16"/>
                </a:lnTo>
                <a:lnTo>
                  <a:pt x="3" y="0"/>
                </a:lnTo>
                <a:lnTo>
                  <a:pt x="0" y="4"/>
                </a:lnTo>
                <a:lnTo>
                  <a:pt x="28" y="20"/>
                </a:lnTo>
                <a:close/>
              </a:path>
            </a:pathLst>
          </a:custGeom>
          <a:noFill/>
          <a:ln>
            <a:solidFill>
              <a:srgbClr val="000000"/>
            </a:solidFill>
          </a:ln>
        </p:spPr>
        <p:style>
          <a:lnRef idx="0"/>
          <a:fillRef idx="0"/>
          <a:effectRef idx="0"/>
          <a:fontRef idx="minor"/>
        </p:style>
      </p:sp>
      <p:sp>
        <p:nvSpPr>
          <p:cNvPr id="1994" name="CustomShape 111"/>
          <p:cNvSpPr/>
          <p:nvPr/>
        </p:nvSpPr>
        <p:spPr>
          <a:xfrm>
            <a:off x="3515400" y="6031800"/>
            <a:ext cx="28080" cy="17640"/>
          </a:xfrm>
          <a:custGeom>
            <a:avLst/>
            <a:gdLst/>
            <a:ahLst/>
            <a:rect l="l" t="t" r="r" b="b"/>
            <a:pathLst>
              <a:path w="31" h="20">
                <a:moveTo>
                  <a:pt x="0" y="16"/>
                </a:moveTo>
                <a:lnTo>
                  <a:pt x="3" y="20"/>
                </a:lnTo>
                <a:lnTo>
                  <a:pt x="31" y="5"/>
                </a:lnTo>
                <a:lnTo>
                  <a:pt x="28" y="0"/>
                </a:lnTo>
                <a:lnTo>
                  <a:pt x="0" y="16"/>
                </a:lnTo>
                <a:close/>
              </a:path>
            </a:pathLst>
          </a:custGeom>
          <a:solidFill>
            <a:srgbClr val="000000"/>
          </a:solidFill>
          <a:ln>
            <a:noFill/>
          </a:ln>
        </p:spPr>
        <p:style>
          <a:lnRef idx="0"/>
          <a:fillRef idx="0"/>
          <a:effectRef idx="0"/>
          <a:fontRef idx="minor"/>
        </p:style>
      </p:sp>
      <p:sp>
        <p:nvSpPr>
          <p:cNvPr id="1995" name="CustomShape 112"/>
          <p:cNvSpPr/>
          <p:nvPr/>
        </p:nvSpPr>
        <p:spPr>
          <a:xfrm>
            <a:off x="3515400" y="6031800"/>
            <a:ext cx="28080" cy="17640"/>
          </a:xfrm>
          <a:custGeom>
            <a:avLst/>
            <a:gdLst/>
            <a:ahLst/>
            <a:rect l="l" t="t" r="r" b="b"/>
            <a:pathLst>
              <a:path w="31" h="20">
                <a:moveTo>
                  <a:pt x="0" y="16"/>
                </a:moveTo>
                <a:lnTo>
                  <a:pt x="3" y="20"/>
                </a:lnTo>
                <a:lnTo>
                  <a:pt x="31" y="5"/>
                </a:lnTo>
                <a:lnTo>
                  <a:pt x="28" y="0"/>
                </a:lnTo>
                <a:lnTo>
                  <a:pt x="0" y="16"/>
                </a:lnTo>
                <a:close/>
              </a:path>
            </a:pathLst>
          </a:custGeom>
          <a:noFill/>
          <a:ln>
            <a:solidFill>
              <a:srgbClr val="000000"/>
            </a:solidFill>
          </a:ln>
        </p:spPr>
        <p:style>
          <a:lnRef idx="0"/>
          <a:fillRef idx="0"/>
          <a:effectRef idx="0"/>
          <a:fontRef idx="minor"/>
        </p:style>
      </p:sp>
      <p:sp>
        <p:nvSpPr>
          <p:cNvPr id="1996" name="CustomShape 113"/>
          <p:cNvSpPr/>
          <p:nvPr/>
        </p:nvSpPr>
        <p:spPr>
          <a:xfrm>
            <a:off x="3646800" y="5956920"/>
            <a:ext cx="27720" cy="19080"/>
          </a:xfrm>
          <a:custGeom>
            <a:avLst/>
            <a:gdLst/>
            <a:ahLst/>
            <a:rect l="l" t="t" r="r" b="b"/>
            <a:pathLst>
              <a:path w="32" h="20">
                <a:moveTo>
                  <a:pt x="0" y="16"/>
                </a:moveTo>
                <a:lnTo>
                  <a:pt x="4" y="20"/>
                </a:lnTo>
                <a:lnTo>
                  <a:pt x="32" y="4"/>
                </a:lnTo>
                <a:lnTo>
                  <a:pt x="29" y="0"/>
                </a:lnTo>
                <a:lnTo>
                  <a:pt x="0" y="16"/>
                </a:lnTo>
                <a:close/>
              </a:path>
            </a:pathLst>
          </a:custGeom>
          <a:solidFill>
            <a:srgbClr val="000000"/>
          </a:solidFill>
          <a:ln>
            <a:noFill/>
          </a:ln>
        </p:spPr>
        <p:style>
          <a:lnRef idx="0"/>
          <a:fillRef idx="0"/>
          <a:effectRef idx="0"/>
          <a:fontRef idx="minor"/>
        </p:style>
      </p:sp>
      <p:sp>
        <p:nvSpPr>
          <p:cNvPr id="1997" name="CustomShape 114"/>
          <p:cNvSpPr/>
          <p:nvPr/>
        </p:nvSpPr>
        <p:spPr>
          <a:xfrm>
            <a:off x="3646800" y="5956920"/>
            <a:ext cx="27720" cy="19080"/>
          </a:xfrm>
          <a:custGeom>
            <a:avLst/>
            <a:gdLst/>
            <a:ahLst/>
            <a:rect l="l" t="t" r="r" b="b"/>
            <a:pathLst>
              <a:path w="32" h="20">
                <a:moveTo>
                  <a:pt x="0" y="16"/>
                </a:moveTo>
                <a:lnTo>
                  <a:pt x="4" y="20"/>
                </a:lnTo>
                <a:lnTo>
                  <a:pt x="32" y="4"/>
                </a:lnTo>
                <a:lnTo>
                  <a:pt x="29" y="0"/>
                </a:lnTo>
                <a:lnTo>
                  <a:pt x="0" y="16"/>
                </a:lnTo>
                <a:close/>
              </a:path>
            </a:pathLst>
          </a:custGeom>
          <a:noFill/>
          <a:ln>
            <a:solidFill>
              <a:srgbClr val="000000"/>
            </a:solidFill>
          </a:ln>
        </p:spPr>
        <p:style>
          <a:lnRef idx="0"/>
          <a:fillRef idx="0"/>
          <a:effectRef idx="0"/>
          <a:fontRef idx="minor"/>
        </p:style>
      </p:sp>
      <p:sp>
        <p:nvSpPr>
          <p:cNvPr id="1998" name="CustomShape 115"/>
          <p:cNvSpPr/>
          <p:nvPr/>
        </p:nvSpPr>
        <p:spPr>
          <a:xfrm>
            <a:off x="3622320" y="5927040"/>
            <a:ext cx="19440" cy="27720"/>
          </a:xfrm>
          <a:custGeom>
            <a:avLst/>
            <a:gdLst/>
            <a:ahLst/>
            <a:rect l="l" t="t" r="r" b="b"/>
            <a:pathLst>
              <a:path w="21" h="32">
                <a:moveTo>
                  <a:pt x="0" y="28"/>
                </a:moveTo>
                <a:lnTo>
                  <a:pt x="4" y="32"/>
                </a:lnTo>
                <a:lnTo>
                  <a:pt x="21" y="3"/>
                </a:lnTo>
                <a:lnTo>
                  <a:pt x="17" y="0"/>
                </a:lnTo>
                <a:lnTo>
                  <a:pt x="0" y="28"/>
                </a:lnTo>
                <a:close/>
              </a:path>
            </a:pathLst>
          </a:custGeom>
          <a:solidFill>
            <a:srgbClr val="000000"/>
          </a:solidFill>
          <a:ln>
            <a:noFill/>
          </a:ln>
        </p:spPr>
        <p:style>
          <a:lnRef idx="0"/>
          <a:fillRef idx="0"/>
          <a:effectRef idx="0"/>
          <a:fontRef idx="minor"/>
        </p:style>
      </p:sp>
      <p:sp>
        <p:nvSpPr>
          <p:cNvPr id="1999" name="CustomShape 116"/>
          <p:cNvSpPr/>
          <p:nvPr/>
        </p:nvSpPr>
        <p:spPr>
          <a:xfrm>
            <a:off x="3622320" y="5927040"/>
            <a:ext cx="19440" cy="27720"/>
          </a:xfrm>
          <a:custGeom>
            <a:avLst/>
            <a:gdLst/>
            <a:ahLst/>
            <a:rect l="l" t="t" r="r" b="b"/>
            <a:pathLst>
              <a:path w="21" h="32">
                <a:moveTo>
                  <a:pt x="0" y="28"/>
                </a:moveTo>
                <a:lnTo>
                  <a:pt x="4" y="32"/>
                </a:lnTo>
                <a:lnTo>
                  <a:pt x="21" y="3"/>
                </a:lnTo>
                <a:lnTo>
                  <a:pt x="17" y="0"/>
                </a:lnTo>
                <a:lnTo>
                  <a:pt x="0" y="28"/>
                </a:lnTo>
                <a:close/>
              </a:path>
            </a:pathLst>
          </a:custGeom>
          <a:noFill/>
          <a:ln>
            <a:solidFill>
              <a:srgbClr val="000000"/>
            </a:solidFill>
          </a:ln>
        </p:spPr>
        <p:style>
          <a:lnRef idx="0"/>
          <a:fillRef idx="0"/>
          <a:effectRef idx="0"/>
          <a:fontRef idx="minor"/>
        </p:style>
      </p:sp>
      <p:sp>
        <p:nvSpPr>
          <p:cNvPr id="2000" name="CustomShape 117"/>
          <p:cNvSpPr/>
          <p:nvPr/>
        </p:nvSpPr>
        <p:spPr>
          <a:xfrm>
            <a:off x="3548880" y="6056640"/>
            <a:ext cx="17640" cy="26280"/>
          </a:xfrm>
          <a:custGeom>
            <a:avLst/>
            <a:gdLst/>
            <a:ahLst/>
            <a:rect l="l" t="t" r="r" b="b"/>
            <a:pathLst>
              <a:path w="20" h="31">
                <a:moveTo>
                  <a:pt x="0" y="27"/>
                </a:moveTo>
                <a:lnTo>
                  <a:pt x="4" y="31"/>
                </a:lnTo>
                <a:lnTo>
                  <a:pt x="20" y="2"/>
                </a:lnTo>
                <a:lnTo>
                  <a:pt x="16" y="0"/>
                </a:lnTo>
                <a:lnTo>
                  <a:pt x="0" y="27"/>
                </a:lnTo>
                <a:close/>
              </a:path>
            </a:pathLst>
          </a:custGeom>
          <a:solidFill>
            <a:srgbClr val="000000"/>
          </a:solidFill>
          <a:ln>
            <a:noFill/>
          </a:ln>
        </p:spPr>
        <p:style>
          <a:lnRef idx="0"/>
          <a:fillRef idx="0"/>
          <a:effectRef idx="0"/>
          <a:fontRef idx="minor"/>
        </p:style>
      </p:sp>
      <p:sp>
        <p:nvSpPr>
          <p:cNvPr id="2001" name="CustomShape 118"/>
          <p:cNvSpPr/>
          <p:nvPr/>
        </p:nvSpPr>
        <p:spPr>
          <a:xfrm>
            <a:off x="3548880" y="6056640"/>
            <a:ext cx="17640" cy="26280"/>
          </a:xfrm>
          <a:custGeom>
            <a:avLst/>
            <a:gdLst/>
            <a:ahLst/>
            <a:rect l="l" t="t" r="r" b="b"/>
            <a:pathLst>
              <a:path w="20" h="31">
                <a:moveTo>
                  <a:pt x="0" y="27"/>
                </a:moveTo>
                <a:lnTo>
                  <a:pt x="4" y="31"/>
                </a:lnTo>
                <a:lnTo>
                  <a:pt x="20" y="2"/>
                </a:lnTo>
                <a:lnTo>
                  <a:pt x="16" y="0"/>
                </a:lnTo>
                <a:lnTo>
                  <a:pt x="0" y="27"/>
                </a:lnTo>
                <a:close/>
              </a:path>
            </a:pathLst>
          </a:custGeom>
          <a:noFill/>
          <a:ln>
            <a:solidFill>
              <a:srgbClr val="000000"/>
            </a:solidFill>
          </a:ln>
        </p:spPr>
        <p:style>
          <a:lnRef idx="0"/>
          <a:fillRef idx="0"/>
          <a:effectRef idx="0"/>
          <a:fontRef idx="minor"/>
        </p:style>
      </p:sp>
      <p:sp>
        <p:nvSpPr>
          <p:cNvPr id="2002" name="CustomShape 119"/>
          <p:cNvSpPr/>
          <p:nvPr/>
        </p:nvSpPr>
        <p:spPr>
          <a:xfrm>
            <a:off x="3592440" y="5927040"/>
            <a:ext cx="26280" cy="78480"/>
          </a:xfrm>
          <a:custGeom>
            <a:avLst/>
            <a:gdLst/>
            <a:ahLst/>
            <a:rect l="l" t="t" r="r" b="b"/>
            <a:pathLst>
              <a:path w="28" h="89">
                <a:moveTo>
                  <a:pt x="0" y="88"/>
                </a:moveTo>
                <a:lnTo>
                  <a:pt x="4" y="89"/>
                </a:lnTo>
                <a:lnTo>
                  <a:pt x="28" y="2"/>
                </a:lnTo>
                <a:lnTo>
                  <a:pt x="24" y="0"/>
                </a:lnTo>
                <a:lnTo>
                  <a:pt x="0" y="88"/>
                </a:lnTo>
                <a:close/>
              </a:path>
            </a:pathLst>
          </a:custGeom>
          <a:solidFill>
            <a:srgbClr val="000000"/>
          </a:solidFill>
          <a:ln>
            <a:noFill/>
          </a:ln>
        </p:spPr>
        <p:style>
          <a:lnRef idx="0"/>
          <a:fillRef idx="0"/>
          <a:effectRef idx="0"/>
          <a:fontRef idx="minor"/>
        </p:style>
      </p:sp>
      <p:sp>
        <p:nvSpPr>
          <p:cNvPr id="2003" name="CustomShape 120"/>
          <p:cNvSpPr/>
          <p:nvPr/>
        </p:nvSpPr>
        <p:spPr>
          <a:xfrm>
            <a:off x="3592440" y="5927040"/>
            <a:ext cx="26280" cy="78480"/>
          </a:xfrm>
          <a:custGeom>
            <a:avLst/>
            <a:gdLst/>
            <a:ahLst/>
            <a:rect l="l" t="t" r="r" b="b"/>
            <a:pathLst>
              <a:path w="28" h="89">
                <a:moveTo>
                  <a:pt x="0" y="88"/>
                </a:moveTo>
                <a:lnTo>
                  <a:pt x="4" y="89"/>
                </a:lnTo>
                <a:lnTo>
                  <a:pt x="28" y="2"/>
                </a:lnTo>
                <a:lnTo>
                  <a:pt x="24" y="0"/>
                </a:lnTo>
                <a:lnTo>
                  <a:pt x="0" y="88"/>
                </a:lnTo>
                <a:close/>
              </a:path>
            </a:pathLst>
          </a:custGeom>
          <a:noFill/>
          <a:ln>
            <a:solidFill>
              <a:srgbClr val="000000"/>
            </a:solidFill>
          </a:ln>
        </p:spPr>
        <p:style>
          <a:lnRef idx="0"/>
          <a:fillRef idx="0"/>
          <a:effectRef idx="0"/>
          <a:fontRef idx="minor"/>
        </p:style>
      </p:sp>
      <p:sp>
        <p:nvSpPr>
          <p:cNvPr id="2004" name="CustomShape 121"/>
          <p:cNvSpPr/>
          <p:nvPr/>
        </p:nvSpPr>
        <p:spPr>
          <a:xfrm>
            <a:off x="3592440" y="6000480"/>
            <a:ext cx="54360" cy="17640"/>
          </a:xfrm>
          <a:custGeom>
            <a:avLst/>
            <a:gdLst/>
            <a:ahLst/>
            <a:rect l="l" t="t" r="r" b="b"/>
            <a:pathLst>
              <a:path w="61" h="19">
                <a:moveTo>
                  <a:pt x="1" y="0"/>
                </a:moveTo>
                <a:lnTo>
                  <a:pt x="0" y="4"/>
                </a:lnTo>
                <a:lnTo>
                  <a:pt x="60" y="19"/>
                </a:lnTo>
                <a:lnTo>
                  <a:pt x="61" y="13"/>
                </a:lnTo>
                <a:lnTo>
                  <a:pt x="1" y="0"/>
                </a:lnTo>
                <a:close/>
              </a:path>
            </a:pathLst>
          </a:custGeom>
          <a:solidFill>
            <a:srgbClr val="000000"/>
          </a:solidFill>
          <a:ln>
            <a:noFill/>
          </a:ln>
        </p:spPr>
        <p:style>
          <a:lnRef idx="0"/>
          <a:fillRef idx="0"/>
          <a:effectRef idx="0"/>
          <a:fontRef idx="minor"/>
        </p:style>
      </p:sp>
      <p:sp>
        <p:nvSpPr>
          <p:cNvPr id="2005" name="CustomShape 122"/>
          <p:cNvSpPr/>
          <p:nvPr/>
        </p:nvSpPr>
        <p:spPr>
          <a:xfrm>
            <a:off x="3592440" y="6000480"/>
            <a:ext cx="54360" cy="17640"/>
          </a:xfrm>
          <a:custGeom>
            <a:avLst/>
            <a:gdLst/>
            <a:ahLst/>
            <a:rect l="l" t="t" r="r" b="b"/>
            <a:pathLst>
              <a:path w="61" h="19">
                <a:moveTo>
                  <a:pt x="1" y="0"/>
                </a:moveTo>
                <a:lnTo>
                  <a:pt x="0" y="4"/>
                </a:lnTo>
                <a:lnTo>
                  <a:pt x="60" y="19"/>
                </a:lnTo>
                <a:lnTo>
                  <a:pt x="61" y="13"/>
                </a:lnTo>
                <a:lnTo>
                  <a:pt x="1" y="0"/>
                </a:lnTo>
                <a:close/>
              </a:path>
            </a:pathLst>
          </a:custGeom>
          <a:noFill/>
          <a:ln>
            <a:solidFill>
              <a:srgbClr val="000000"/>
            </a:solidFill>
          </a:ln>
        </p:spPr>
        <p:style>
          <a:lnRef idx="0"/>
          <a:fillRef idx="0"/>
          <a:effectRef idx="0"/>
          <a:fontRef idx="minor"/>
        </p:style>
      </p:sp>
      <p:sp>
        <p:nvSpPr>
          <p:cNvPr id="2006" name="CustomShape 123"/>
          <p:cNvSpPr/>
          <p:nvPr/>
        </p:nvSpPr>
        <p:spPr>
          <a:xfrm>
            <a:off x="3336840" y="6180840"/>
            <a:ext cx="16092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24 </a:t>
            </a:r>
            <a:endParaRPr b="0" lang="en-US" sz="900" spc="-1" strike="noStrike">
              <a:latin typeface="Arial"/>
            </a:endParaRPr>
          </a:p>
        </p:txBody>
      </p:sp>
      <p:sp>
        <p:nvSpPr>
          <p:cNvPr id="2007" name="CustomShape 124"/>
          <p:cNvSpPr/>
          <p:nvPr/>
        </p:nvSpPr>
        <p:spPr>
          <a:xfrm>
            <a:off x="3520800" y="6180840"/>
            <a:ext cx="28872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hours</a:t>
            </a:r>
            <a:endParaRPr b="0" lang="en-US" sz="900" spc="-1" strike="noStrike">
              <a:latin typeface="Arial"/>
            </a:endParaRPr>
          </a:p>
        </p:txBody>
      </p:sp>
      <p:sp>
        <p:nvSpPr>
          <p:cNvPr id="2008" name="CustomShape 125"/>
          <p:cNvSpPr/>
          <p:nvPr/>
        </p:nvSpPr>
        <p:spPr>
          <a:xfrm>
            <a:off x="2468880" y="4369680"/>
            <a:ext cx="449640" cy="449640"/>
          </a:xfrm>
          <a:custGeom>
            <a:avLst/>
            <a:gdLst/>
            <a:ahLst/>
            <a:rect l="l" t="t" r="r" b="b"/>
            <a:pathLst>
              <a:path w="515" h="515">
                <a:moveTo>
                  <a:pt x="0" y="257"/>
                </a:moveTo>
                <a:lnTo>
                  <a:pt x="258" y="0"/>
                </a:lnTo>
                <a:lnTo>
                  <a:pt x="515" y="257"/>
                </a:lnTo>
                <a:lnTo>
                  <a:pt x="258" y="515"/>
                </a:lnTo>
                <a:lnTo>
                  <a:pt x="0" y="257"/>
                </a:lnTo>
                <a:close/>
              </a:path>
            </a:pathLst>
          </a:custGeom>
          <a:solidFill>
            <a:srgbClr val="ffffff"/>
          </a:solidFill>
          <a:ln>
            <a:noFill/>
          </a:ln>
        </p:spPr>
        <p:style>
          <a:lnRef idx="0"/>
          <a:fillRef idx="0"/>
          <a:effectRef idx="0"/>
          <a:fontRef idx="minor"/>
        </p:style>
      </p:sp>
      <p:sp>
        <p:nvSpPr>
          <p:cNvPr id="2009" name="CustomShape 126"/>
          <p:cNvSpPr/>
          <p:nvPr/>
        </p:nvSpPr>
        <p:spPr>
          <a:xfrm>
            <a:off x="2468880" y="4369320"/>
            <a:ext cx="449640" cy="449640"/>
          </a:xfrm>
          <a:custGeom>
            <a:avLst/>
            <a:gdLst/>
            <a:ahLst/>
            <a:rect l="l" t="t" r="r" b="b"/>
            <a:pathLst>
              <a:path w="515" h="515">
                <a:moveTo>
                  <a:pt x="0" y="257"/>
                </a:moveTo>
                <a:lnTo>
                  <a:pt x="258" y="0"/>
                </a:lnTo>
                <a:lnTo>
                  <a:pt x="515" y="257"/>
                </a:lnTo>
                <a:lnTo>
                  <a:pt x="258" y="515"/>
                </a:lnTo>
                <a:lnTo>
                  <a:pt x="0" y="257"/>
                </a:lnTo>
                <a:close/>
              </a:path>
            </a:pathLst>
          </a:custGeom>
          <a:noFill/>
          <a:ln>
            <a:solidFill>
              <a:srgbClr val="000000"/>
            </a:solidFill>
          </a:ln>
        </p:spPr>
        <p:style>
          <a:lnRef idx="0"/>
          <a:fillRef idx="0"/>
          <a:effectRef idx="0"/>
          <a:fontRef idx="minor"/>
        </p:style>
      </p:sp>
      <p:sp>
        <p:nvSpPr>
          <p:cNvPr id="2010" name="Line 127"/>
          <p:cNvSpPr/>
          <p:nvPr/>
        </p:nvSpPr>
        <p:spPr>
          <a:xfrm flipV="1">
            <a:off x="2617920" y="4518000"/>
            <a:ext cx="150480" cy="150480"/>
          </a:xfrm>
          <a:prstGeom prst="line">
            <a:avLst/>
          </a:prstGeom>
          <a:ln>
            <a:solidFill>
              <a:srgbClr val="000000"/>
            </a:solidFill>
          </a:ln>
        </p:spPr>
        <p:style>
          <a:lnRef idx="0"/>
          <a:fillRef idx="0"/>
          <a:effectRef idx="0"/>
          <a:fontRef idx="minor"/>
        </p:style>
      </p:sp>
      <p:sp>
        <p:nvSpPr>
          <p:cNvPr id="2011" name="Line 128"/>
          <p:cNvSpPr/>
          <p:nvPr/>
        </p:nvSpPr>
        <p:spPr>
          <a:xfrm>
            <a:off x="2617920" y="4518360"/>
            <a:ext cx="150480" cy="150480"/>
          </a:xfrm>
          <a:prstGeom prst="line">
            <a:avLst/>
          </a:prstGeom>
          <a:ln>
            <a:solidFill>
              <a:srgbClr val="000000"/>
            </a:solidFill>
          </a:ln>
        </p:spPr>
        <p:style>
          <a:lnRef idx="0"/>
          <a:fillRef idx="0"/>
          <a:effectRef idx="0"/>
          <a:fontRef idx="minor"/>
        </p:style>
      </p:sp>
      <p:sp>
        <p:nvSpPr>
          <p:cNvPr id="2012" name="CustomShape 129"/>
          <p:cNvSpPr/>
          <p:nvPr/>
        </p:nvSpPr>
        <p:spPr>
          <a:xfrm>
            <a:off x="2918520" y="4593600"/>
            <a:ext cx="73800" cy="3240"/>
          </a:xfrm>
          <a:custGeom>
            <a:avLst/>
            <a:gdLst/>
            <a:ahLst/>
            <a:rect l="l" t="t" r="r" b="b"/>
            <a:pathLst>
              <a:path w="85" h="5">
                <a:moveTo>
                  <a:pt x="0" y="0"/>
                </a:moveTo>
                <a:lnTo>
                  <a:pt x="79" y="0"/>
                </a:lnTo>
                <a:lnTo>
                  <a:pt x="82" y="2"/>
                </a:lnTo>
                <a:lnTo>
                  <a:pt x="82" y="3"/>
                </a:lnTo>
                <a:lnTo>
                  <a:pt x="83" y="5"/>
                </a:lnTo>
                <a:lnTo>
                  <a:pt x="85" y="5"/>
                </a:lnTo>
              </a:path>
            </a:pathLst>
          </a:custGeom>
          <a:noFill/>
          <a:ln>
            <a:solidFill>
              <a:srgbClr val="000000"/>
            </a:solidFill>
          </a:ln>
        </p:spPr>
        <p:style>
          <a:lnRef idx="0"/>
          <a:fillRef idx="0"/>
          <a:effectRef idx="0"/>
          <a:fontRef idx="minor"/>
        </p:style>
      </p:sp>
      <p:sp>
        <p:nvSpPr>
          <p:cNvPr id="2013" name="CustomShape 130"/>
          <p:cNvSpPr/>
          <p:nvPr/>
        </p:nvSpPr>
        <p:spPr>
          <a:xfrm>
            <a:off x="2983680" y="4555440"/>
            <a:ext cx="85680" cy="85680"/>
          </a:xfrm>
          <a:custGeom>
            <a:avLst/>
            <a:gdLst/>
            <a:ahLst/>
            <a:rect l="l" t="t" r="r" b="b"/>
            <a:pathLst>
              <a:path w="97" h="99">
                <a:moveTo>
                  <a:pt x="0" y="0"/>
                </a:moveTo>
                <a:lnTo>
                  <a:pt x="97" y="49"/>
                </a:lnTo>
                <a:lnTo>
                  <a:pt x="0" y="99"/>
                </a:lnTo>
                <a:lnTo>
                  <a:pt x="0" y="0"/>
                </a:lnTo>
                <a:close/>
              </a:path>
            </a:pathLst>
          </a:custGeom>
          <a:solidFill>
            <a:srgbClr val="000000"/>
          </a:solidFill>
          <a:ln>
            <a:noFill/>
          </a:ln>
        </p:spPr>
        <p:style>
          <a:lnRef idx="0"/>
          <a:fillRef idx="0"/>
          <a:effectRef idx="0"/>
          <a:fontRef idx="minor"/>
        </p:style>
      </p:sp>
      <p:sp>
        <p:nvSpPr>
          <p:cNvPr id="2014" name="Line 131"/>
          <p:cNvSpPr/>
          <p:nvPr/>
        </p:nvSpPr>
        <p:spPr>
          <a:xfrm flipV="1">
            <a:off x="4868280" y="4484880"/>
            <a:ext cx="1440" cy="206280"/>
          </a:xfrm>
          <a:prstGeom prst="line">
            <a:avLst/>
          </a:prstGeom>
          <a:ln>
            <a:solidFill>
              <a:srgbClr val="000000"/>
            </a:solidFill>
          </a:ln>
        </p:spPr>
        <p:style>
          <a:lnRef idx="0"/>
          <a:fillRef idx="0"/>
          <a:effectRef idx="0"/>
          <a:fontRef idx="minor"/>
        </p:style>
      </p:sp>
      <p:sp>
        <p:nvSpPr>
          <p:cNvPr id="2015" name="CustomShape 132"/>
          <p:cNvSpPr/>
          <p:nvPr/>
        </p:nvSpPr>
        <p:spPr>
          <a:xfrm>
            <a:off x="2943360" y="2972880"/>
            <a:ext cx="476280" cy="595080"/>
          </a:xfrm>
          <a:custGeom>
            <a:avLst/>
            <a:gdLst/>
            <a:ahLst/>
            <a:rect l="l" t="t" r="r" b="b"/>
            <a:pathLst>
              <a:path w="544" h="680">
                <a:moveTo>
                  <a:pt x="544" y="195"/>
                </a:moveTo>
                <a:lnTo>
                  <a:pt x="349" y="195"/>
                </a:lnTo>
                <a:lnTo>
                  <a:pt x="349" y="0"/>
                </a:lnTo>
                <a:lnTo>
                  <a:pt x="0" y="0"/>
                </a:lnTo>
                <a:lnTo>
                  <a:pt x="0" y="680"/>
                </a:lnTo>
                <a:lnTo>
                  <a:pt x="544" y="680"/>
                </a:lnTo>
                <a:lnTo>
                  <a:pt x="544" y="195"/>
                </a:lnTo>
                <a:close/>
                <a:moveTo>
                  <a:pt x="544" y="179"/>
                </a:moveTo>
                <a:lnTo>
                  <a:pt x="349" y="0"/>
                </a:lnTo>
                <a:lnTo>
                  <a:pt x="349" y="195"/>
                </a:lnTo>
                <a:lnTo>
                  <a:pt x="544" y="195"/>
                </a:lnTo>
                <a:lnTo>
                  <a:pt x="544" y="179"/>
                </a:lnTo>
                <a:close/>
              </a:path>
            </a:pathLst>
          </a:custGeom>
          <a:solidFill>
            <a:srgbClr val="ffffff"/>
          </a:solidFill>
          <a:ln>
            <a:noFill/>
          </a:ln>
        </p:spPr>
        <p:style>
          <a:lnRef idx="0"/>
          <a:fillRef idx="0"/>
          <a:effectRef idx="0"/>
          <a:fontRef idx="minor"/>
        </p:style>
      </p:sp>
      <p:sp>
        <p:nvSpPr>
          <p:cNvPr id="2016" name="CustomShape 133"/>
          <p:cNvSpPr/>
          <p:nvPr/>
        </p:nvSpPr>
        <p:spPr>
          <a:xfrm>
            <a:off x="2943360" y="2972880"/>
            <a:ext cx="476280" cy="595080"/>
          </a:xfrm>
          <a:custGeom>
            <a:avLst/>
            <a:gdLst/>
            <a:ahLst/>
            <a:rect l="l" t="t" r="r" b="b"/>
            <a:pathLst>
              <a:path w="544" h="680">
                <a:moveTo>
                  <a:pt x="544" y="195"/>
                </a:moveTo>
                <a:lnTo>
                  <a:pt x="349" y="195"/>
                </a:lnTo>
                <a:lnTo>
                  <a:pt x="349" y="0"/>
                </a:lnTo>
                <a:lnTo>
                  <a:pt x="0" y="0"/>
                </a:lnTo>
                <a:lnTo>
                  <a:pt x="0" y="680"/>
                </a:lnTo>
                <a:lnTo>
                  <a:pt x="544" y="680"/>
                </a:lnTo>
                <a:lnTo>
                  <a:pt x="544" y="195"/>
                </a:lnTo>
                <a:close/>
              </a:path>
            </a:pathLst>
          </a:custGeom>
          <a:noFill/>
          <a:ln>
            <a:solidFill>
              <a:srgbClr val="000000"/>
            </a:solidFill>
          </a:ln>
        </p:spPr>
        <p:style>
          <a:lnRef idx="0"/>
          <a:fillRef idx="0"/>
          <a:effectRef idx="0"/>
          <a:fontRef idx="minor"/>
        </p:style>
      </p:sp>
      <p:sp>
        <p:nvSpPr>
          <p:cNvPr id="2017" name="CustomShape 134"/>
          <p:cNvSpPr/>
          <p:nvPr/>
        </p:nvSpPr>
        <p:spPr>
          <a:xfrm>
            <a:off x="3247560" y="2972880"/>
            <a:ext cx="172080" cy="169920"/>
          </a:xfrm>
          <a:custGeom>
            <a:avLst/>
            <a:gdLst/>
            <a:ahLst/>
            <a:rect l="l" t="t" r="r" b="b"/>
            <a:pathLst>
              <a:path w="195" h="195">
                <a:moveTo>
                  <a:pt x="195" y="179"/>
                </a:moveTo>
                <a:lnTo>
                  <a:pt x="0" y="0"/>
                </a:lnTo>
                <a:lnTo>
                  <a:pt x="0" y="195"/>
                </a:lnTo>
                <a:lnTo>
                  <a:pt x="195" y="195"/>
                </a:lnTo>
                <a:lnTo>
                  <a:pt x="195" y="179"/>
                </a:lnTo>
              </a:path>
            </a:pathLst>
          </a:custGeom>
          <a:noFill/>
          <a:ln>
            <a:solidFill>
              <a:srgbClr val="000000"/>
            </a:solidFill>
          </a:ln>
        </p:spPr>
        <p:style>
          <a:lnRef idx="0"/>
          <a:fillRef idx="0"/>
          <a:effectRef idx="0"/>
          <a:fontRef idx="minor"/>
        </p:style>
      </p:sp>
      <p:sp>
        <p:nvSpPr>
          <p:cNvPr id="2018" name="CustomShape 135"/>
          <p:cNvSpPr/>
          <p:nvPr/>
        </p:nvSpPr>
        <p:spPr>
          <a:xfrm>
            <a:off x="2819160" y="2794320"/>
            <a:ext cx="59220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Trackpoints</a:t>
            </a:r>
            <a:endParaRPr b="0" lang="en-US" sz="900" spc="-1" strike="noStrike">
              <a:latin typeface="Arial"/>
            </a:endParaRPr>
          </a:p>
        </p:txBody>
      </p:sp>
      <p:sp>
        <p:nvSpPr>
          <p:cNvPr id="2019" name="CustomShape 136"/>
          <p:cNvSpPr/>
          <p:nvPr/>
        </p:nvSpPr>
        <p:spPr>
          <a:xfrm>
            <a:off x="4294080" y="2972880"/>
            <a:ext cx="476280" cy="595080"/>
          </a:xfrm>
          <a:custGeom>
            <a:avLst/>
            <a:gdLst/>
            <a:ahLst/>
            <a:rect l="l" t="t" r="r" b="b"/>
            <a:pathLst>
              <a:path w="545" h="680">
                <a:moveTo>
                  <a:pt x="545" y="196"/>
                </a:moveTo>
                <a:lnTo>
                  <a:pt x="348" y="196"/>
                </a:lnTo>
                <a:lnTo>
                  <a:pt x="348" y="0"/>
                </a:lnTo>
                <a:lnTo>
                  <a:pt x="0" y="0"/>
                </a:lnTo>
                <a:lnTo>
                  <a:pt x="0" y="680"/>
                </a:lnTo>
                <a:lnTo>
                  <a:pt x="545" y="680"/>
                </a:lnTo>
                <a:lnTo>
                  <a:pt x="545" y="196"/>
                </a:lnTo>
                <a:close/>
                <a:moveTo>
                  <a:pt x="545" y="179"/>
                </a:moveTo>
                <a:lnTo>
                  <a:pt x="348" y="0"/>
                </a:lnTo>
                <a:lnTo>
                  <a:pt x="348" y="196"/>
                </a:lnTo>
                <a:lnTo>
                  <a:pt x="545" y="196"/>
                </a:lnTo>
                <a:lnTo>
                  <a:pt x="545" y="179"/>
                </a:lnTo>
                <a:close/>
              </a:path>
            </a:pathLst>
          </a:custGeom>
          <a:solidFill>
            <a:srgbClr val="ffffff"/>
          </a:solidFill>
          <a:ln>
            <a:noFill/>
          </a:ln>
        </p:spPr>
        <p:style>
          <a:lnRef idx="0"/>
          <a:fillRef idx="0"/>
          <a:effectRef idx="0"/>
          <a:fontRef idx="minor"/>
        </p:style>
      </p:sp>
      <p:sp>
        <p:nvSpPr>
          <p:cNvPr id="2020" name="CustomShape 137"/>
          <p:cNvSpPr/>
          <p:nvPr/>
        </p:nvSpPr>
        <p:spPr>
          <a:xfrm>
            <a:off x="4294080" y="2972880"/>
            <a:ext cx="476280" cy="595080"/>
          </a:xfrm>
          <a:custGeom>
            <a:avLst/>
            <a:gdLst/>
            <a:ahLst/>
            <a:rect l="l" t="t" r="r" b="b"/>
            <a:pathLst>
              <a:path w="545" h="680">
                <a:moveTo>
                  <a:pt x="545" y="196"/>
                </a:moveTo>
                <a:lnTo>
                  <a:pt x="348" y="196"/>
                </a:lnTo>
                <a:lnTo>
                  <a:pt x="348" y="0"/>
                </a:lnTo>
                <a:lnTo>
                  <a:pt x="0" y="0"/>
                </a:lnTo>
                <a:lnTo>
                  <a:pt x="0" y="680"/>
                </a:lnTo>
                <a:lnTo>
                  <a:pt x="545" y="680"/>
                </a:lnTo>
                <a:lnTo>
                  <a:pt x="545" y="196"/>
                </a:lnTo>
                <a:close/>
              </a:path>
            </a:pathLst>
          </a:custGeom>
          <a:noFill/>
          <a:ln>
            <a:solidFill>
              <a:srgbClr val="000000"/>
            </a:solidFill>
          </a:ln>
        </p:spPr>
        <p:style>
          <a:lnRef idx="0"/>
          <a:fillRef idx="0"/>
          <a:effectRef idx="0"/>
          <a:fontRef idx="minor"/>
        </p:style>
      </p:sp>
      <p:sp>
        <p:nvSpPr>
          <p:cNvPr id="2021" name="CustomShape 138"/>
          <p:cNvSpPr/>
          <p:nvPr/>
        </p:nvSpPr>
        <p:spPr>
          <a:xfrm>
            <a:off x="4599000" y="2972880"/>
            <a:ext cx="171360" cy="171360"/>
          </a:xfrm>
          <a:custGeom>
            <a:avLst/>
            <a:gdLst/>
            <a:ahLst/>
            <a:rect l="l" t="t" r="r" b="b"/>
            <a:pathLst>
              <a:path w="197" h="196">
                <a:moveTo>
                  <a:pt x="197" y="179"/>
                </a:moveTo>
                <a:lnTo>
                  <a:pt x="0" y="0"/>
                </a:lnTo>
                <a:lnTo>
                  <a:pt x="0" y="196"/>
                </a:lnTo>
                <a:lnTo>
                  <a:pt x="197" y="196"/>
                </a:lnTo>
                <a:lnTo>
                  <a:pt x="197" y="179"/>
                </a:lnTo>
              </a:path>
            </a:pathLst>
          </a:custGeom>
          <a:noFill/>
          <a:ln>
            <a:solidFill>
              <a:srgbClr val="000000"/>
            </a:solidFill>
          </a:ln>
        </p:spPr>
        <p:style>
          <a:lnRef idx="0"/>
          <a:fillRef idx="0"/>
          <a:effectRef idx="0"/>
          <a:fontRef idx="minor"/>
        </p:style>
      </p:sp>
      <p:sp>
        <p:nvSpPr>
          <p:cNvPr id="2022" name="CustomShape 139"/>
          <p:cNvSpPr/>
          <p:nvPr/>
        </p:nvSpPr>
        <p:spPr>
          <a:xfrm>
            <a:off x="3963600" y="2796480"/>
            <a:ext cx="95004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Trackpoint Notices</a:t>
            </a:r>
            <a:endParaRPr b="0" lang="en-US" sz="900" spc="-1" strike="noStrike">
              <a:latin typeface="Arial"/>
            </a:endParaRPr>
          </a:p>
        </p:txBody>
      </p:sp>
      <p:sp>
        <p:nvSpPr>
          <p:cNvPr id="2023" name="CustomShape 140"/>
          <p:cNvSpPr/>
          <p:nvPr/>
        </p:nvSpPr>
        <p:spPr>
          <a:xfrm>
            <a:off x="4766760" y="3265560"/>
            <a:ext cx="581040" cy="979920"/>
          </a:xfrm>
          <a:custGeom>
            <a:avLst/>
            <a:gdLst/>
            <a:ahLst/>
            <a:rect l="l" t="t" r="r" b="b"/>
            <a:pathLst>
              <a:path w="664" h="1120">
                <a:moveTo>
                  <a:pt x="5" y="0"/>
                </a:moveTo>
                <a:lnTo>
                  <a:pt x="16" y="0"/>
                </a:lnTo>
                <a:lnTo>
                  <a:pt x="19" y="2"/>
                </a:lnTo>
                <a:lnTo>
                  <a:pt x="22" y="5"/>
                </a:lnTo>
                <a:lnTo>
                  <a:pt x="19" y="9"/>
                </a:lnTo>
                <a:lnTo>
                  <a:pt x="16" y="11"/>
                </a:lnTo>
                <a:lnTo>
                  <a:pt x="5" y="11"/>
                </a:lnTo>
                <a:lnTo>
                  <a:pt x="1" y="9"/>
                </a:lnTo>
                <a:lnTo>
                  <a:pt x="0" y="5"/>
                </a:lnTo>
                <a:lnTo>
                  <a:pt x="1" y="2"/>
                </a:lnTo>
                <a:lnTo>
                  <a:pt x="5" y="0"/>
                </a:lnTo>
                <a:close/>
                <a:moveTo>
                  <a:pt x="37" y="0"/>
                </a:moveTo>
                <a:lnTo>
                  <a:pt x="49" y="0"/>
                </a:lnTo>
                <a:lnTo>
                  <a:pt x="52" y="2"/>
                </a:lnTo>
                <a:lnTo>
                  <a:pt x="54" y="5"/>
                </a:lnTo>
                <a:lnTo>
                  <a:pt x="52" y="9"/>
                </a:lnTo>
                <a:lnTo>
                  <a:pt x="49" y="11"/>
                </a:lnTo>
                <a:lnTo>
                  <a:pt x="37" y="11"/>
                </a:lnTo>
                <a:lnTo>
                  <a:pt x="34" y="9"/>
                </a:lnTo>
                <a:lnTo>
                  <a:pt x="32" y="5"/>
                </a:lnTo>
                <a:lnTo>
                  <a:pt x="34" y="2"/>
                </a:lnTo>
                <a:lnTo>
                  <a:pt x="37" y="0"/>
                </a:lnTo>
                <a:close/>
                <a:moveTo>
                  <a:pt x="70" y="0"/>
                </a:moveTo>
                <a:lnTo>
                  <a:pt x="82" y="0"/>
                </a:lnTo>
                <a:lnTo>
                  <a:pt x="85" y="2"/>
                </a:lnTo>
                <a:lnTo>
                  <a:pt x="86" y="5"/>
                </a:lnTo>
                <a:lnTo>
                  <a:pt x="85" y="9"/>
                </a:lnTo>
                <a:lnTo>
                  <a:pt x="82" y="11"/>
                </a:lnTo>
                <a:lnTo>
                  <a:pt x="70" y="11"/>
                </a:lnTo>
                <a:lnTo>
                  <a:pt x="67" y="9"/>
                </a:lnTo>
                <a:lnTo>
                  <a:pt x="65" y="5"/>
                </a:lnTo>
                <a:lnTo>
                  <a:pt x="67" y="2"/>
                </a:lnTo>
                <a:lnTo>
                  <a:pt x="70" y="0"/>
                </a:lnTo>
                <a:close/>
                <a:moveTo>
                  <a:pt x="103" y="0"/>
                </a:moveTo>
                <a:lnTo>
                  <a:pt x="113" y="0"/>
                </a:lnTo>
                <a:lnTo>
                  <a:pt x="118" y="2"/>
                </a:lnTo>
                <a:lnTo>
                  <a:pt x="119" y="5"/>
                </a:lnTo>
                <a:lnTo>
                  <a:pt x="118" y="9"/>
                </a:lnTo>
                <a:lnTo>
                  <a:pt x="113" y="11"/>
                </a:lnTo>
                <a:lnTo>
                  <a:pt x="103" y="11"/>
                </a:lnTo>
                <a:lnTo>
                  <a:pt x="99" y="9"/>
                </a:lnTo>
                <a:lnTo>
                  <a:pt x="98" y="5"/>
                </a:lnTo>
                <a:lnTo>
                  <a:pt x="99" y="2"/>
                </a:lnTo>
                <a:lnTo>
                  <a:pt x="103" y="0"/>
                </a:lnTo>
                <a:close/>
                <a:moveTo>
                  <a:pt x="136" y="0"/>
                </a:moveTo>
                <a:lnTo>
                  <a:pt x="146" y="0"/>
                </a:lnTo>
                <a:lnTo>
                  <a:pt x="151" y="2"/>
                </a:lnTo>
                <a:lnTo>
                  <a:pt x="152" y="5"/>
                </a:lnTo>
                <a:lnTo>
                  <a:pt x="151" y="9"/>
                </a:lnTo>
                <a:lnTo>
                  <a:pt x="146" y="11"/>
                </a:lnTo>
                <a:lnTo>
                  <a:pt x="136" y="11"/>
                </a:lnTo>
                <a:lnTo>
                  <a:pt x="132" y="9"/>
                </a:lnTo>
                <a:lnTo>
                  <a:pt x="130" y="5"/>
                </a:lnTo>
                <a:lnTo>
                  <a:pt x="132" y="2"/>
                </a:lnTo>
                <a:lnTo>
                  <a:pt x="136" y="0"/>
                </a:lnTo>
                <a:close/>
                <a:moveTo>
                  <a:pt x="168" y="0"/>
                </a:moveTo>
                <a:lnTo>
                  <a:pt x="179" y="0"/>
                </a:lnTo>
                <a:lnTo>
                  <a:pt x="183" y="2"/>
                </a:lnTo>
                <a:lnTo>
                  <a:pt x="185" y="5"/>
                </a:lnTo>
                <a:lnTo>
                  <a:pt x="183" y="9"/>
                </a:lnTo>
                <a:lnTo>
                  <a:pt x="179" y="11"/>
                </a:lnTo>
                <a:lnTo>
                  <a:pt x="168" y="11"/>
                </a:lnTo>
                <a:lnTo>
                  <a:pt x="164" y="9"/>
                </a:lnTo>
                <a:lnTo>
                  <a:pt x="163" y="5"/>
                </a:lnTo>
                <a:lnTo>
                  <a:pt x="164" y="2"/>
                </a:lnTo>
                <a:lnTo>
                  <a:pt x="168" y="0"/>
                </a:lnTo>
                <a:close/>
                <a:moveTo>
                  <a:pt x="201" y="0"/>
                </a:moveTo>
                <a:lnTo>
                  <a:pt x="212" y="0"/>
                </a:lnTo>
                <a:lnTo>
                  <a:pt x="215" y="2"/>
                </a:lnTo>
                <a:lnTo>
                  <a:pt x="218" y="5"/>
                </a:lnTo>
                <a:lnTo>
                  <a:pt x="215" y="9"/>
                </a:lnTo>
                <a:lnTo>
                  <a:pt x="212" y="11"/>
                </a:lnTo>
                <a:lnTo>
                  <a:pt x="201" y="11"/>
                </a:lnTo>
                <a:lnTo>
                  <a:pt x="197" y="9"/>
                </a:lnTo>
                <a:lnTo>
                  <a:pt x="195" y="5"/>
                </a:lnTo>
                <a:lnTo>
                  <a:pt x="197" y="2"/>
                </a:lnTo>
                <a:lnTo>
                  <a:pt x="201" y="0"/>
                </a:lnTo>
                <a:close/>
                <a:moveTo>
                  <a:pt x="234" y="0"/>
                </a:moveTo>
                <a:lnTo>
                  <a:pt x="245" y="0"/>
                </a:lnTo>
                <a:lnTo>
                  <a:pt x="248" y="2"/>
                </a:lnTo>
                <a:lnTo>
                  <a:pt x="250" y="5"/>
                </a:lnTo>
                <a:lnTo>
                  <a:pt x="248" y="9"/>
                </a:lnTo>
                <a:lnTo>
                  <a:pt x="245" y="11"/>
                </a:lnTo>
                <a:lnTo>
                  <a:pt x="234" y="11"/>
                </a:lnTo>
                <a:lnTo>
                  <a:pt x="230" y="9"/>
                </a:lnTo>
                <a:lnTo>
                  <a:pt x="228" y="5"/>
                </a:lnTo>
                <a:lnTo>
                  <a:pt x="230" y="2"/>
                </a:lnTo>
                <a:lnTo>
                  <a:pt x="234" y="0"/>
                </a:lnTo>
                <a:close/>
                <a:moveTo>
                  <a:pt x="267" y="0"/>
                </a:moveTo>
                <a:lnTo>
                  <a:pt x="277" y="0"/>
                </a:lnTo>
                <a:lnTo>
                  <a:pt x="281" y="2"/>
                </a:lnTo>
                <a:lnTo>
                  <a:pt x="282" y="5"/>
                </a:lnTo>
                <a:lnTo>
                  <a:pt x="281" y="9"/>
                </a:lnTo>
                <a:lnTo>
                  <a:pt x="277" y="11"/>
                </a:lnTo>
                <a:lnTo>
                  <a:pt x="267" y="11"/>
                </a:lnTo>
                <a:lnTo>
                  <a:pt x="262" y="9"/>
                </a:lnTo>
                <a:lnTo>
                  <a:pt x="261" y="5"/>
                </a:lnTo>
                <a:lnTo>
                  <a:pt x="262" y="2"/>
                </a:lnTo>
                <a:lnTo>
                  <a:pt x="267" y="0"/>
                </a:lnTo>
                <a:close/>
                <a:moveTo>
                  <a:pt x="299" y="0"/>
                </a:moveTo>
                <a:lnTo>
                  <a:pt x="310" y="0"/>
                </a:lnTo>
                <a:lnTo>
                  <a:pt x="314" y="2"/>
                </a:lnTo>
                <a:lnTo>
                  <a:pt x="315" y="5"/>
                </a:lnTo>
                <a:lnTo>
                  <a:pt x="314" y="9"/>
                </a:lnTo>
                <a:lnTo>
                  <a:pt x="310" y="11"/>
                </a:lnTo>
                <a:lnTo>
                  <a:pt x="299" y="11"/>
                </a:lnTo>
                <a:lnTo>
                  <a:pt x="295" y="9"/>
                </a:lnTo>
                <a:lnTo>
                  <a:pt x="294" y="5"/>
                </a:lnTo>
                <a:lnTo>
                  <a:pt x="295" y="2"/>
                </a:lnTo>
                <a:lnTo>
                  <a:pt x="299" y="0"/>
                </a:lnTo>
                <a:close/>
                <a:moveTo>
                  <a:pt x="331" y="0"/>
                </a:moveTo>
                <a:lnTo>
                  <a:pt x="342" y="0"/>
                </a:lnTo>
                <a:lnTo>
                  <a:pt x="346" y="2"/>
                </a:lnTo>
                <a:lnTo>
                  <a:pt x="348" y="5"/>
                </a:lnTo>
                <a:lnTo>
                  <a:pt x="346" y="9"/>
                </a:lnTo>
                <a:lnTo>
                  <a:pt x="342" y="11"/>
                </a:lnTo>
                <a:lnTo>
                  <a:pt x="331" y="11"/>
                </a:lnTo>
                <a:lnTo>
                  <a:pt x="328" y="9"/>
                </a:lnTo>
                <a:lnTo>
                  <a:pt x="327" y="5"/>
                </a:lnTo>
                <a:lnTo>
                  <a:pt x="328" y="2"/>
                </a:lnTo>
                <a:lnTo>
                  <a:pt x="331" y="0"/>
                </a:lnTo>
                <a:close/>
                <a:moveTo>
                  <a:pt x="364" y="0"/>
                </a:moveTo>
                <a:lnTo>
                  <a:pt x="375" y="0"/>
                </a:lnTo>
                <a:lnTo>
                  <a:pt x="379" y="2"/>
                </a:lnTo>
                <a:lnTo>
                  <a:pt x="381" y="5"/>
                </a:lnTo>
                <a:lnTo>
                  <a:pt x="379" y="9"/>
                </a:lnTo>
                <a:lnTo>
                  <a:pt x="375" y="11"/>
                </a:lnTo>
                <a:lnTo>
                  <a:pt x="364" y="11"/>
                </a:lnTo>
                <a:lnTo>
                  <a:pt x="361" y="9"/>
                </a:lnTo>
                <a:lnTo>
                  <a:pt x="358" y="5"/>
                </a:lnTo>
                <a:lnTo>
                  <a:pt x="361" y="2"/>
                </a:lnTo>
                <a:lnTo>
                  <a:pt x="364" y="0"/>
                </a:lnTo>
                <a:close/>
                <a:moveTo>
                  <a:pt x="397" y="0"/>
                </a:moveTo>
                <a:lnTo>
                  <a:pt x="408" y="0"/>
                </a:lnTo>
                <a:lnTo>
                  <a:pt x="412" y="2"/>
                </a:lnTo>
                <a:lnTo>
                  <a:pt x="413" y="5"/>
                </a:lnTo>
                <a:lnTo>
                  <a:pt x="412" y="9"/>
                </a:lnTo>
                <a:lnTo>
                  <a:pt x="408" y="11"/>
                </a:lnTo>
                <a:lnTo>
                  <a:pt x="397" y="11"/>
                </a:lnTo>
                <a:lnTo>
                  <a:pt x="394" y="9"/>
                </a:lnTo>
                <a:lnTo>
                  <a:pt x="391" y="5"/>
                </a:lnTo>
                <a:lnTo>
                  <a:pt x="394" y="2"/>
                </a:lnTo>
                <a:lnTo>
                  <a:pt x="397" y="0"/>
                </a:lnTo>
                <a:close/>
                <a:moveTo>
                  <a:pt x="430" y="0"/>
                </a:moveTo>
                <a:lnTo>
                  <a:pt x="440" y="0"/>
                </a:lnTo>
                <a:lnTo>
                  <a:pt x="445" y="2"/>
                </a:lnTo>
                <a:lnTo>
                  <a:pt x="446" y="5"/>
                </a:lnTo>
                <a:lnTo>
                  <a:pt x="445" y="9"/>
                </a:lnTo>
                <a:lnTo>
                  <a:pt x="440" y="11"/>
                </a:lnTo>
                <a:lnTo>
                  <a:pt x="430" y="11"/>
                </a:lnTo>
                <a:lnTo>
                  <a:pt x="425" y="9"/>
                </a:lnTo>
                <a:lnTo>
                  <a:pt x="424" y="5"/>
                </a:lnTo>
                <a:lnTo>
                  <a:pt x="425" y="2"/>
                </a:lnTo>
                <a:lnTo>
                  <a:pt x="430" y="0"/>
                </a:lnTo>
                <a:close/>
                <a:moveTo>
                  <a:pt x="463" y="0"/>
                </a:moveTo>
                <a:lnTo>
                  <a:pt x="473" y="0"/>
                </a:lnTo>
                <a:lnTo>
                  <a:pt x="477" y="2"/>
                </a:lnTo>
                <a:lnTo>
                  <a:pt x="479" y="5"/>
                </a:lnTo>
                <a:lnTo>
                  <a:pt x="477" y="9"/>
                </a:lnTo>
                <a:lnTo>
                  <a:pt x="473" y="11"/>
                </a:lnTo>
                <a:lnTo>
                  <a:pt x="463" y="11"/>
                </a:lnTo>
                <a:lnTo>
                  <a:pt x="458" y="9"/>
                </a:lnTo>
                <a:lnTo>
                  <a:pt x="457" y="5"/>
                </a:lnTo>
                <a:lnTo>
                  <a:pt x="458" y="2"/>
                </a:lnTo>
                <a:lnTo>
                  <a:pt x="463" y="0"/>
                </a:lnTo>
                <a:close/>
                <a:moveTo>
                  <a:pt x="494" y="0"/>
                </a:moveTo>
                <a:lnTo>
                  <a:pt x="506" y="0"/>
                </a:lnTo>
                <a:lnTo>
                  <a:pt x="509" y="2"/>
                </a:lnTo>
                <a:lnTo>
                  <a:pt x="511" y="5"/>
                </a:lnTo>
                <a:lnTo>
                  <a:pt x="509" y="9"/>
                </a:lnTo>
                <a:lnTo>
                  <a:pt x="506" y="11"/>
                </a:lnTo>
                <a:lnTo>
                  <a:pt x="494" y="11"/>
                </a:lnTo>
                <a:lnTo>
                  <a:pt x="491" y="9"/>
                </a:lnTo>
                <a:lnTo>
                  <a:pt x="490" y="5"/>
                </a:lnTo>
                <a:lnTo>
                  <a:pt x="491" y="2"/>
                </a:lnTo>
                <a:lnTo>
                  <a:pt x="494" y="0"/>
                </a:lnTo>
                <a:close/>
                <a:moveTo>
                  <a:pt x="527" y="0"/>
                </a:moveTo>
                <a:lnTo>
                  <a:pt x="539" y="0"/>
                </a:lnTo>
                <a:lnTo>
                  <a:pt x="542" y="2"/>
                </a:lnTo>
                <a:lnTo>
                  <a:pt x="544" y="5"/>
                </a:lnTo>
                <a:lnTo>
                  <a:pt x="542" y="9"/>
                </a:lnTo>
                <a:lnTo>
                  <a:pt x="539" y="11"/>
                </a:lnTo>
                <a:lnTo>
                  <a:pt x="527" y="11"/>
                </a:lnTo>
                <a:lnTo>
                  <a:pt x="524" y="9"/>
                </a:lnTo>
                <a:lnTo>
                  <a:pt x="522" y="5"/>
                </a:lnTo>
                <a:lnTo>
                  <a:pt x="524" y="2"/>
                </a:lnTo>
                <a:lnTo>
                  <a:pt x="527" y="0"/>
                </a:lnTo>
                <a:close/>
                <a:moveTo>
                  <a:pt x="560" y="0"/>
                </a:moveTo>
                <a:lnTo>
                  <a:pt x="572" y="0"/>
                </a:lnTo>
                <a:lnTo>
                  <a:pt x="575" y="2"/>
                </a:lnTo>
                <a:lnTo>
                  <a:pt x="576" y="5"/>
                </a:lnTo>
                <a:lnTo>
                  <a:pt x="575" y="9"/>
                </a:lnTo>
                <a:lnTo>
                  <a:pt x="572" y="11"/>
                </a:lnTo>
                <a:lnTo>
                  <a:pt x="560" y="11"/>
                </a:lnTo>
                <a:lnTo>
                  <a:pt x="557" y="9"/>
                </a:lnTo>
                <a:lnTo>
                  <a:pt x="554" y="5"/>
                </a:lnTo>
                <a:lnTo>
                  <a:pt x="557" y="2"/>
                </a:lnTo>
                <a:lnTo>
                  <a:pt x="560" y="0"/>
                </a:lnTo>
                <a:close/>
                <a:moveTo>
                  <a:pt x="593" y="0"/>
                </a:moveTo>
                <a:lnTo>
                  <a:pt x="603" y="0"/>
                </a:lnTo>
                <a:lnTo>
                  <a:pt x="608" y="2"/>
                </a:lnTo>
                <a:lnTo>
                  <a:pt x="609" y="5"/>
                </a:lnTo>
                <a:lnTo>
                  <a:pt x="608" y="9"/>
                </a:lnTo>
                <a:lnTo>
                  <a:pt x="603" y="11"/>
                </a:lnTo>
                <a:lnTo>
                  <a:pt x="593" y="11"/>
                </a:lnTo>
                <a:lnTo>
                  <a:pt x="589" y="9"/>
                </a:lnTo>
                <a:lnTo>
                  <a:pt x="587" y="5"/>
                </a:lnTo>
                <a:lnTo>
                  <a:pt x="589" y="2"/>
                </a:lnTo>
                <a:lnTo>
                  <a:pt x="593" y="0"/>
                </a:lnTo>
                <a:close/>
                <a:moveTo>
                  <a:pt x="626" y="0"/>
                </a:moveTo>
                <a:lnTo>
                  <a:pt x="636" y="0"/>
                </a:lnTo>
                <a:lnTo>
                  <a:pt x="641" y="2"/>
                </a:lnTo>
                <a:lnTo>
                  <a:pt x="642" y="5"/>
                </a:lnTo>
                <a:lnTo>
                  <a:pt x="641" y="9"/>
                </a:lnTo>
                <a:lnTo>
                  <a:pt x="636" y="11"/>
                </a:lnTo>
                <a:lnTo>
                  <a:pt x="626" y="11"/>
                </a:lnTo>
                <a:lnTo>
                  <a:pt x="621" y="9"/>
                </a:lnTo>
                <a:lnTo>
                  <a:pt x="620" y="5"/>
                </a:lnTo>
                <a:lnTo>
                  <a:pt x="621" y="2"/>
                </a:lnTo>
                <a:lnTo>
                  <a:pt x="626" y="0"/>
                </a:lnTo>
                <a:close/>
                <a:moveTo>
                  <a:pt x="658" y="0"/>
                </a:moveTo>
                <a:lnTo>
                  <a:pt x="659" y="0"/>
                </a:lnTo>
                <a:lnTo>
                  <a:pt x="663" y="2"/>
                </a:lnTo>
                <a:lnTo>
                  <a:pt x="664" y="5"/>
                </a:lnTo>
                <a:lnTo>
                  <a:pt x="664" y="14"/>
                </a:lnTo>
                <a:lnTo>
                  <a:pt x="663" y="19"/>
                </a:lnTo>
                <a:lnTo>
                  <a:pt x="659" y="20"/>
                </a:lnTo>
                <a:lnTo>
                  <a:pt x="655" y="19"/>
                </a:lnTo>
                <a:lnTo>
                  <a:pt x="654" y="14"/>
                </a:lnTo>
                <a:lnTo>
                  <a:pt x="654" y="5"/>
                </a:lnTo>
                <a:lnTo>
                  <a:pt x="659" y="11"/>
                </a:lnTo>
                <a:lnTo>
                  <a:pt x="658" y="11"/>
                </a:lnTo>
                <a:lnTo>
                  <a:pt x="654" y="9"/>
                </a:lnTo>
                <a:lnTo>
                  <a:pt x="653" y="5"/>
                </a:lnTo>
                <a:lnTo>
                  <a:pt x="654" y="2"/>
                </a:lnTo>
                <a:lnTo>
                  <a:pt x="658" y="0"/>
                </a:lnTo>
                <a:close/>
                <a:moveTo>
                  <a:pt x="664" y="37"/>
                </a:moveTo>
                <a:lnTo>
                  <a:pt x="664" y="47"/>
                </a:lnTo>
                <a:lnTo>
                  <a:pt x="663" y="52"/>
                </a:lnTo>
                <a:lnTo>
                  <a:pt x="659" y="53"/>
                </a:lnTo>
                <a:lnTo>
                  <a:pt x="655" y="52"/>
                </a:lnTo>
                <a:lnTo>
                  <a:pt x="654" y="47"/>
                </a:lnTo>
                <a:lnTo>
                  <a:pt x="654" y="37"/>
                </a:lnTo>
                <a:lnTo>
                  <a:pt x="655" y="32"/>
                </a:lnTo>
                <a:lnTo>
                  <a:pt x="659" y="31"/>
                </a:lnTo>
                <a:lnTo>
                  <a:pt x="663" y="32"/>
                </a:lnTo>
                <a:lnTo>
                  <a:pt x="664" y="37"/>
                </a:lnTo>
                <a:close/>
                <a:moveTo>
                  <a:pt x="664" y="69"/>
                </a:moveTo>
                <a:lnTo>
                  <a:pt x="664" y="80"/>
                </a:lnTo>
                <a:lnTo>
                  <a:pt x="663" y="84"/>
                </a:lnTo>
                <a:lnTo>
                  <a:pt x="659" y="86"/>
                </a:lnTo>
                <a:lnTo>
                  <a:pt x="655" y="84"/>
                </a:lnTo>
                <a:lnTo>
                  <a:pt x="654" y="80"/>
                </a:lnTo>
                <a:lnTo>
                  <a:pt x="654" y="69"/>
                </a:lnTo>
                <a:lnTo>
                  <a:pt x="655" y="65"/>
                </a:lnTo>
                <a:lnTo>
                  <a:pt x="659" y="64"/>
                </a:lnTo>
                <a:lnTo>
                  <a:pt x="663" y="65"/>
                </a:lnTo>
                <a:lnTo>
                  <a:pt x="664" y="69"/>
                </a:lnTo>
                <a:close/>
                <a:moveTo>
                  <a:pt x="664" y="102"/>
                </a:moveTo>
                <a:lnTo>
                  <a:pt x="664" y="113"/>
                </a:lnTo>
                <a:lnTo>
                  <a:pt x="663" y="116"/>
                </a:lnTo>
                <a:lnTo>
                  <a:pt x="659" y="119"/>
                </a:lnTo>
                <a:lnTo>
                  <a:pt x="655" y="116"/>
                </a:lnTo>
                <a:lnTo>
                  <a:pt x="654" y="113"/>
                </a:lnTo>
                <a:lnTo>
                  <a:pt x="654" y="102"/>
                </a:lnTo>
                <a:lnTo>
                  <a:pt x="655" y="98"/>
                </a:lnTo>
                <a:lnTo>
                  <a:pt x="659" y="96"/>
                </a:lnTo>
                <a:lnTo>
                  <a:pt x="663" y="98"/>
                </a:lnTo>
                <a:lnTo>
                  <a:pt x="664" y="102"/>
                </a:lnTo>
                <a:close/>
                <a:moveTo>
                  <a:pt x="664" y="135"/>
                </a:moveTo>
                <a:lnTo>
                  <a:pt x="664" y="146"/>
                </a:lnTo>
                <a:lnTo>
                  <a:pt x="663" y="149"/>
                </a:lnTo>
                <a:lnTo>
                  <a:pt x="659" y="150"/>
                </a:lnTo>
                <a:lnTo>
                  <a:pt x="655" y="149"/>
                </a:lnTo>
                <a:lnTo>
                  <a:pt x="654" y="146"/>
                </a:lnTo>
                <a:lnTo>
                  <a:pt x="654" y="135"/>
                </a:lnTo>
                <a:lnTo>
                  <a:pt x="655" y="131"/>
                </a:lnTo>
                <a:lnTo>
                  <a:pt x="659" y="129"/>
                </a:lnTo>
                <a:lnTo>
                  <a:pt x="663" y="131"/>
                </a:lnTo>
                <a:lnTo>
                  <a:pt x="664" y="135"/>
                </a:lnTo>
                <a:close/>
                <a:moveTo>
                  <a:pt x="664" y="167"/>
                </a:moveTo>
                <a:lnTo>
                  <a:pt x="664" y="178"/>
                </a:lnTo>
                <a:lnTo>
                  <a:pt x="663" y="182"/>
                </a:lnTo>
                <a:lnTo>
                  <a:pt x="659" y="183"/>
                </a:lnTo>
                <a:lnTo>
                  <a:pt x="655" y="182"/>
                </a:lnTo>
                <a:lnTo>
                  <a:pt x="654" y="178"/>
                </a:lnTo>
                <a:lnTo>
                  <a:pt x="654" y="167"/>
                </a:lnTo>
                <a:lnTo>
                  <a:pt x="655" y="163"/>
                </a:lnTo>
                <a:lnTo>
                  <a:pt x="659" y="162"/>
                </a:lnTo>
                <a:lnTo>
                  <a:pt x="663" y="163"/>
                </a:lnTo>
                <a:lnTo>
                  <a:pt x="664" y="167"/>
                </a:lnTo>
                <a:close/>
                <a:moveTo>
                  <a:pt x="664" y="200"/>
                </a:moveTo>
                <a:lnTo>
                  <a:pt x="664" y="210"/>
                </a:lnTo>
                <a:lnTo>
                  <a:pt x="663" y="215"/>
                </a:lnTo>
                <a:lnTo>
                  <a:pt x="659" y="216"/>
                </a:lnTo>
                <a:lnTo>
                  <a:pt x="655" y="215"/>
                </a:lnTo>
                <a:lnTo>
                  <a:pt x="654" y="210"/>
                </a:lnTo>
                <a:lnTo>
                  <a:pt x="654" y="200"/>
                </a:lnTo>
                <a:lnTo>
                  <a:pt x="655" y="196"/>
                </a:lnTo>
                <a:lnTo>
                  <a:pt x="659" y="195"/>
                </a:lnTo>
                <a:lnTo>
                  <a:pt x="663" y="196"/>
                </a:lnTo>
                <a:lnTo>
                  <a:pt x="664" y="200"/>
                </a:lnTo>
                <a:close/>
                <a:moveTo>
                  <a:pt x="664" y="232"/>
                </a:moveTo>
                <a:lnTo>
                  <a:pt x="664" y="243"/>
                </a:lnTo>
                <a:lnTo>
                  <a:pt x="663" y="247"/>
                </a:lnTo>
                <a:lnTo>
                  <a:pt x="659" y="249"/>
                </a:lnTo>
                <a:lnTo>
                  <a:pt x="655" y="247"/>
                </a:lnTo>
                <a:lnTo>
                  <a:pt x="654" y="243"/>
                </a:lnTo>
                <a:lnTo>
                  <a:pt x="654" y="232"/>
                </a:lnTo>
                <a:lnTo>
                  <a:pt x="655" y="229"/>
                </a:lnTo>
                <a:lnTo>
                  <a:pt x="659" y="227"/>
                </a:lnTo>
                <a:lnTo>
                  <a:pt x="663" y="229"/>
                </a:lnTo>
                <a:lnTo>
                  <a:pt x="664" y="232"/>
                </a:lnTo>
                <a:close/>
                <a:moveTo>
                  <a:pt x="664" y="265"/>
                </a:moveTo>
                <a:lnTo>
                  <a:pt x="664" y="276"/>
                </a:lnTo>
                <a:lnTo>
                  <a:pt x="663" y="280"/>
                </a:lnTo>
                <a:lnTo>
                  <a:pt x="659" y="282"/>
                </a:lnTo>
                <a:lnTo>
                  <a:pt x="655" y="280"/>
                </a:lnTo>
                <a:lnTo>
                  <a:pt x="654" y="276"/>
                </a:lnTo>
                <a:lnTo>
                  <a:pt x="654" y="265"/>
                </a:lnTo>
                <a:lnTo>
                  <a:pt x="655" y="261"/>
                </a:lnTo>
                <a:lnTo>
                  <a:pt x="659" y="259"/>
                </a:lnTo>
                <a:lnTo>
                  <a:pt x="663" y="261"/>
                </a:lnTo>
                <a:lnTo>
                  <a:pt x="664" y="265"/>
                </a:lnTo>
                <a:close/>
                <a:moveTo>
                  <a:pt x="664" y="298"/>
                </a:moveTo>
                <a:lnTo>
                  <a:pt x="664" y="309"/>
                </a:lnTo>
                <a:lnTo>
                  <a:pt x="663" y="312"/>
                </a:lnTo>
                <a:lnTo>
                  <a:pt x="659" y="314"/>
                </a:lnTo>
                <a:lnTo>
                  <a:pt x="655" y="312"/>
                </a:lnTo>
                <a:lnTo>
                  <a:pt x="654" y="309"/>
                </a:lnTo>
                <a:lnTo>
                  <a:pt x="654" y="298"/>
                </a:lnTo>
                <a:lnTo>
                  <a:pt x="655" y="294"/>
                </a:lnTo>
                <a:lnTo>
                  <a:pt x="659" y="292"/>
                </a:lnTo>
                <a:lnTo>
                  <a:pt x="663" y="294"/>
                </a:lnTo>
                <a:lnTo>
                  <a:pt x="664" y="298"/>
                </a:lnTo>
                <a:close/>
                <a:moveTo>
                  <a:pt x="664" y="331"/>
                </a:moveTo>
                <a:lnTo>
                  <a:pt x="664" y="341"/>
                </a:lnTo>
                <a:lnTo>
                  <a:pt x="663" y="345"/>
                </a:lnTo>
                <a:lnTo>
                  <a:pt x="659" y="346"/>
                </a:lnTo>
                <a:lnTo>
                  <a:pt x="655" y="345"/>
                </a:lnTo>
                <a:lnTo>
                  <a:pt x="654" y="341"/>
                </a:lnTo>
                <a:lnTo>
                  <a:pt x="654" y="331"/>
                </a:lnTo>
                <a:lnTo>
                  <a:pt x="655" y="326"/>
                </a:lnTo>
                <a:lnTo>
                  <a:pt x="659" y="325"/>
                </a:lnTo>
                <a:lnTo>
                  <a:pt x="663" y="326"/>
                </a:lnTo>
                <a:lnTo>
                  <a:pt x="664" y="331"/>
                </a:lnTo>
                <a:close/>
                <a:moveTo>
                  <a:pt x="664" y="363"/>
                </a:moveTo>
                <a:lnTo>
                  <a:pt x="664" y="374"/>
                </a:lnTo>
                <a:lnTo>
                  <a:pt x="663" y="378"/>
                </a:lnTo>
                <a:lnTo>
                  <a:pt x="659" y="379"/>
                </a:lnTo>
                <a:lnTo>
                  <a:pt x="655" y="378"/>
                </a:lnTo>
                <a:lnTo>
                  <a:pt x="654" y="374"/>
                </a:lnTo>
                <a:lnTo>
                  <a:pt x="654" y="363"/>
                </a:lnTo>
                <a:lnTo>
                  <a:pt x="655" y="359"/>
                </a:lnTo>
                <a:lnTo>
                  <a:pt x="659" y="358"/>
                </a:lnTo>
                <a:lnTo>
                  <a:pt x="663" y="359"/>
                </a:lnTo>
                <a:lnTo>
                  <a:pt x="664" y="363"/>
                </a:lnTo>
                <a:close/>
                <a:moveTo>
                  <a:pt x="664" y="395"/>
                </a:moveTo>
                <a:lnTo>
                  <a:pt x="664" y="407"/>
                </a:lnTo>
                <a:lnTo>
                  <a:pt x="663" y="410"/>
                </a:lnTo>
                <a:lnTo>
                  <a:pt x="659" y="412"/>
                </a:lnTo>
                <a:lnTo>
                  <a:pt x="655" y="410"/>
                </a:lnTo>
                <a:lnTo>
                  <a:pt x="654" y="407"/>
                </a:lnTo>
                <a:lnTo>
                  <a:pt x="654" y="395"/>
                </a:lnTo>
                <a:lnTo>
                  <a:pt x="655" y="392"/>
                </a:lnTo>
                <a:lnTo>
                  <a:pt x="659" y="391"/>
                </a:lnTo>
                <a:lnTo>
                  <a:pt x="663" y="392"/>
                </a:lnTo>
                <a:lnTo>
                  <a:pt x="664" y="395"/>
                </a:lnTo>
                <a:close/>
                <a:moveTo>
                  <a:pt x="664" y="428"/>
                </a:moveTo>
                <a:lnTo>
                  <a:pt x="664" y="439"/>
                </a:lnTo>
                <a:lnTo>
                  <a:pt x="663" y="443"/>
                </a:lnTo>
                <a:lnTo>
                  <a:pt x="659" y="445"/>
                </a:lnTo>
                <a:lnTo>
                  <a:pt x="655" y="443"/>
                </a:lnTo>
                <a:lnTo>
                  <a:pt x="654" y="439"/>
                </a:lnTo>
                <a:lnTo>
                  <a:pt x="654" y="428"/>
                </a:lnTo>
                <a:lnTo>
                  <a:pt x="655" y="425"/>
                </a:lnTo>
                <a:lnTo>
                  <a:pt x="659" y="422"/>
                </a:lnTo>
                <a:lnTo>
                  <a:pt x="663" y="425"/>
                </a:lnTo>
                <a:lnTo>
                  <a:pt x="664" y="428"/>
                </a:lnTo>
                <a:close/>
                <a:moveTo>
                  <a:pt x="664" y="461"/>
                </a:moveTo>
                <a:lnTo>
                  <a:pt x="664" y="472"/>
                </a:lnTo>
                <a:lnTo>
                  <a:pt x="663" y="476"/>
                </a:lnTo>
                <a:lnTo>
                  <a:pt x="659" y="477"/>
                </a:lnTo>
                <a:lnTo>
                  <a:pt x="655" y="476"/>
                </a:lnTo>
                <a:lnTo>
                  <a:pt x="654" y="472"/>
                </a:lnTo>
                <a:lnTo>
                  <a:pt x="654" y="461"/>
                </a:lnTo>
                <a:lnTo>
                  <a:pt x="655" y="458"/>
                </a:lnTo>
                <a:lnTo>
                  <a:pt x="659" y="455"/>
                </a:lnTo>
                <a:lnTo>
                  <a:pt x="663" y="458"/>
                </a:lnTo>
                <a:lnTo>
                  <a:pt x="664" y="461"/>
                </a:lnTo>
                <a:close/>
                <a:moveTo>
                  <a:pt x="664" y="494"/>
                </a:moveTo>
                <a:lnTo>
                  <a:pt x="664" y="504"/>
                </a:lnTo>
                <a:lnTo>
                  <a:pt x="663" y="509"/>
                </a:lnTo>
                <a:lnTo>
                  <a:pt x="659" y="510"/>
                </a:lnTo>
                <a:lnTo>
                  <a:pt x="655" y="509"/>
                </a:lnTo>
                <a:lnTo>
                  <a:pt x="654" y="504"/>
                </a:lnTo>
                <a:lnTo>
                  <a:pt x="654" y="494"/>
                </a:lnTo>
                <a:lnTo>
                  <a:pt x="655" y="489"/>
                </a:lnTo>
                <a:lnTo>
                  <a:pt x="659" y="488"/>
                </a:lnTo>
                <a:lnTo>
                  <a:pt x="663" y="489"/>
                </a:lnTo>
                <a:lnTo>
                  <a:pt x="664" y="494"/>
                </a:lnTo>
                <a:close/>
                <a:moveTo>
                  <a:pt x="664" y="527"/>
                </a:moveTo>
                <a:lnTo>
                  <a:pt x="664" y="537"/>
                </a:lnTo>
                <a:lnTo>
                  <a:pt x="663" y="541"/>
                </a:lnTo>
                <a:lnTo>
                  <a:pt x="659" y="543"/>
                </a:lnTo>
                <a:lnTo>
                  <a:pt x="655" y="541"/>
                </a:lnTo>
                <a:lnTo>
                  <a:pt x="654" y="537"/>
                </a:lnTo>
                <a:lnTo>
                  <a:pt x="654" y="527"/>
                </a:lnTo>
                <a:lnTo>
                  <a:pt x="655" y="522"/>
                </a:lnTo>
                <a:lnTo>
                  <a:pt x="659" y="521"/>
                </a:lnTo>
                <a:lnTo>
                  <a:pt x="663" y="522"/>
                </a:lnTo>
                <a:lnTo>
                  <a:pt x="664" y="527"/>
                </a:lnTo>
                <a:close/>
                <a:moveTo>
                  <a:pt x="664" y="558"/>
                </a:moveTo>
                <a:lnTo>
                  <a:pt x="664" y="570"/>
                </a:lnTo>
                <a:lnTo>
                  <a:pt x="663" y="573"/>
                </a:lnTo>
                <a:lnTo>
                  <a:pt x="659" y="575"/>
                </a:lnTo>
                <a:lnTo>
                  <a:pt x="655" y="573"/>
                </a:lnTo>
                <a:lnTo>
                  <a:pt x="654" y="570"/>
                </a:lnTo>
                <a:lnTo>
                  <a:pt x="654" y="558"/>
                </a:lnTo>
                <a:lnTo>
                  <a:pt x="655" y="555"/>
                </a:lnTo>
                <a:lnTo>
                  <a:pt x="659" y="554"/>
                </a:lnTo>
                <a:lnTo>
                  <a:pt x="663" y="555"/>
                </a:lnTo>
                <a:lnTo>
                  <a:pt x="664" y="558"/>
                </a:lnTo>
                <a:close/>
                <a:moveTo>
                  <a:pt x="664" y="591"/>
                </a:moveTo>
                <a:lnTo>
                  <a:pt x="664" y="603"/>
                </a:lnTo>
                <a:lnTo>
                  <a:pt x="663" y="606"/>
                </a:lnTo>
                <a:lnTo>
                  <a:pt x="659" y="608"/>
                </a:lnTo>
                <a:lnTo>
                  <a:pt x="655" y="606"/>
                </a:lnTo>
                <a:lnTo>
                  <a:pt x="654" y="603"/>
                </a:lnTo>
                <a:lnTo>
                  <a:pt x="654" y="591"/>
                </a:lnTo>
                <a:lnTo>
                  <a:pt x="655" y="588"/>
                </a:lnTo>
                <a:lnTo>
                  <a:pt x="659" y="586"/>
                </a:lnTo>
                <a:lnTo>
                  <a:pt x="663" y="588"/>
                </a:lnTo>
                <a:lnTo>
                  <a:pt x="664" y="591"/>
                </a:lnTo>
                <a:close/>
                <a:moveTo>
                  <a:pt x="664" y="624"/>
                </a:moveTo>
                <a:lnTo>
                  <a:pt x="664" y="636"/>
                </a:lnTo>
                <a:lnTo>
                  <a:pt x="663" y="639"/>
                </a:lnTo>
                <a:lnTo>
                  <a:pt x="659" y="640"/>
                </a:lnTo>
                <a:lnTo>
                  <a:pt x="655" y="639"/>
                </a:lnTo>
                <a:lnTo>
                  <a:pt x="654" y="636"/>
                </a:lnTo>
                <a:lnTo>
                  <a:pt x="654" y="624"/>
                </a:lnTo>
                <a:lnTo>
                  <a:pt x="655" y="621"/>
                </a:lnTo>
                <a:lnTo>
                  <a:pt x="659" y="619"/>
                </a:lnTo>
                <a:lnTo>
                  <a:pt x="663" y="621"/>
                </a:lnTo>
                <a:lnTo>
                  <a:pt x="664" y="624"/>
                </a:lnTo>
                <a:close/>
                <a:moveTo>
                  <a:pt x="664" y="657"/>
                </a:moveTo>
                <a:lnTo>
                  <a:pt x="664" y="667"/>
                </a:lnTo>
                <a:lnTo>
                  <a:pt x="663" y="672"/>
                </a:lnTo>
                <a:lnTo>
                  <a:pt x="659" y="673"/>
                </a:lnTo>
                <a:lnTo>
                  <a:pt x="655" y="672"/>
                </a:lnTo>
                <a:lnTo>
                  <a:pt x="654" y="667"/>
                </a:lnTo>
                <a:lnTo>
                  <a:pt x="654" y="657"/>
                </a:lnTo>
                <a:lnTo>
                  <a:pt x="655" y="653"/>
                </a:lnTo>
                <a:lnTo>
                  <a:pt x="659" y="651"/>
                </a:lnTo>
                <a:lnTo>
                  <a:pt x="663" y="653"/>
                </a:lnTo>
                <a:lnTo>
                  <a:pt x="664" y="657"/>
                </a:lnTo>
                <a:close/>
                <a:moveTo>
                  <a:pt x="664" y="690"/>
                </a:moveTo>
                <a:lnTo>
                  <a:pt x="664" y="700"/>
                </a:lnTo>
                <a:lnTo>
                  <a:pt x="663" y="705"/>
                </a:lnTo>
                <a:lnTo>
                  <a:pt x="659" y="706"/>
                </a:lnTo>
                <a:lnTo>
                  <a:pt x="655" y="705"/>
                </a:lnTo>
                <a:lnTo>
                  <a:pt x="654" y="700"/>
                </a:lnTo>
                <a:lnTo>
                  <a:pt x="654" y="690"/>
                </a:lnTo>
                <a:lnTo>
                  <a:pt x="655" y="685"/>
                </a:lnTo>
                <a:lnTo>
                  <a:pt x="659" y="684"/>
                </a:lnTo>
                <a:lnTo>
                  <a:pt x="663" y="685"/>
                </a:lnTo>
                <a:lnTo>
                  <a:pt x="664" y="690"/>
                </a:lnTo>
                <a:close/>
                <a:moveTo>
                  <a:pt x="664" y="722"/>
                </a:moveTo>
                <a:lnTo>
                  <a:pt x="664" y="733"/>
                </a:lnTo>
                <a:lnTo>
                  <a:pt x="663" y="736"/>
                </a:lnTo>
                <a:lnTo>
                  <a:pt x="659" y="739"/>
                </a:lnTo>
                <a:lnTo>
                  <a:pt x="655" y="736"/>
                </a:lnTo>
                <a:lnTo>
                  <a:pt x="654" y="733"/>
                </a:lnTo>
                <a:lnTo>
                  <a:pt x="654" y="722"/>
                </a:lnTo>
                <a:lnTo>
                  <a:pt x="655" y="718"/>
                </a:lnTo>
                <a:lnTo>
                  <a:pt x="659" y="717"/>
                </a:lnTo>
                <a:lnTo>
                  <a:pt x="663" y="718"/>
                </a:lnTo>
                <a:lnTo>
                  <a:pt x="664" y="722"/>
                </a:lnTo>
                <a:close/>
                <a:moveTo>
                  <a:pt x="664" y="755"/>
                </a:moveTo>
                <a:lnTo>
                  <a:pt x="664" y="766"/>
                </a:lnTo>
                <a:lnTo>
                  <a:pt x="663" y="769"/>
                </a:lnTo>
                <a:lnTo>
                  <a:pt x="659" y="772"/>
                </a:lnTo>
                <a:lnTo>
                  <a:pt x="655" y="769"/>
                </a:lnTo>
                <a:lnTo>
                  <a:pt x="654" y="766"/>
                </a:lnTo>
                <a:lnTo>
                  <a:pt x="654" y="755"/>
                </a:lnTo>
                <a:lnTo>
                  <a:pt x="655" y="751"/>
                </a:lnTo>
                <a:lnTo>
                  <a:pt x="659" y="749"/>
                </a:lnTo>
                <a:lnTo>
                  <a:pt x="663" y="751"/>
                </a:lnTo>
                <a:lnTo>
                  <a:pt x="664" y="755"/>
                </a:lnTo>
                <a:close/>
                <a:moveTo>
                  <a:pt x="664" y="787"/>
                </a:moveTo>
                <a:lnTo>
                  <a:pt x="664" y="799"/>
                </a:lnTo>
                <a:lnTo>
                  <a:pt x="663" y="802"/>
                </a:lnTo>
                <a:lnTo>
                  <a:pt x="659" y="803"/>
                </a:lnTo>
                <a:lnTo>
                  <a:pt x="655" y="802"/>
                </a:lnTo>
                <a:lnTo>
                  <a:pt x="654" y="799"/>
                </a:lnTo>
                <a:lnTo>
                  <a:pt x="654" y="787"/>
                </a:lnTo>
                <a:lnTo>
                  <a:pt x="655" y="784"/>
                </a:lnTo>
                <a:lnTo>
                  <a:pt x="659" y="782"/>
                </a:lnTo>
                <a:lnTo>
                  <a:pt x="663" y="784"/>
                </a:lnTo>
                <a:lnTo>
                  <a:pt x="664" y="787"/>
                </a:lnTo>
                <a:close/>
                <a:moveTo>
                  <a:pt x="664" y="820"/>
                </a:moveTo>
                <a:lnTo>
                  <a:pt x="664" y="830"/>
                </a:lnTo>
                <a:lnTo>
                  <a:pt x="663" y="835"/>
                </a:lnTo>
                <a:lnTo>
                  <a:pt x="659" y="836"/>
                </a:lnTo>
                <a:lnTo>
                  <a:pt x="655" y="835"/>
                </a:lnTo>
                <a:lnTo>
                  <a:pt x="654" y="830"/>
                </a:lnTo>
                <a:lnTo>
                  <a:pt x="654" y="820"/>
                </a:lnTo>
                <a:lnTo>
                  <a:pt x="655" y="816"/>
                </a:lnTo>
                <a:lnTo>
                  <a:pt x="659" y="815"/>
                </a:lnTo>
                <a:lnTo>
                  <a:pt x="663" y="816"/>
                </a:lnTo>
                <a:lnTo>
                  <a:pt x="664" y="820"/>
                </a:lnTo>
                <a:close/>
                <a:moveTo>
                  <a:pt x="664" y="853"/>
                </a:moveTo>
                <a:lnTo>
                  <a:pt x="664" y="863"/>
                </a:lnTo>
                <a:lnTo>
                  <a:pt x="663" y="868"/>
                </a:lnTo>
                <a:lnTo>
                  <a:pt x="659" y="869"/>
                </a:lnTo>
                <a:lnTo>
                  <a:pt x="655" y="868"/>
                </a:lnTo>
                <a:lnTo>
                  <a:pt x="654" y="863"/>
                </a:lnTo>
                <a:lnTo>
                  <a:pt x="654" y="853"/>
                </a:lnTo>
                <a:lnTo>
                  <a:pt x="655" y="849"/>
                </a:lnTo>
                <a:lnTo>
                  <a:pt x="659" y="847"/>
                </a:lnTo>
                <a:lnTo>
                  <a:pt x="663" y="849"/>
                </a:lnTo>
                <a:lnTo>
                  <a:pt x="664" y="853"/>
                </a:lnTo>
                <a:close/>
                <a:moveTo>
                  <a:pt x="664" y="885"/>
                </a:moveTo>
                <a:lnTo>
                  <a:pt x="664" y="896"/>
                </a:lnTo>
                <a:lnTo>
                  <a:pt x="663" y="900"/>
                </a:lnTo>
                <a:lnTo>
                  <a:pt x="659" y="902"/>
                </a:lnTo>
                <a:lnTo>
                  <a:pt x="655" y="900"/>
                </a:lnTo>
                <a:lnTo>
                  <a:pt x="654" y="896"/>
                </a:lnTo>
                <a:lnTo>
                  <a:pt x="654" y="885"/>
                </a:lnTo>
                <a:lnTo>
                  <a:pt x="655" y="881"/>
                </a:lnTo>
                <a:lnTo>
                  <a:pt x="659" y="880"/>
                </a:lnTo>
                <a:lnTo>
                  <a:pt x="663" y="881"/>
                </a:lnTo>
                <a:lnTo>
                  <a:pt x="664" y="885"/>
                </a:lnTo>
                <a:close/>
                <a:moveTo>
                  <a:pt x="664" y="918"/>
                </a:moveTo>
                <a:lnTo>
                  <a:pt x="664" y="929"/>
                </a:lnTo>
                <a:lnTo>
                  <a:pt x="663" y="932"/>
                </a:lnTo>
                <a:lnTo>
                  <a:pt x="659" y="935"/>
                </a:lnTo>
                <a:lnTo>
                  <a:pt x="655" y="932"/>
                </a:lnTo>
                <a:lnTo>
                  <a:pt x="654" y="929"/>
                </a:lnTo>
                <a:lnTo>
                  <a:pt x="654" y="918"/>
                </a:lnTo>
                <a:lnTo>
                  <a:pt x="655" y="914"/>
                </a:lnTo>
                <a:lnTo>
                  <a:pt x="659" y="912"/>
                </a:lnTo>
                <a:lnTo>
                  <a:pt x="663" y="914"/>
                </a:lnTo>
                <a:lnTo>
                  <a:pt x="664" y="918"/>
                </a:lnTo>
                <a:close/>
                <a:moveTo>
                  <a:pt x="664" y="951"/>
                </a:moveTo>
                <a:lnTo>
                  <a:pt x="664" y="962"/>
                </a:lnTo>
                <a:lnTo>
                  <a:pt x="663" y="965"/>
                </a:lnTo>
                <a:lnTo>
                  <a:pt x="659" y="967"/>
                </a:lnTo>
                <a:lnTo>
                  <a:pt x="655" y="965"/>
                </a:lnTo>
                <a:lnTo>
                  <a:pt x="654" y="962"/>
                </a:lnTo>
                <a:lnTo>
                  <a:pt x="654" y="951"/>
                </a:lnTo>
                <a:lnTo>
                  <a:pt x="655" y="947"/>
                </a:lnTo>
                <a:lnTo>
                  <a:pt x="659" y="945"/>
                </a:lnTo>
                <a:lnTo>
                  <a:pt x="663" y="947"/>
                </a:lnTo>
                <a:lnTo>
                  <a:pt x="664" y="951"/>
                </a:lnTo>
                <a:close/>
                <a:moveTo>
                  <a:pt x="664" y="984"/>
                </a:moveTo>
                <a:lnTo>
                  <a:pt x="664" y="994"/>
                </a:lnTo>
                <a:lnTo>
                  <a:pt x="663" y="998"/>
                </a:lnTo>
                <a:lnTo>
                  <a:pt x="659" y="999"/>
                </a:lnTo>
                <a:lnTo>
                  <a:pt x="655" y="998"/>
                </a:lnTo>
                <a:lnTo>
                  <a:pt x="654" y="994"/>
                </a:lnTo>
                <a:lnTo>
                  <a:pt x="654" y="984"/>
                </a:lnTo>
                <a:lnTo>
                  <a:pt x="655" y="979"/>
                </a:lnTo>
                <a:lnTo>
                  <a:pt x="659" y="978"/>
                </a:lnTo>
                <a:lnTo>
                  <a:pt x="663" y="979"/>
                </a:lnTo>
                <a:lnTo>
                  <a:pt x="664" y="984"/>
                </a:lnTo>
                <a:close/>
                <a:moveTo>
                  <a:pt x="664" y="1016"/>
                </a:moveTo>
                <a:lnTo>
                  <a:pt x="664" y="1027"/>
                </a:lnTo>
                <a:lnTo>
                  <a:pt x="663" y="1031"/>
                </a:lnTo>
                <a:lnTo>
                  <a:pt x="659" y="1032"/>
                </a:lnTo>
                <a:lnTo>
                  <a:pt x="655" y="1031"/>
                </a:lnTo>
                <a:lnTo>
                  <a:pt x="654" y="1027"/>
                </a:lnTo>
                <a:lnTo>
                  <a:pt x="654" y="1016"/>
                </a:lnTo>
                <a:lnTo>
                  <a:pt x="655" y="1012"/>
                </a:lnTo>
                <a:lnTo>
                  <a:pt x="659" y="1011"/>
                </a:lnTo>
                <a:lnTo>
                  <a:pt x="663" y="1012"/>
                </a:lnTo>
                <a:lnTo>
                  <a:pt x="664" y="1016"/>
                </a:lnTo>
                <a:close/>
                <a:moveTo>
                  <a:pt x="664" y="1048"/>
                </a:moveTo>
                <a:lnTo>
                  <a:pt x="664" y="1059"/>
                </a:lnTo>
                <a:lnTo>
                  <a:pt x="663" y="1063"/>
                </a:lnTo>
                <a:lnTo>
                  <a:pt x="659" y="1065"/>
                </a:lnTo>
                <a:lnTo>
                  <a:pt x="655" y="1063"/>
                </a:lnTo>
                <a:lnTo>
                  <a:pt x="654" y="1059"/>
                </a:lnTo>
                <a:lnTo>
                  <a:pt x="654" y="1048"/>
                </a:lnTo>
                <a:lnTo>
                  <a:pt x="655" y="1045"/>
                </a:lnTo>
                <a:lnTo>
                  <a:pt x="659" y="1044"/>
                </a:lnTo>
                <a:lnTo>
                  <a:pt x="663" y="1045"/>
                </a:lnTo>
                <a:lnTo>
                  <a:pt x="664" y="1048"/>
                </a:lnTo>
                <a:close/>
                <a:moveTo>
                  <a:pt x="664" y="1081"/>
                </a:moveTo>
                <a:lnTo>
                  <a:pt x="664" y="1092"/>
                </a:lnTo>
                <a:lnTo>
                  <a:pt x="663" y="1096"/>
                </a:lnTo>
                <a:lnTo>
                  <a:pt x="659" y="1098"/>
                </a:lnTo>
                <a:lnTo>
                  <a:pt x="655" y="1096"/>
                </a:lnTo>
                <a:lnTo>
                  <a:pt x="654" y="1092"/>
                </a:lnTo>
                <a:lnTo>
                  <a:pt x="654" y="1081"/>
                </a:lnTo>
                <a:lnTo>
                  <a:pt x="655" y="1078"/>
                </a:lnTo>
                <a:lnTo>
                  <a:pt x="659" y="1075"/>
                </a:lnTo>
                <a:lnTo>
                  <a:pt x="663" y="1078"/>
                </a:lnTo>
                <a:lnTo>
                  <a:pt x="664" y="1081"/>
                </a:lnTo>
                <a:close/>
                <a:moveTo>
                  <a:pt x="664" y="1114"/>
                </a:moveTo>
                <a:lnTo>
                  <a:pt x="664" y="1114"/>
                </a:lnTo>
                <a:lnTo>
                  <a:pt x="663" y="1118"/>
                </a:lnTo>
                <a:lnTo>
                  <a:pt x="659" y="1120"/>
                </a:lnTo>
                <a:lnTo>
                  <a:pt x="655" y="1118"/>
                </a:lnTo>
                <a:lnTo>
                  <a:pt x="654" y="1114"/>
                </a:lnTo>
                <a:lnTo>
                  <a:pt x="655" y="1110"/>
                </a:lnTo>
                <a:lnTo>
                  <a:pt x="659" y="1108"/>
                </a:lnTo>
                <a:lnTo>
                  <a:pt x="663" y="1110"/>
                </a:lnTo>
                <a:lnTo>
                  <a:pt x="664" y="1114"/>
                </a:lnTo>
                <a:close/>
              </a:path>
            </a:pathLst>
          </a:custGeom>
          <a:solidFill>
            <a:srgbClr val="000000"/>
          </a:solidFill>
          <a:ln>
            <a:solidFill>
              <a:srgbClr val="000000"/>
            </a:solidFill>
          </a:ln>
        </p:spPr>
        <p:style>
          <a:lnRef idx="0"/>
          <a:fillRef idx="0"/>
          <a:effectRef idx="0"/>
          <a:fontRef idx="minor"/>
        </p:style>
      </p:sp>
      <p:sp>
        <p:nvSpPr>
          <p:cNvPr id="2024" name="CustomShape 141"/>
          <p:cNvSpPr/>
          <p:nvPr/>
        </p:nvSpPr>
        <p:spPr>
          <a:xfrm>
            <a:off x="5300640" y="4197960"/>
            <a:ext cx="85680" cy="42120"/>
          </a:xfrm>
          <a:custGeom>
            <a:avLst/>
            <a:gdLst/>
            <a:ahLst/>
            <a:rect l="l" t="t" r="r" b="b"/>
            <a:pathLst>
              <a:path w="99" h="49">
                <a:moveTo>
                  <a:pt x="0" y="0"/>
                </a:moveTo>
                <a:lnTo>
                  <a:pt x="49" y="49"/>
                </a:lnTo>
                <a:lnTo>
                  <a:pt x="99" y="0"/>
                </a:lnTo>
              </a:path>
            </a:pathLst>
          </a:custGeom>
          <a:noFill/>
          <a:ln>
            <a:solidFill>
              <a:srgbClr val="000000"/>
            </a:solidFill>
          </a:ln>
        </p:spPr>
        <p:style>
          <a:lnRef idx="0"/>
          <a:fillRef idx="0"/>
          <a:effectRef idx="0"/>
          <a:fontRef idx="minor"/>
        </p:style>
      </p:sp>
      <p:sp>
        <p:nvSpPr>
          <p:cNvPr id="2025" name="CustomShape 142"/>
          <p:cNvSpPr/>
          <p:nvPr/>
        </p:nvSpPr>
        <p:spPr>
          <a:xfrm>
            <a:off x="3176280" y="3562560"/>
            <a:ext cx="8640" cy="729720"/>
          </a:xfrm>
          <a:custGeom>
            <a:avLst/>
            <a:gdLst/>
            <a:ahLst/>
            <a:rect l="l" t="t" r="r" b="b"/>
            <a:pathLst>
              <a:path w="10" h="835">
                <a:moveTo>
                  <a:pt x="10" y="5"/>
                </a:moveTo>
                <a:lnTo>
                  <a:pt x="10" y="15"/>
                </a:lnTo>
                <a:lnTo>
                  <a:pt x="9" y="20"/>
                </a:lnTo>
                <a:lnTo>
                  <a:pt x="4" y="21"/>
                </a:lnTo>
                <a:lnTo>
                  <a:pt x="1" y="20"/>
                </a:lnTo>
                <a:lnTo>
                  <a:pt x="0" y="15"/>
                </a:lnTo>
                <a:lnTo>
                  <a:pt x="0" y="5"/>
                </a:lnTo>
                <a:lnTo>
                  <a:pt x="1" y="1"/>
                </a:lnTo>
                <a:lnTo>
                  <a:pt x="4" y="0"/>
                </a:lnTo>
                <a:lnTo>
                  <a:pt x="9" y="1"/>
                </a:lnTo>
                <a:lnTo>
                  <a:pt x="10" y="5"/>
                </a:lnTo>
                <a:close/>
                <a:moveTo>
                  <a:pt x="10" y="37"/>
                </a:moveTo>
                <a:lnTo>
                  <a:pt x="10" y="48"/>
                </a:lnTo>
                <a:lnTo>
                  <a:pt x="9" y="53"/>
                </a:lnTo>
                <a:lnTo>
                  <a:pt x="4" y="54"/>
                </a:lnTo>
                <a:lnTo>
                  <a:pt x="1" y="53"/>
                </a:lnTo>
                <a:lnTo>
                  <a:pt x="0" y="48"/>
                </a:lnTo>
                <a:lnTo>
                  <a:pt x="0" y="37"/>
                </a:lnTo>
                <a:lnTo>
                  <a:pt x="1" y="34"/>
                </a:lnTo>
                <a:lnTo>
                  <a:pt x="4" y="32"/>
                </a:lnTo>
                <a:lnTo>
                  <a:pt x="9" y="34"/>
                </a:lnTo>
                <a:lnTo>
                  <a:pt x="10" y="37"/>
                </a:lnTo>
                <a:close/>
                <a:moveTo>
                  <a:pt x="10" y="70"/>
                </a:moveTo>
                <a:lnTo>
                  <a:pt x="10" y="81"/>
                </a:lnTo>
                <a:lnTo>
                  <a:pt x="9" y="85"/>
                </a:lnTo>
                <a:lnTo>
                  <a:pt x="4" y="87"/>
                </a:lnTo>
                <a:lnTo>
                  <a:pt x="1" y="85"/>
                </a:lnTo>
                <a:lnTo>
                  <a:pt x="0" y="81"/>
                </a:lnTo>
                <a:lnTo>
                  <a:pt x="0" y="70"/>
                </a:lnTo>
                <a:lnTo>
                  <a:pt x="1" y="66"/>
                </a:lnTo>
                <a:lnTo>
                  <a:pt x="4" y="64"/>
                </a:lnTo>
                <a:lnTo>
                  <a:pt x="9" y="66"/>
                </a:lnTo>
                <a:lnTo>
                  <a:pt x="10" y="70"/>
                </a:lnTo>
                <a:close/>
                <a:moveTo>
                  <a:pt x="10" y="103"/>
                </a:moveTo>
                <a:lnTo>
                  <a:pt x="10" y="114"/>
                </a:lnTo>
                <a:lnTo>
                  <a:pt x="9" y="117"/>
                </a:lnTo>
                <a:lnTo>
                  <a:pt x="4" y="119"/>
                </a:lnTo>
                <a:lnTo>
                  <a:pt x="1" y="117"/>
                </a:lnTo>
                <a:lnTo>
                  <a:pt x="0" y="114"/>
                </a:lnTo>
                <a:lnTo>
                  <a:pt x="0" y="103"/>
                </a:lnTo>
                <a:lnTo>
                  <a:pt x="1" y="99"/>
                </a:lnTo>
                <a:lnTo>
                  <a:pt x="4" y="97"/>
                </a:lnTo>
                <a:lnTo>
                  <a:pt x="9" y="99"/>
                </a:lnTo>
                <a:lnTo>
                  <a:pt x="10" y="103"/>
                </a:lnTo>
                <a:close/>
                <a:moveTo>
                  <a:pt x="10" y="136"/>
                </a:moveTo>
                <a:lnTo>
                  <a:pt x="10" y="146"/>
                </a:lnTo>
                <a:lnTo>
                  <a:pt x="9" y="150"/>
                </a:lnTo>
                <a:lnTo>
                  <a:pt x="4" y="151"/>
                </a:lnTo>
                <a:lnTo>
                  <a:pt x="1" y="150"/>
                </a:lnTo>
                <a:lnTo>
                  <a:pt x="0" y="146"/>
                </a:lnTo>
                <a:lnTo>
                  <a:pt x="0" y="136"/>
                </a:lnTo>
                <a:lnTo>
                  <a:pt x="1" y="132"/>
                </a:lnTo>
                <a:lnTo>
                  <a:pt x="4" y="130"/>
                </a:lnTo>
                <a:lnTo>
                  <a:pt x="9" y="132"/>
                </a:lnTo>
                <a:lnTo>
                  <a:pt x="10" y="136"/>
                </a:lnTo>
                <a:close/>
                <a:moveTo>
                  <a:pt x="10" y="168"/>
                </a:moveTo>
                <a:lnTo>
                  <a:pt x="10" y="179"/>
                </a:lnTo>
                <a:lnTo>
                  <a:pt x="9" y="183"/>
                </a:lnTo>
                <a:lnTo>
                  <a:pt x="4" y="184"/>
                </a:lnTo>
                <a:lnTo>
                  <a:pt x="1" y="183"/>
                </a:lnTo>
                <a:lnTo>
                  <a:pt x="0" y="179"/>
                </a:lnTo>
                <a:lnTo>
                  <a:pt x="0" y="168"/>
                </a:lnTo>
                <a:lnTo>
                  <a:pt x="1" y="164"/>
                </a:lnTo>
                <a:lnTo>
                  <a:pt x="4" y="163"/>
                </a:lnTo>
                <a:lnTo>
                  <a:pt x="9" y="164"/>
                </a:lnTo>
                <a:lnTo>
                  <a:pt x="10" y="168"/>
                </a:lnTo>
                <a:close/>
                <a:moveTo>
                  <a:pt x="10" y="200"/>
                </a:moveTo>
                <a:lnTo>
                  <a:pt x="10" y="212"/>
                </a:lnTo>
                <a:lnTo>
                  <a:pt x="9" y="216"/>
                </a:lnTo>
                <a:lnTo>
                  <a:pt x="4" y="217"/>
                </a:lnTo>
                <a:lnTo>
                  <a:pt x="1" y="216"/>
                </a:lnTo>
                <a:lnTo>
                  <a:pt x="0" y="212"/>
                </a:lnTo>
                <a:lnTo>
                  <a:pt x="0" y="200"/>
                </a:lnTo>
                <a:lnTo>
                  <a:pt x="1" y="197"/>
                </a:lnTo>
                <a:lnTo>
                  <a:pt x="4" y="196"/>
                </a:lnTo>
                <a:lnTo>
                  <a:pt x="9" y="197"/>
                </a:lnTo>
                <a:lnTo>
                  <a:pt x="10" y="200"/>
                </a:lnTo>
                <a:close/>
                <a:moveTo>
                  <a:pt x="10" y="233"/>
                </a:moveTo>
                <a:lnTo>
                  <a:pt x="10" y="244"/>
                </a:lnTo>
                <a:lnTo>
                  <a:pt x="9" y="248"/>
                </a:lnTo>
                <a:lnTo>
                  <a:pt x="4" y="250"/>
                </a:lnTo>
                <a:lnTo>
                  <a:pt x="1" y="248"/>
                </a:lnTo>
                <a:lnTo>
                  <a:pt x="0" y="244"/>
                </a:lnTo>
                <a:lnTo>
                  <a:pt x="0" y="233"/>
                </a:lnTo>
                <a:lnTo>
                  <a:pt x="1" y="230"/>
                </a:lnTo>
                <a:lnTo>
                  <a:pt x="4" y="227"/>
                </a:lnTo>
                <a:lnTo>
                  <a:pt x="9" y="230"/>
                </a:lnTo>
                <a:lnTo>
                  <a:pt x="10" y="233"/>
                </a:lnTo>
                <a:close/>
                <a:moveTo>
                  <a:pt x="10" y="266"/>
                </a:moveTo>
                <a:lnTo>
                  <a:pt x="10" y="277"/>
                </a:lnTo>
                <a:lnTo>
                  <a:pt x="9" y="281"/>
                </a:lnTo>
                <a:lnTo>
                  <a:pt x="4" y="282"/>
                </a:lnTo>
                <a:lnTo>
                  <a:pt x="1" y="281"/>
                </a:lnTo>
                <a:lnTo>
                  <a:pt x="0" y="277"/>
                </a:lnTo>
                <a:lnTo>
                  <a:pt x="0" y="266"/>
                </a:lnTo>
                <a:lnTo>
                  <a:pt x="1" y="263"/>
                </a:lnTo>
                <a:lnTo>
                  <a:pt x="4" y="260"/>
                </a:lnTo>
                <a:lnTo>
                  <a:pt x="9" y="263"/>
                </a:lnTo>
                <a:lnTo>
                  <a:pt x="10" y="266"/>
                </a:lnTo>
                <a:close/>
                <a:moveTo>
                  <a:pt x="10" y="299"/>
                </a:moveTo>
                <a:lnTo>
                  <a:pt x="10" y="309"/>
                </a:lnTo>
                <a:lnTo>
                  <a:pt x="9" y="314"/>
                </a:lnTo>
                <a:lnTo>
                  <a:pt x="4" y="315"/>
                </a:lnTo>
                <a:lnTo>
                  <a:pt x="1" y="314"/>
                </a:lnTo>
                <a:lnTo>
                  <a:pt x="0" y="309"/>
                </a:lnTo>
                <a:lnTo>
                  <a:pt x="0" y="299"/>
                </a:lnTo>
                <a:lnTo>
                  <a:pt x="1" y="295"/>
                </a:lnTo>
                <a:lnTo>
                  <a:pt x="4" y="293"/>
                </a:lnTo>
                <a:lnTo>
                  <a:pt x="9" y="295"/>
                </a:lnTo>
                <a:lnTo>
                  <a:pt x="10" y="299"/>
                </a:lnTo>
                <a:close/>
                <a:moveTo>
                  <a:pt x="10" y="332"/>
                </a:moveTo>
                <a:lnTo>
                  <a:pt x="10" y="342"/>
                </a:lnTo>
                <a:lnTo>
                  <a:pt x="9" y="346"/>
                </a:lnTo>
                <a:lnTo>
                  <a:pt x="4" y="348"/>
                </a:lnTo>
                <a:lnTo>
                  <a:pt x="1" y="346"/>
                </a:lnTo>
                <a:lnTo>
                  <a:pt x="0" y="342"/>
                </a:lnTo>
                <a:lnTo>
                  <a:pt x="0" y="332"/>
                </a:lnTo>
                <a:lnTo>
                  <a:pt x="1" y="327"/>
                </a:lnTo>
                <a:lnTo>
                  <a:pt x="4" y="326"/>
                </a:lnTo>
                <a:lnTo>
                  <a:pt x="9" y="327"/>
                </a:lnTo>
                <a:lnTo>
                  <a:pt x="10" y="332"/>
                </a:lnTo>
                <a:close/>
                <a:moveTo>
                  <a:pt x="10" y="363"/>
                </a:moveTo>
                <a:lnTo>
                  <a:pt x="10" y="375"/>
                </a:lnTo>
                <a:lnTo>
                  <a:pt x="9" y="379"/>
                </a:lnTo>
                <a:lnTo>
                  <a:pt x="4" y="380"/>
                </a:lnTo>
                <a:lnTo>
                  <a:pt x="1" y="379"/>
                </a:lnTo>
                <a:lnTo>
                  <a:pt x="0" y="375"/>
                </a:lnTo>
                <a:lnTo>
                  <a:pt x="0" y="363"/>
                </a:lnTo>
                <a:lnTo>
                  <a:pt x="1" y="360"/>
                </a:lnTo>
                <a:lnTo>
                  <a:pt x="4" y="359"/>
                </a:lnTo>
                <a:lnTo>
                  <a:pt x="9" y="360"/>
                </a:lnTo>
                <a:lnTo>
                  <a:pt x="10" y="363"/>
                </a:lnTo>
                <a:close/>
                <a:moveTo>
                  <a:pt x="10" y="396"/>
                </a:moveTo>
                <a:lnTo>
                  <a:pt x="10" y="408"/>
                </a:lnTo>
                <a:lnTo>
                  <a:pt x="9" y="411"/>
                </a:lnTo>
                <a:lnTo>
                  <a:pt x="4" y="413"/>
                </a:lnTo>
                <a:lnTo>
                  <a:pt x="1" y="411"/>
                </a:lnTo>
                <a:lnTo>
                  <a:pt x="0" y="408"/>
                </a:lnTo>
                <a:lnTo>
                  <a:pt x="0" y="396"/>
                </a:lnTo>
                <a:lnTo>
                  <a:pt x="1" y="393"/>
                </a:lnTo>
                <a:lnTo>
                  <a:pt x="4" y="391"/>
                </a:lnTo>
                <a:lnTo>
                  <a:pt x="9" y="393"/>
                </a:lnTo>
                <a:lnTo>
                  <a:pt x="10" y="396"/>
                </a:lnTo>
                <a:close/>
                <a:moveTo>
                  <a:pt x="10" y="429"/>
                </a:moveTo>
                <a:lnTo>
                  <a:pt x="10" y="440"/>
                </a:lnTo>
                <a:lnTo>
                  <a:pt x="9" y="444"/>
                </a:lnTo>
                <a:lnTo>
                  <a:pt x="4" y="445"/>
                </a:lnTo>
                <a:lnTo>
                  <a:pt x="1" y="444"/>
                </a:lnTo>
                <a:lnTo>
                  <a:pt x="0" y="440"/>
                </a:lnTo>
                <a:lnTo>
                  <a:pt x="0" y="429"/>
                </a:lnTo>
                <a:lnTo>
                  <a:pt x="1" y="426"/>
                </a:lnTo>
                <a:lnTo>
                  <a:pt x="4" y="423"/>
                </a:lnTo>
                <a:lnTo>
                  <a:pt x="9" y="426"/>
                </a:lnTo>
                <a:lnTo>
                  <a:pt x="10" y="429"/>
                </a:lnTo>
                <a:close/>
                <a:moveTo>
                  <a:pt x="10" y="462"/>
                </a:moveTo>
                <a:lnTo>
                  <a:pt x="10" y="472"/>
                </a:lnTo>
                <a:lnTo>
                  <a:pt x="9" y="477"/>
                </a:lnTo>
                <a:lnTo>
                  <a:pt x="4" y="478"/>
                </a:lnTo>
                <a:lnTo>
                  <a:pt x="1" y="477"/>
                </a:lnTo>
                <a:lnTo>
                  <a:pt x="0" y="472"/>
                </a:lnTo>
                <a:lnTo>
                  <a:pt x="0" y="462"/>
                </a:lnTo>
                <a:lnTo>
                  <a:pt x="1" y="459"/>
                </a:lnTo>
                <a:lnTo>
                  <a:pt x="4" y="456"/>
                </a:lnTo>
                <a:lnTo>
                  <a:pt x="9" y="459"/>
                </a:lnTo>
                <a:lnTo>
                  <a:pt x="10" y="462"/>
                </a:lnTo>
                <a:close/>
                <a:moveTo>
                  <a:pt x="10" y="495"/>
                </a:moveTo>
                <a:lnTo>
                  <a:pt x="10" y="505"/>
                </a:lnTo>
                <a:lnTo>
                  <a:pt x="9" y="510"/>
                </a:lnTo>
                <a:lnTo>
                  <a:pt x="4" y="511"/>
                </a:lnTo>
                <a:lnTo>
                  <a:pt x="1" y="510"/>
                </a:lnTo>
                <a:lnTo>
                  <a:pt x="0" y="505"/>
                </a:lnTo>
                <a:lnTo>
                  <a:pt x="0" y="495"/>
                </a:lnTo>
                <a:lnTo>
                  <a:pt x="1" y="490"/>
                </a:lnTo>
                <a:lnTo>
                  <a:pt x="4" y="489"/>
                </a:lnTo>
                <a:lnTo>
                  <a:pt x="9" y="490"/>
                </a:lnTo>
                <a:lnTo>
                  <a:pt x="10" y="495"/>
                </a:lnTo>
                <a:close/>
                <a:moveTo>
                  <a:pt x="10" y="527"/>
                </a:moveTo>
                <a:lnTo>
                  <a:pt x="10" y="538"/>
                </a:lnTo>
                <a:lnTo>
                  <a:pt x="9" y="542"/>
                </a:lnTo>
                <a:lnTo>
                  <a:pt x="4" y="544"/>
                </a:lnTo>
                <a:lnTo>
                  <a:pt x="1" y="542"/>
                </a:lnTo>
                <a:lnTo>
                  <a:pt x="0" y="538"/>
                </a:lnTo>
                <a:lnTo>
                  <a:pt x="0" y="527"/>
                </a:lnTo>
                <a:lnTo>
                  <a:pt x="1" y="523"/>
                </a:lnTo>
                <a:lnTo>
                  <a:pt x="4" y="522"/>
                </a:lnTo>
                <a:lnTo>
                  <a:pt x="9" y="523"/>
                </a:lnTo>
                <a:lnTo>
                  <a:pt x="10" y="527"/>
                </a:lnTo>
                <a:close/>
                <a:moveTo>
                  <a:pt x="10" y="559"/>
                </a:moveTo>
                <a:lnTo>
                  <a:pt x="10" y="571"/>
                </a:lnTo>
                <a:lnTo>
                  <a:pt x="9" y="574"/>
                </a:lnTo>
                <a:lnTo>
                  <a:pt x="4" y="576"/>
                </a:lnTo>
                <a:lnTo>
                  <a:pt x="1" y="574"/>
                </a:lnTo>
                <a:lnTo>
                  <a:pt x="0" y="571"/>
                </a:lnTo>
                <a:lnTo>
                  <a:pt x="0" y="559"/>
                </a:lnTo>
                <a:lnTo>
                  <a:pt x="1" y="556"/>
                </a:lnTo>
                <a:lnTo>
                  <a:pt x="4" y="554"/>
                </a:lnTo>
                <a:lnTo>
                  <a:pt x="9" y="556"/>
                </a:lnTo>
                <a:lnTo>
                  <a:pt x="10" y="559"/>
                </a:lnTo>
                <a:close/>
                <a:moveTo>
                  <a:pt x="10" y="592"/>
                </a:moveTo>
                <a:lnTo>
                  <a:pt x="10" y="604"/>
                </a:lnTo>
                <a:lnTo>
                  <a:pt x="9" y="607"/>
                </a:lnTo>
                <a:lnTo>
                  <a:pt x="4" y="608"/>
                </a:lnTo>
                <a:lnTo>
                  <a:pt x="1" y="607"/>
                </a:lnTo>
                <a:lnTo>
                  <a:pt x="0" y="604"/>
                </a:lnTo>
                <a:lnTo>
                  <a:pt x="0" y="592"/>
                </a:lnTo>
                <a:lnTo>
                  <a:pt x="1" y="589"/>
                </a:lnTo>
                <a:lnTo>
                  <a:pt x="4" y="587"/>
                </a:lnTo>
                <a:lnTo>
                  <a:pt x="9" y="589"/>
                </a:lnTo>
                <a:lnTo>
                  <a:pt x="10" y="592"/>
                </a:lnTo>
                <a:close/>
                <a:moveTo>
                  <a:pt x="10" y="625"/>
                </a:moveTo>
                <a:lnTo>
                  <a:pt x="10" y="635"/>
                </a:lnTo>
                <a:lnTo>
                  <a:pt x="9" y="640"/>
                </a:lnTo>
                <a:lnTo>
                  <a:pt x="4" y="641"/>
                </a:lnTo>
                <a:lnTo>
                  <a:pt x="1" y="640"/>
                </a:lnTo>
                <a:lnTo>
                  <a:pt x="0" y="635"/>
                </a:lnTo>
                <a:lnTo>
                  <a:pt x="0" y="625"/>
                </a:lnTo>
                <a:lnTo>
                  <a:pt x="1" y="622"/>
                </a:lnTo>
                <a:lnTo>
                  <a:pt x="4" y="620"/>
                </a:lnTo>
                <a:lnTo>
                  <a:pt x="9" y="622"/>
                </a:lnTo>
                <a:lnTo>
                  <a:pt x="10" y="625"/>
                </a:lnTo>
                <a:close/>
                <a:moveTo>
                  <a:pt x="10" y="658"/>
                </a:moveTo>
                <a:lnTo>
                  <a:pt x="10" y="668"/>
                </a:lnTo>
                <a:lnTo>
                  <a:pt x="9" y="673"/>
                </a:lnTo>
                <a:lnTo>
                  <a:pt x="4" y="674"/>
                </a:lnTo>
                <a:lnTo>
                  <a:pt x="1" y="673"/>
                </a:lnTo>
                <a:lnTo>
                  <a:pt x="0" y="668"/>
                </a:lnTo>
                <a:lnTo>
                  <a:pt x="0" y="658"/>
                </a:lnTo>
                <a:lnTo>
                  <a:pt x="1" y="654"/>
                </a:lnTo>
                <a:lnTo>
                  <a:pt x="4" y="652"/>
                </a:lnTo>
                <a:lnTo>
                  <a:pt x="9" y="654"/>
                </a:lnTo>
                <a:lnTo>
                  <a:pt x="10" y="658"/>
                </a:lnTo>
                <a:close/>
                <a:moveTo>
                  <a:pt x="10" y="690"/>
                </a:moveTo>
                <a:lnTo>
                  <a:pt x="10" y="701"/>
                </a:lnTo>
                <a:lnTo>
                  <a:pt x="9" y="706"/>
                </a:lnTo>
                <a:lnTo>
                  <a:pt x="4" y="707"/>
                </a:lnTo>
                <a:lnTo>
                  <a:pt x="1" y="706"/>
                </a:lnTo>
                <a:lnTo>
                  <a:pt x="0" y="701"/>
                </a:lnTo>
                <a:lnTo>
                  <a:pt x="0" y="690"/>
                </a:lnTo>
                <a:lnTo>
                  <a:pt x="1" y="686"/>
                </a:lnTo>
                <a:lnTo>
                  <a:pt x="4" y="685"/>
                </a:lnTo>
                <a:lnTo>
                  <a:pt x="9" y="686"/>
                </a:lnTo>
                <a:lnTo>
                  <a:pt x="10" y="690"/>
                </a:lnTo>
                <a:close/>
                <a:moveTo>
                  <a:pt x="10" y="723"/>
                </a:moveTo>
                <a:lnTo>
                  <a:pt x="10" y="734"/>
                </a:lnTo>
                <a:lnTo>
                  <a:pt x="9" y="737"/>
                </a:lnTo>
                <a:lnTo>
                  <a:pt x="4" y="740"/>
                </a:lnTo>
                <a:lnTo>
                  <a:pt x="1" y="737"/>
                </a:lnTo>
                <a:lnTo>
                  <a:pt x="0" y="734"/>
                </a:lnTo>
                <a:lnTo>
                  <a:pt x="0" y="723"/>
                </a:lnTo>
                <a:lnTo>
                  <a:pt x="1" y="719"/>
                </a:lnTo>
                <a:lnTo>
                  <a:pt x="4" y="717"/>
                </a:lnTo>
                <a:lnTo>
                  <a:pt x="9" y="719"/>
                </a:lnTo>
                <a:lnTo>
                  <a:pt x="10" y="723"/>
                </a:lnTo>
                <a:close/>
                <a:moveTo>
                  <a:pt x="10" y="756"/>
                </a:moveTo>
                <a:lnTo>
                  <a:pt x="10" y="767"/>
                </a:lnTo>
                <a:lnTo>
                  <a:pt x="9" y="770"/>
                </a:lnTo>
                <a:lnTo>
                  <a:pt x="4" y="771"/>
                </a:lnTo>
                <a:lnTo>
                  <a:pt x="1" y="770"/>
                </a:lnTo>
                <a:lnTo>
                  <a:pt x="0" y="767"/>
                </a:lnTo>
                <a:lnTo>
                  <a:pt x="0" y="756"/>
                </a:lnTo>
                <a:lnTo>
                  <a:pt x="1" y="752"/>
                </a:lnTo>
                <a:lnTo>
                  <a:pt x="4" y="750"/>
                </a:lnTo>
                <a:lnTo>
                  <a:pt x="9" y="752"/>
                </a:lnTo>
                <a:lnTo>
                  <a:pt x="10" y="756"/>
                </a:lnTo>
                <a:close/>
                <a:moveTo>
                  <a:pt x="10" y="788"/>
                </a:moveTo>
                <a:lnTo>
                  <a:pt x="10" y="799"/>
                </a:lnTo>
                <a:lnTo>
                  <a:pt x="9" y="803"/>
                </a:lnTo>
                <a:lnTo>
                  <a:pt x="4" y="804"/>
                </a:lnTo>
                <a:lnTo>
                  <a:pt x="1" y="803"/>
                </a:lnTo>
                <a:lnTo>
                  <a:pt x="0" y="799"/>
                </a:lnTo>
                <a:lnTo>
                  <a:pt x="0" y="788"/>
                </a:lnTo>
                <a:lnTo>
                  <a:pt x="1" y="785"/>
                </a:lnTo>
                <a:lnTo>
                  <a:pt x="4" y="783"/>
                </a:lnTo>
                <a:lnTo>
                  <a:pt x="9" y="785"/>
                </a:lnTo>
                <a:lnTo>
                  <a:pt x="10" y="788"/>
                </a:lnTo>
                <a:close/>
                <a:moveTo>
                  <a:pt x="10" y="821"/>
                </a:moveTo>
                <a:lnTo>
                  <a:pt x="10" y="829"/>
                </a:lnTo>
                <a:lnTo>
                  <a:pt x="9" y="834"/>
                </a:lnTo>
                <a:lnTo>
                  <a:pt x="4" y="835"/>
                </a:lnTo>
                <a:lnTo>
                  <a:pt x="1" y="834"/>
                </a:lnTo>
                <a:lnTo>
                  <a:pt x="0" y="829"/>
                </a:lnTo>
                <a:lnTo>
                  <a:pt x="0" y="821"/>
                </a:lnTo>
                <a:lnTo>
                  <a:pt x="1" y="817"/>
                </a:lnTo>
                <a:lnTo>
                  <a:pt x="4" y="816"/>
                </a:lnTo>
                <a:lnTo>
                  <a:pt x="9" y="817"/>
                </a:lnTo>
                <a:lnTo>
                  <a:pt x="10" y="821"/>
                </a:lnTo>
                <a:close/>
              </a:path>
            </a:pathLst>
          </a:custGeom>
          <a:solidFill>
            <a:srgbClr val="000000"/>
          </a:solidFill>
          <a:ln>
            <a:solidFill>
              <a:srgbClr val="000000"/>
            </a:solidFill>
          </a:ln>
        </p:spPr>
        <p:style>
          <a:lnRef idx="0"/>
          <a:fillRef idx="0"/>
          <a:effectRef idx="0"/>
          <a:fontRef idx="minor"/>
        </p:style>
      </p:sp>
      <p:sp>
        <p:nvSpPr>
          <p:cNvPr id="2026" name="CustomShape 143"/>
          <p:cNvSpPr/>
          <p:nvPr/>
        </p:nvSpPr>
        <p:spPr>
          <a:xfrm>
            <a:off x="3137760" y="4245120"/>
            <a:ext cx="87480" cy="43560"/>
          </a:xfrm>
          <a:custGeom>
            <a:avLst/>
            <a:gdLst/>
            <a:ahLst/>
            <a:rect l="l" t="t" r="r" b="b"/>
            <a:pathLst>
              <a:path w="98" h="48">
                <a:moveTo>
                  <a:pt x="0" y="0"/>
                </a:moveTo>
                <a:lnTo>
                  <a:pt x="48" y="48"/>
                </a:lnTo>
                <a:lnTo>
                  <a:pt x="98" y="0"/>
                </a:lnTo>
              </a:path>
            </a:pathLst>
          </a:custGeom>
          <a:noFill/>
          <a:ln>
            <a:solidFill>
              <a:srgbClr val="000000"/>
            </a:solidFill>
          </a:ln>
        </p:spPr>
        <p:style>
          <a:lnRef idx="0"/>
          <a:fillRef idx="0"/>
          <a:effectRef idx="0"/>
          <a:fontRef idx="minor"/>
        </p:style>
      </p:sp>
      <p:sp>
        <p:nvSpPr>
          <p:cNvPr id="2027" name="CustomShape 144"/>
          <p:cNvSpPr/>
          <p:nvPr/>
        </p:nvSpPr>
        <p:spPr>
          <a:xfrm>
            <a:off x="3693960" y="3265560"/>
            <a:ext cx="600120" cy="1027080"/>
          </a:xfrm>
          <a:custGeom>
            <a:avLst/>
            <a:gdLst/>
            <a:ahLst/>
            <a:rect l="l" t="t" r="r" b="b"/>
            <a:pathLst>
              <a:path w="688" h="1174">
                <a:moveTo>
                  <a:pt x="0" y="1168"/>
                </a:moveTo>
                <a:lnTo>
                  <a:pt x="0" y="1158"/>
                </a:lnTo>
                <a:lnTo>
                  <a:pt x="3" y="1154"/>
                </a:lnTo>
                <a:lnTo>
                  <a:pt x="6" y="1152"/>
                </a:lnTo>
                <a:lnTo>
                  <a:pt x="10" y="1154"/>
                </a:lnTo>
                <a:lnTo>
                  <a:pt x="12" y="1158"/>
                </a:lnTo>
                <a:lnTo>
                  <a:pt x="12" y="1168"/>
                </a:lnTo>
                <a:lnTo>
                  <a:pt x="10" y="1173"/>
                </a:lnTo>
                <a:lnTo>
                  <a:pt x="6" y="1174"/>
                </a:lnTo>
                <a:lnTo>
                  <a:pt x="3" y="1173"/>
                </a:lnTo>
                <a:lnTo>
                  <a:pt x="0" y="1168"/>
                </a:lnTo>
                <a:close/>
                <a:moveTo>
                  <a:pt x="0" y="1135"/>
                </a:moveTo>
                <a:lnTo>
                  <a:pt x="0" y="1125"/>
                </a:lnTo>
                <a:lnTo>
                  <a:pt x="3" y="1121"/>
                </a:lnTo>
                <a:lnTo>
                  <a:pt x="6" y="1120"/>
                </a:lnTo>
                <a:lnTo>
                  <a:pt x="10" y="1121"/>
                </a:lnTo>
                <a:lnTo>
                  <a:pt x="12" y="1125"/>
                </a:lnTo>
                <a:lnTo>
                  <a:pt x="12" y="1135"/>
                </a:lnTo>
                <a:lnTo>
                  <a:pt x="10" y="1140"/>
                </a:lnTo>
                <a:lnTo>
                  <a:pt x="6" y="1141"/>
                </a:lnTo>
                <a:lnTo>
                  <a:pt x="3" y="1140"/>
                </a:lnTo>
                <a:lnTo>
                  <a:pt x="0" y="1135"/>
                </a:lnTo>
                <a:close/>
                <a:moveTo>
                  <a:pt x="0" y="1104"/>
                </a:moveTo>
                <a:lnTo>
                  <a:pt x="0" y="1092"/>
                </a:lnTo>
                <a:lnTo>
                  <a:pt x="3" y="1089"/>
                </a:lnTo>
                <a:lnTo>
                  <a:pt x="6" y="1087"/>
                </a:lnTo>
                <a:lnTo>
                  <a:pt x="10" y="1089"/>
                </a:lnTo>
                <a:lnTo>
                  <a:pt x="12" y="1092"/>
                </a:lnTo>
                <a:lnTo>
                  <a:pt x="12" y="1104"/>
                </a:lnTo>
                <a:lnTo>
                  <a:pt x="10" y="1107"/>
                </a:lnTo>
                <a:lnTo>
                  <a:pt x="6" y="1108"/>
                </a:lnTo>
                <a:lnTo>
                  <a:pt x="3" y="1107"/>
                </a:lnTo>
                <a:lnTo>
                  <a:pt x="0" y="1104"/>
                </a:lnTo>
                <a:close/>
                <a:moveTo>
                  <a:pt x="0" y="1071"/>
                </a:moveTo>
                <a:lnTo>
                  <a:pt x="0" y="1059"/>
                </a:lnTo>
                <a:lnTo>
                  <a:pt x="3" y="1056"/>
                </a:lnTo>
                <a:lnTo>
                  <a:pt x="6" y="1054"/>
                </a:lnTo>
                <a:lnTo>
                  <a:pt x="10" y="1056"/>
                </a:lnTo>
                <a:lnTo>
                  <a:pt x="12" y="1059"/>
                </a:lnTo>
                <a:lnTo>
                  <a:pt x="12" y="1071"/>
                </a:lnTo>
                <a:lnTo>
                  <a:pt x="10" y="1074"/>
                </a:lnTo>
                <a:lnTo>
                  <a:pt x="6" y="1076"/>
                </a:lnTo>
                <a:lnTo>
                  <a:pt x="3" y="1074"/>
                </a:lnTo>
                <a:lnTo>
                  <a:pt x="0" y="1071"/>
                </a:lnTo>
                <a:close/>
                <a:moveTo>
                  <a:pt x="0" y="1038"/>
                </a:moveTo>
                <a:lnTo>
                  <a:pt x="0" y="1027"/>
                </a:lnTo>
                <a:lnTo>
                  <a:pt x="3" y="1023"/>
                </a:lnTo>
                <a:lnTo>
                  <a:pt x="6" y="1022"/>
                </a:lnTo>
                <a:lnTo>
                  <a:pt x="10" y="1023"/>
                </a:lnTo>
                <a:lnTo>
                  <a:pt x="12" y="1027"/>
                </a:lnTo>
                <a:lnTo>
                  <a:pt x="12" y="1038"/>
                </a:lnTo>
                <a:lnTo>
                  <a:pt x="10" y="1041"/>
                </a:lnTo>
                <a:lnTo>
                  <a:pt x="6" y="1044"/>
                </a:lnTo>
                <a:lnTo>
                  <a:pt x="3" y="1041"/>
                </a:lnTo>
                <a:lnTo>
                  <a:pt x="0" y="1038"/>
                </a:lnTo>
                <a:close/>
                <a:moveTo>
                  <a:pt x="0" y="1005"/>
                </a:moveTo>
                <a:lnTo>
                  <a:pt x="0" y="995"/>
                </a:lnTo>
                <a:lnTo>
                  <a:pt x="3" y="990"/>
                </a:lnTo>
                <a:lnTo>
                  <a:pt x="6" y="989"/>
                </a:lnTo>
                <a:lnTo>
                  <a:pt x="10" y="990"/>
                </a:lnTo>
                <a:lnTo>
                  <a:pt x="12" y="995"/>
                </a:lnTo>
                <a:lnTo>
                  <a:pt x="12" y="1005"/>
                </a:lnTo>
                <a:lnTo>
                  <a:pt x="10" y="1010"/>
                </a:lnTo>
                <a:lnTo>
                  <a:pt x="6" y="1011"/>
                </a:lnTo>
                <a:lnTo>
                  <a:pt x="3" y="1010"/>
                </a:lnTo>
                <a:lnTo>
                  <a:pt x="0" y="1005"/>
                </a:lnTo>
                <a:close/>
                <a:moveTo>
                  <a:pt x="0" y="972"/>
                </a:moveTo>
                <a:lnTo>
                  <a:pt x="0" y="962"/>
                </a:lnTo>
                <a:lnTo>
                  <a:pt x="3" y="957"/>
                </a:lnTo>
                <a:lnTo>
                  <a:pt x="6" y="956"/>
                </a:lnTo>
                <a:lnTo>
                  <a:pt x="10" y="957"/>
                </a:lnTo>
                <a:lnTo>
                  <a:pt x="12" y="962"/>
                </a:lnTo>
                <a:lnTo>
                  <a:pt x="12" y="972"/>
                </a:lnTo>
                <a:lnTo>
                  <a:pt x="10" y="977"/>
                </a:lnTo>
                <a:lnTo>
                  <a:pt x="6" y="978"/>
                </a:lnTo>
                <a:lnTo>
                  <a:pt x="3" y="977"/>
                </a:lnTo>
                <a:lnTo>
                  <a:pt x="0" y="972"/>
                </a:lnTo>
                <a:close/>
                <a:moveTo>
                  <a:pt x="0" y="940"/>
                </a:moveTo>
                <a:lnTo>
                  <a:pt x="0" y="929"/>
                </a:lnTo>
                <a:lnTo>
                  <a:pt x="3" y="926"/>
                </a:lnTo>
                <a:lnTo>
                  <a:pt x="6" y="923"/>
                </a:lnTo>
                <a:lnTo>
                  <a:pt x="10" y="926"/>
                </a:lnTo>
                <a:lnTo>
                  <a:pt x="12" y="929"/>
                </a:lnTo>
                <a:lnTo>
                  <a:pt x="12" y="940"/>
                </a:lnTo>
                <a:lnTo>
                  <a:pt x="10" y="944"/>
                </a:lnTo>
                <a:lnTo>
                  <a:pt x="6" y="945"/>
                </a:lnTo>
                <a:lnTo>
                  <a:pt x="3" y="944"/>
                </a:lnTo>
                <a:lnTo>
                  <a:pt x="0" y="940"/>
                </a:lnTo>
                <a:close/>
                <a:moveTo>
                  <a:pt x="0" y="908"/>
                </a:moveTo>
                <a:lnTo>
                  <a:pt x="0" y="896"/>
                </a:lnTo>
                <a:lnTo>
                  <a:pt x="3" y="893"/>
                </a:lnTo>
                <a:lnTo>
                  <a:pt x="6" y="891"/>
                </a:lnTo>
                <a:lnTo>
                  <a:pt x="10" y="893"/>
                </a:lnTo>
                <a:lnTo>
                  <a:pt x="12" y="896"/>
                </a:lnTo>
                <a:lnTo>
                  <a:pt x="12" y="908"/>
                </a:lnTo>
                <a:lnTo>
                  <a:pt x="10" y="911"/>
                </a:lnTo>
                <a:lnTo>
                  <a:pt x="6" y="913"/>
                </a:lnTo>
                <a:lnTo>
                  <a:pt x="3" y="911"/>
                </a:lnTo>
                <a:lnTo>
                  <a:pt x="0" y="908"/>
                </a:lnTo>
                <a:close/>
                <a:moveTo>
                  <a:pt x="0" y="875"/>
                </a:moveTo>
                <a:lnTo>
                  <a:pt x="0" y="863"/>
                </a:lnTo>
                <a:lnTo>
                  <a:pt x="3" y="860"/>
                </a:lnTo>
                <a:lnTo>
                  <a:pt x="6" y="859"/>
                </a:lnTo>
                <a:lnTo>
                  <a:pt x="10" y="860"/>
                </a:lnTo>
                <a:lnTo>
                  <a:pt x="12" y="863"/>
                </a:lnTo>
                <a:lnTo>
                  <a:pt x="12" y="875"/>
                </a:lnTo>
                <a:lnTo>
                  <a:pt x="10" y="878"/>
                </a:lnTo>
                <a:lnTo>
                  <a:pt x="6" y="880"/>
                </a:lnTo>
                <a:lnTo>
                  <a:pt x="3" y="878"/>
                </a:lnTo>
                <a:lnTo>
                  <a:pt x="0" y="875"/>
                </a:lnTo>
                <a:close/>
                <a:moveTo>
                  <a:pt x="0" y="842"/>
                </a:moveTo>
                <a:lnTo>
                  <a:pt x="0" y="832"/>
                </a:lnTo>
                <a:lnTo>
                  <a:pt x="3" y="827"/>
                </a:lnTo>
                <a:lnTo>
                  <a:pt x="6" y="826"/>
                </a:lnTo>
                <a:lnTo>
                  <a:pt x="10" y="827"/>
                </a:lnTo>
                <a:lnTo>
                  <a:pt x="12" y="832"/>
                </a:lnTo>
                <a:lnTo>
                  <a:pt x="12" y="842"/>
                </a:lnTo>
                <a:lnTo>
                  <a:pt x="10" y="846"/>
                </a:lnTo>
                <a:lnTo>
                  <a:pt x="6" y="847"/>
                </a:lnTo>
                <a:lnTo>
                  <a:pt x="3" y="846"/>
                </a:lnTo>
                <a:lnTo>
                  <a:pt x="0" y="842"/>
                </a:lnTo>
                <a:close/>
                <a:moveTo>
                  <a:pt x="0" y="809"/>
                </a:moveTo>
                <a:lnTo>
                  <a:pt x="0" y="799"/>
                </a:lnTo>
                <a:lnTo>
                  <a:pt x="3" y="794"/>
                </a:lnTo>
                <a:lnTo>
                  <a:pt x="6" y="793"/>
                </a:lnTo>
                <a:lnTo>
                  <a:pt x="10" y="794"/>
                </a:lnTo>
                <a:lnTo>
                  <a:pt x="12" y="799"/>
                </a:lnTo>
                <a:lnTo>
                  <a:pt x="12" y="809"/>
                </a:lnTo>
                <a:lnTo>
                  <a:pt x="10" y="813"/>
                </a:lnTo>
                <a:lnTo>
                  <a:pt x="6" y="815"/>
                </a:lnTo>
                <a:lnTo>
                  <a:pt x="3" y="813"/>
                </a:lnTo>
                <a:lnTo>
                  <a:pt x="0" y="809"/>
                </a:lnTo>
                <a:close/>
                <a:moveTo>
                  <a:pt x="0" y="777"/>
                </a:moveTo>
                <a:lnTo>
                  <a:pt x="0" y="766"/>
                </a:lnTo>
                <a:lnTo>
                  <a:pt x="3" y="762"/>
                </a:lnTo>
                <a:lnTo>
                  <a:pt x="6" y="760"/>
                </a:lnTo>
                <a:lnTo>
                  <a:pt x="10" y="762"/>
                </a:lnTo>
                <a:lnTo>
                  <a:pt x="12" y="766"/>
                </a:lnTo>
                <a:lnTo>
                  <a:pt x="12" y="777"/>
                </a:lnTo>
                <a:lnTo>
                  <a:pt x="10" y="781"/>
                </a:lnTo>
                <a:lnTo>
                  <a:pt x="6" y="782"/>
                </a:lnTo>
                <a:lnTo>
                  <a:pt x="3" y="781"/>
                </a:lnTo>
                <a:lnTo>
                  <a:pt x="0" y="777"/>
                </a:lnTo>
                <a:close/>
                <a:moveTo>
                  <a:pt x="0" y="744"/>
                </a:moveTo>
                <a:lnTo>
                  <a:pt x="0" y="733"/>
                </a:lnTo>
                <a:lnTo>
                  <a:pt x="3" y="730"/>
                </a:lnTo>
                <a:lnTo>
                  <a:pt x="6" y="727"/>
                </a:lnTo>
                <a:lnTo>
                  <a:pt x="10" y="730"/>
                </a:lnTo>
                <a:lnTo>
                  <a:pt x="12" y="733"/>
                </a:lnTo>
                <a:lnTo>
                  <a:pt x="12" y="744"/>
                </a:lnTo>
                <a:lnTo>
                  <a:pt x="10" y="748"/>
                </a:lnTo>
                <a:lnTo>
                  <a:pt x="6" y="750"/>
                </a:lnTo>
                <a:lnTo>
                  <a:pt x="3" y="748"/>
                </a:lnTo>
                <a:lnTo>
                  <a:pt x="0" y="744"/>
                </a:lnTo>
                <a:close/>
                <a:moveTo>
                  <a:pt x="0" y="711"/>
                </a:moveTo>
                <a:lnTo>
                  <a:pt x="0" y="700"/>
                </a:lnTo>
                <a:lnTo>
                  <a:pt x="3" y="697"/>
                </a:lnTo>
                <a:lnTo>
                  <a:pt x="6" y="696"/>
                </a:lnTo>
                <a:lnTo>
                  <a:pt x="10" y="697"/>
                </a:lnTo>
                <a:lnTo>
                  <a:pt x="12" y="700"/>
                </a:lnTo>
                <a:lnTo>
                  <a:pt x="12" y="711"/>
                </a:lnTo>
                <a:lnTo>
                  <a:pt x="10" y="715"/>
                </a:lnTo>
                <a:lnTo>
                  <a:pt x="6" y="717"/>
                </a:lnTo>
                <a:lnTo>
                  <a:pt x="3" y="715"/>
                </a:lnTo>
                <a:lnTo>
                  <a:pt x="0" y="711"/>
                </a:lnTo>
                <a:close/>
                <a:moveTo>
                  <a:pt x="0" y="679"/>
                </a:moveTo>
                <a:lnTo>
                  <a:pt x="0" y="668"/>
                </a:lnTo>
                <a:lnTo>
                  <a:pt x="3" y="664"/>
                </a:lnTo>
                <a:lnTo>
                  <a:pt x="6" y="663"/>
                </a:lnTo>
                <a:lnTo>
                  <a:pt x="10" y="664"/>
                </a:lnTo>
                <a:lnTo>
                  <a:pt x="12" y="668"/>
                </a:lnTo>
                <a:lnTo>
                  <a:pt x="12" y="679"/>
                </a:lnTo>
                <a:lnTo>
                  <a:pt x="10" y="683"/>
                </a:lnTo>
                <a:lnTo>
                  <a:pt x="6" y="684"/>
                </a:lnTo>
                <a:lnTo>
                  <a:pt x="3" y="683"/>
                </a:lnTo>
                <a:lnTo>
                  <a:pt x="0" y="679"/>
                </a:lnTo>
                <a:close/>
                <a:moveTo>
                  <a:pt x="0" y="646"/>
                </a:moveTo>
                <a:lnTo>
                  <a:pt x="0" y="636"/>
                </a:lnTo>
                <a:lnTo>
                  <a:pt x="3" y="631"/>
                </a:lnTo>
                <a:lnTo>
                  <a:pt x="6" y="630"/>
                </a:lnTo>
                <a:lnTo>
                  <a:pt x="10" y="631"/>
                </a:lnTo>
                <a:lnTo>
                  <a:pt x="12" y="636"/>
                </a:lnTo>
                <a:lnTo>
                  <a:pt x="12" y="646"/>
                </a:lnTo>
                <a:lnTo>
                  <a:pt x="10" y="650"/>
                </a:lnTo>
                <a:lnTo>
                  <a:pt x="6" y="651"/>
                </a:lnTo>
                <a:lnTo>
                  <a:pt x="3" y="650"/>
                </a:lnTo>
                <a:lnTo>
                  <a:pt x="0" y="646"/>
                </a:lnTo>
                <a:close/>
                <a:moveTo>
                  <a:pt x="0" y="614"/>
                </a:moveTo>
                <a:lnTo>
                  <a:pt x="0" y="603"/>
                </a:lnTo>
                <a:lnTo>
                  <a:pt x="3" y="599"/>
                </a:lnTo>
                <a:lnTo>
                  <a:pt x="6" y="597"/>
                </a:lnTo>
                <a:lnTo>
                  <a:pt x="10" y="599"/>
                </a:lnTo>
                <a:lnTo>
                  <a:pt x="12" y="603"/>
                </a:lnTo>
                <a:lnTo>
                  <a:pt x="12" y="614"/>
                </a:lnTo>
                <a:lnTo>
                  <a:pt x="10" y="617"/>
                </a:lnTo>
                <a:lnTo>
                  <a:pt x="6" y="619"/>
                </a:lnTo>
                <a:lnTo>
                  <a:pt x="3" y="617"/>
                </a:lnTo>
                <a:lnTo>
                  <a:pt x="0" y="614"/>
                </a:lnTo>
                <a:close/>
                <a:moveTo>
                  <a:pt x="0" y="581"/>
                </a:moveTo>
                <a:lnTo>
                  <a:pt x="0" y="570"/>
                </a:lnTo>
                <a:lnTo>
                  <a:pt x="3" y="566"/>
                </a:lnTo>
                <a:lnTo>
                  <a:pt x="6" y="564"/>
                </a:lnTo>
                <a:lnTo>
                  <a:pt x="10" y="566"/>
                </a:lnTo>
                <a:lnTo>
                  <a:pt x="12" y="570"/>
                </a:lnTo>
                <a:lnTo>
                  <a:pt x="12" y="581"/>
                </a:lnTo>
                <a:lnTo>
                  <a:pt x="10" y="585"/>
                </a:lnTo>
                <a:lnTo>
                  <a:pt x="6" y="587"/>
                </a:lnTo>
                <a:lnTo>
                  <a:pt x="3" y="585"/>
                </a:lnTo>
                <a:lnTo>
                  <a:pt x="0" y="581"/>
                </a:lnTo>
                <a:close/>
                <a:moveTo>
                  <a:pt x="0" y="548"/>
                </a:moveTo>
                <a:lnTo>
                  <a:pt x="0" y="537"/>
                </a:lnTo>
                <a:lnTo>
                  <a:pt x="3" y="534"/>
                </a:lnTo>
                <a:lnTo>
                  <a:pt x="6" y="532"/>
                </a:lnTo>
                <a:lnTo>
                  <a:pt x="10" y="534"/>
                </a:lnTo>
                <a:lnTo>
                  <a:pt x="12" y="537"/>
                </a:lnTo>
                <a:lnTo>
                  <a:pt x="12" y="548"/>
                </a:lnTo>
                <a:lnTo>
                  <a:pt x="10" y="552"/>
                </a:lnTo>
                <a:lnTo>
                  <a:pt x="6" y="554"/>
                </a:lnTo>
                <a:lnTo>
                  <a:pt x="3" y="552"/>
                </a:lnTo>
                <a:lnTo>
                  <a:pt x="0" y="548"/>
                </a:lnTo>
                <a:close/>
                <a:moveTo>
                  <a:pt x="0" y="515"/>
                </a:moveTo>
                <a:lnTo>
                  <a:pt x="0" y="505"/>
                </a:lnTo>
                <a:lnTo>
                  <a:pt x="3" y="501"/>
                </a:lnTo>
                <a:lnTo>
                  <a:pt x="6" y="499"/>
                </a:lnTo>
                <a:lnTo>
                  <a:pt x="10" y="501"/>
                </a:lnTo>
                <a:lnTo>
                  <a:pt x="12" y="505"/>
                </a:lnTo>
                <a:lnTo>
                  <a:pt x="12" y="515"/>
                </a:lnTo>
                <a:lnTo>
                  <a:pt x="10" y="520"/>
                </a:lnTo>
                <a:lnTo>
                  <a:pt x="6" y="521"/>
                </a:lnTo>
                <a:lnTo>
                  <a:pt x="3" y="520"/>
                </a:lnTo>
                <a:lnTo>
                  <a:pt x="0" y="515"/>
                </a:lnTo>
                <a:close/>
                <a:moveTo>
                  <a:pt x="0" y="482"/>
                </a:moveTo>
                <a:lnTo>
                  <a:pt x="0" y="472"/>
                </a:lnTo>
                <a:lnTo>
                  <a:pt x="3" y="468"/>
                </a:lnTo>
                <a:lnTo>
                  <a:pt x="6" y="467"/>
                </a:lnTo>
                <a:lnTo>
                  <a:pt x="10" y="468"/>
                </a:lnTo>
                <a:lnTo>
                  <a:pt x="12" y="472"/>
                </a:lnTo>
                <a:lnTo>
                  <a:pt x="12" y="482"/>
                </a:lnTo>
                <a:lnTo>
                  <a:pt x="10" y="487"/>
                </a:lnTo>
                <a:lnTo>
                  <a:pt x="6" y="488"/>
                </a:lnTo>
                <a:lnTo>
                  <a:pt x="3" y="487"/>
                </a:lnTo>
                <a:lnTo>
                  <a:pt x="0" y="482"/>
                </a:lnTo>
                <a:close/>
                <a:moveTo>
                  <a:pt x="0" y="451"/>
                </a:moveTo>
                <a:lnTo>
                  <a:pt x="0" y="439"/>
                </a:lnTo>
                <a:lnTo>
                  <a:pt x="3" y="436"/>
                </a:lnTo>
                <a:lnTo>
                  <a:pt x="6" y="434"/>
                </a:lnTo>
                <a:lnTo>
                  <a:pt x="10" y="436"/>
                </a:lnTo>
                <a:lnTo>
                  <a:pt x="12" y="439"/>
                </a:lnTo>
                <a:lnTo>
                  <a:pt x="12" y="451"/>
                </a:lnTo>
                <a:lnTo>
                  <a:pt x="10" y="454"/>
                </a:lnTo>
                <a:lnTo>
                  <a:pt x="6" y="455"/>
                </a:lnTo>
                <a:lnTo>
                  <a:pt x="3" y="454"/>
                </a:lnTo>
                <a:lnTo>
                  <a:pt x="0" y="451"/>
                </a:lnTo>
                <a:close/>
                <a:moveTo>
                  <a:pt x="0" y="418"/>
                </a:moveTo>
                <a:lnTo>
                  <a:pt x="0" y="407"/>
                </a:lnTo>
                <a:lnTo>
                  <a:pt x="3" y="403"/>
                </a:lnTo>
                <a:lnTo>
                  <a:pt x="6" y="401"/>
                </a:lnTo>
                <a:lnTo>
                  <a:pt x="10" y="403"/>
                </a:lnTo>
                <a:lnTo>
                  <a:pt x="12" y="407"/>
                </a:lnTo>
                <a:lnTo>
                  <a:pt x="12" y="418"/>
                </a:lnTo>
                <a:lnTo>
                  <a:pt x="10" y="421"/>
                </a:lnTo>
                <a:lnTo>
                  <a:pt x="6" y="424"/>
                </a:lnTo>
                <a:lnTo>
                  <a:pt x="3" y="421"/>
                </a:lnTo>
                <a:lnTo>
                  <a:pt x="0" y="418"/>
                </a:lnTo>
                <a:close/>
                <a:moveTo>
                  <a:pt x="0" y="385"/>
                </a:moveTo>
                <a:lnTo>
                  <a:pt x="0" y="374"/>
                </a:lnTo>
                <a:lnTo>
                  <a:pt x="3" y="370"/>
                </a:lnTo>
                <a:lnTo>
                  <a:pt x="6" y="369"/>
                </a:lnTo>
                <a:lnTo>
                  <a:pt x="10" y="370"/>
                </a:lnTo>
                <a:lnTo>
                  <a:pt x="12" y="374"/>
                </a:lnTo>
                <a:lnTo>
                  <a:pt x="12" y="385"/>
                </a:lnTo>
                <a:lnTo>
                  <a:pt x="10" y="388"/>
                </a:lnTo>
                <a:lnTo>
                  <a:pt x="6" y="391"/>
                </a:lnTo>
                <a:lnTo>
                  <a:pt x="3" y="388"/>
                </a:lnTo>
                <a:lnTo>
                  <a:pt x="0" y="385"/>
                </a:lnTo>
                <a:close/>
                <a:moveTo>
                  <a:pt x="0" y="352"/>
                </a:moveTo>
                <a:lnTo>
                  <a:pt x="0" y="342"/>
                </a:lnTo>
                <a:lnTo>
                  <a:pt x="3" y="337"/>
                </a:lnTo>
                <a:lnTo>
                  <a:pt x="6" y="336"/>
                </a:lnTo>
                <a:lnTo>
                  <a:pt x="10" y="337"/>
                </a:lnTo>
                <a:lnTo>
                  <a:pt x="12" y="342"/>
                </a:lnTo>
                <a:lnTo>
                  <a:pt x="12" y="352"/>
                </a:lnTo>
                <a:lnTo>
                  <a:pt x="10" y="357"/>
                </a:lnTo>
                <a:lnTo>
                  <a:pt x="6" y="358"/>
                </a:lnTo>
                <a:lnTo>
                  <a:pt x="3" y="357"/>
                </a:lnTo>
                <a:lnTo>
                  <a:pt x="0" y="352"/>
                </a:lnTo>
                <a:close/>
                <a:moveTo>
                  <a:pt x="0" y="319"/>
                </a:moveTo>
                <a:lnTo>
                  <a:pt x="0" y="309"/>
                </a:lnTo>
                <a:lnTo>
                  <a:pt x="3" y="305"/>
                </a:lnTo>
                <a:lnTo>
                  <a:pt x="6" y="303"/>
                </a:lnTo>
                <a:lnTo>
                  <a:pt x="10" y="305"/>
                </a:lnTo>
                <a:lnTo>
                  <a:pt x="12" y="309"/>
                </a:lnTo>
                <a:lnTo>
                  <a:pt x="12" y="319"/>
                </a:lnTo>
                <a:lnTo>
                  <a:pt x="10" y="324"/>
                </a:lnTo>
                <a:lnTo>
                  <a:pt x="6" y="325"/>
                </a:lnTo>
                <a:lnTo>
                  <a:pt x="3" y="324"/>
                </a:lnTo>
                <a:lnTo>
                  <a:pt x="0" y="319"/>
                </a:lnTo>
                <a:close/>
                <a:moveTo>
                  <a:pt x="0" y="288"/>
                </a:moveTo>
                <a:lnTo>
                  <a:pt x="0" y="276"/>
                </a:lnTo>
                <a:lnTo>
                  <a:pt x="3" y="273"/>
                </a:lnTo>
                <a:lnTo>
                  <a:pt x="6" y="271"/>
                </a:lnTo>
                <a:lnTo>
                  <a:pt x="10" y="273"/>
                </a:lnTo>
                <a:lnTo>
                  <a:pt x="12" y="276"/>
                </a:lnTo>
                <a:lnTo>
                  <a:pt x="12" y="288"/>
                </a:lnTo>
                <a:lnTo>
                  <a:pt x="10" y="291"/>
                </a:lnTo>
                <a:lnTo>
                  <a:pt x="6" y="292"/>
                </a:lnTo>
                <a:lnTo>
                  <a:pt x="3" y="291"/>
                </a:lnTo>
                <a:lnTo>
                  <a:pt x="0" y="288"/>
                </a:lnTo>
                <a:close/>
                <a:moveTo>
                  <a:pt x="0" y="255"/>
                </a:moveTo>
                <a:lnTo>
                  <a:pt x="0" y="243"/>
                </a:lnTo>
                <a:lnTo>
                  <a:pt x="3" y="240"/>
                </a:lnTo>
                <a:lnTo>
                  <a:pt x="6" y="238"/>
                </a:lnTo>
                <a:lnTo>
                  <a:pt x="10" y="240"/>
                </a:lnTo>
                <a:lnTo>
                  <a:pt x="12" y="243"/>
                </a:lnTo>
                <a:lnTo>
                  <a:pt x="12" y="255"/>
                </a:lnTo>
                <a:lnTo>
                  <a:pt x="10" y="258"/>
                </a:lnTo>
                <a:lnTo>
                  <a:pt x="6" y="260"/>
                </a:lnTo>
                <a:lnTo>
                  <a:pt x="3" y="258"/>
                </a:lnTo>
                <a:lnTo>
                  <a:pt x="0" y="255"/>
                </a:lnTo>
                <a:close/>
                <a:moveTo>
                  <a:pt x="0" y="222"/>
                </a:moveTo>
                <a:lnTo>
                  <a:pt x="0" y="210"/>
                </a:lnTo>
                <a:lnTo>
                  <a:pt x="3" y="207"/>
                </a:lnTo>
                <a:lnTo>
                  <a:pt x="6" y="206"/>
                </a:lnTo>
                <a:lnTo>
                  <a:pt x="10" y="207"/>
                </a:lnTo>
                <a:lnTo>
                  <a:pt x="12" y="210"/>
                </a:lnTo>
                <a:lnTo>
                  <a:pt x="12" y="222"/>
                </a:lnTo>
                <a:lnTo>
                  <a:pt x="10" y="225"/>
                </a:lnTo>
                <a:lnTo>
                  <a:pt x="6" y="227"/>
                </a:lnTo>
                <a:lnTo>
                  <a:pt x="3" y="225"/>
                </a:lnTo>
                <a:lnTo>
                  <a:pt x="0" y="222"/>
                </a:lnTo>
                <a:close/>
                <a:moveTo>
                  <a:pt x="0" y="189"/>
                </a:moveTo>
                <a:lnTo>
                  <a:pt x="0" y="179"/>
                </a:lnTo>
                <a:lnTo>
                  <a:pt x="3" y="174"/>
                </a:lnTo>
                <a:lnTo>
                  <a:pt x="6" y="173"/>
                </a:lnTo>
                <a:lnTo>
                  <a:pt x="10" y="174"/>
                </a:lnTo>
                <a:lnTo>
                  <a:pt x="12" y="179"/>
                </a:lnTo>
                <a:lnTo>
                  <a:pt x="12" y="189"/>
                </a:lnTo>
                <a:lnTo>
                  <a:pt x="10" y="193"/>
                </a:lnTo>
                <a:lnTo>
                  <a:pt x="6" y="195"/>
                </a:lnTo>
                <a:lnTo>
                  <a:pt x="3" y="193"/>
                </a:lnTo>
                <a:lnTo>
                  <a:pt x="0" y="189"/>
                </a:lnTo>
                <a:close/>
                <a:moveTo>
                  <a:pt x="0" y="156"/>
                </a:moveTo>
                <a:lnTo>
                  <a:pt x="0" y="146"/>
                </a:lnTo>
                <a:lnTo>
                  <a:pt x="3" y="141"/>
                </a:lnTo>
                <a:lnTo>
                  <a:pt x="6" y="140"/>
                </a:lnTo>
                <a:lnTo>
                  <a:pt x="10" y="141"/>
                </a:lnTo>
                <a:lnTo>
                  <a:pt x="12" y="146"/>
                </a:lnTo>
                <a:lnTo>
                  <a:pt x="12" y="156"/>
                </a:lnTo>
                <a:lnTo>
                  <a:pt x="10" y="161"/>
                </a:lnTo>
                <a:lnTo>
                  <a:pt x="6" y="162"/>
                </a:lnTo>
                <a:lnTo>
                  <a:pt x="3" y="161"/>
                </a:lnTo>
                <a:lnTo>
                  <a:pt x="0" y="156"/>
                </a:lnTo>
                <a:close/>
                <a:moveTo>
                  <a:pt x="0" y="124"/>
                </a:moveTo>
                <a:lnTo>
                  <a:pt x="0" y="113"/>
                </a:lnTo>
                <a:lnTo>
                  <a:pt x="3" y="110"/>
                </a:lnTo>
                <a:lnTo>
                  <a:pt x="6" y="107"/>
                </a:lnTo>
                <a:lnTo>
                  <a:pt x="10" y="110"/>
                </a:lnTo>
                <a:lnTo>
                  <a:pt x="12" y="113"/>
                </a:lnTo>
                <a:lnTo>
                  <a:pt x="12" y="124"/>
                </a:lnTo>
                <a:lnTo>
                  <a:pt x="10" y="128"/>
                </a:lnTo>
                <a:lnTo>
                  <a:pt x="6" y="129"/>
                </a:lnTo>
                <a:lnTo>
                  <a:pt x="3" y="128"/>
                </a:lnTo>
                <a:lnTo>
                  <a:pt x="0" y="124"/>
                </a:lnTo>
                <a:close/>
                <a:moveTo>
                  <a:pt x="0" y="91"/>
                </a:moveTo>
                <a:lnTo>
                  <a:pt x="0" y="80"/>
                </a:lnTo>
                <a:lnTo>
                  <a:pt x="3" y="77"/>
                </a:lnTo>
                <a:lnTo>
                  <a:pt x="6" y="74"/>
                </a:lnTo>
                <a:lnTo>
                  <a:pt x="10" y="77"/>
                </a:lnTo>
                <a:lnTo>
                  <a:pt x="12" y="80"/>
                </a:lnTo>
                <a:lnTo>
                  <a:pt x="12" y="91"/>
                </a:lnTo>
                <a:lnTo>
                  <a:pt x="10" y="95"/>
                </a:lnTo>
                <a:lnTo>
                  <a:pt x="6" y="97"/>
                </a:lnTo>
                <a:lnTo>
                  <a:pt x="3" y="95"/>
                </a:lnTo>
                <a:lnTo>
                  <a:pt x="0" y="91"/>
                </a:lnTo>
                <a:close/>
                <a:moveTo>
                  <a:pt x="0" y="59"/>
                </a:moveTo>
                <a:lnTo>
                  <a:pt x="0" y="47"/>
                </a:lnTo>
                <a:lnTo>
                  <a:pt x="3" y="44"/>
                </a:lnTo>
                <a:lnTo>
                  <a:pt x="6" y="43"/>
                </a:lnTo>
                <a:lnTo>
                  <a:pt x="10" y="44"/>
                </a:lnTo>
                <a:lnTo>
                  <a:pt x="12" y="47"/>
                </a:lnTo>
                <a:lnTo>
                  <a:pt x="12" y="59"/>
                </a:lnTo>
                <a:lnTo>
                  <a:pt x="10" y="62"/>
                </a:lnTo>
                <a:lnTo>
                  <a:pt x="6" y="64"/>
                </a:lnTo>
                <a:lnTo>
                  <a:pt x="3" y="62"/>
                </a:lnTo>
                <a:lnTo>
                  <a:pt x="0" y="59"/>
                </a:lnTo>
                <a:close/>
                <a:moveTo>
                  <a:pt x="0" y="26"/>
                </a:moveTo>
                <a:lnTo>
                  <a:pt x="0" y="15"/>
                </a:lnTo>
                <a:lnTo>
                  <a:pt x="3" y="11"/>
                </a:lnTo>
                <a:lnTo>
                  <a:pt x="6" y="10"/>
                </a:lnTo>
                <a:lnTo>
                  <a:pt x="10" y="11"/>
                </a:lnTo>
                <a:lnTo>
                  <a:pt x="12" y="15"/>
                </a:lnTo>
                <a:lnTo>
                  <a:pt x="12" y="26"/>
                </a:lnTo>
                <a:lnTo>
                  <a:pt x="10" y="30"/>
                </a:lnTo>
                <a:lnTo>
                  <a:pt x="6" y="31"/>
                </a:lnTo>
                <a:lnTo>
                  <a:pt x="3" y="30"/>
                </a:lnTo>
                <a:lnTo>
                  <a:pt x="0" y="26"/>
                </a:lnTo>
                <a:close/>
                <a:moveTo>
                  <a:pt x="17" y="0"/>
                </a:moveTo>
                <a:lnTo>
                  <a:pt x="29" y="0"/>
                </a:lnTo>
                <a:lnTo>
                  <a:pt x="32" y="1"/>
                </a:lnTo>
                <a:lnTo>
                  <a:pt x="34" y="5"/>
                </a:lnTo>
                <a:lnTo>
                  <a:pt x="32" y="9"/>
                </a:lnTo>
                <a:lnTo>
                  <a:pt x="29" y="11"/>
                </a:lnTo>
                <a:lnTo>
                  <a:pt x="17" y="11"/>
                </a:lnTo>
                <a:lnTo>
                  <a:pt x="14" y="9"/>
                </a:lnTo>
                <a:lnTo>
                  <a:pt x="13" y="5"/>
                </a:lnTo>
                <a:lnTo>
                  <a:pt x="14" y="1"/>
                </a:lnTo>
                <a:lnTo>
                  <a:pt x="17" y="0"/>
                </a:lnTo>
                <a:close/>
                <a:moveTo>
                  <a:pt x="50" y="0"/>
                </a:moveTo>
                <a:lnTo>
                  <a:pt x="62" y="0"/>
                </a:lnTo>
                <a:lnTo>
                  <a:pt x="65" y="1"/>
                </a:lnTo>
                <a:lnTo>
                  <a:pt x="67" y="5"/>
                </a:lnTo>
                <a:lnTo>
                  <a:pt x="65" y="9"/>
                </a:lnTo>
                <a:lnTo>
                  <a:pt x="62" y="11"/>
                </a:lnTo>
                <a:lnTo>
                  <a:pt x="50" y="11"/>
                </a:lnTo>
                <a:lnTo>
                  <a:pt x="47" y="9"/>
                </a:lnTo>
                <a:lnTo>
                  <a:pt x="45" y="5"/>
                </a:lnTo>
                <a:lnTo>
                  <a:pt x="47" y="1"/>
                </a:lnTo>
                <a:lnTo>
                  <a:pt x="50" y="0"/>
                </a:lnTo>
                <a:close/>
                <a:moveTo>
                  <a:pt x="83" y="0"/>
                </a:moveTo>
                <a:lnTo>
                  <a:pt x="95" y="0"/>
                </a:lnTo>
                <a:lnTo>
                  <a:pt x="98" y="1"/>
                </a:lnTo>
                <a:lnTo>
                  <a:pt x="99" y="5"/>
                </a:lnTo>
                <a:lnTo>
                  <a:pt x="98" y="9"/>
                </a:lnTo>
                <a:lnTo>
                  <a:pt x="95" y="11"/>
                </a:lnTo>
                <a:lnTo>
                  <a:pt x="83" y="11"/>
                </a:lnTo>
                <a:lnTo>
                  <a:pt x="80" y="9"/>
                </a:lnTo>
                <a:lnTo>
                  <a:pt x="78" y="5"/>
                </a:lnTo>
                <a:lnTo>
                  <a:pt x="80" y="1"/>
                </a:lnTo>
                <a:lnTo>
                  <a:pt x="83" y="0"/>
                </a:lnTo>
                <a:close/>
                <a:moveTo>
                  <a:pt x="116" y="0"/>
                </a:moveTo>
                <a:lnTo>
                  <a:pt x="126" y="0"/>
                </a:lnTo>
                <a:lnTo>
                  <a:pt x="131" y="1"/>
                </a:lnTo>
                <a:lnTo>
                  <a:pt x="132" y="5"/>
                </a:lnTo>
                <a:lnTo>
                  <a:pt x="131" y="9"/>
                </a:lnTo>
                <a:lnTo>
                  <a:pt x="126" y="11"/>
                </a:lnTo>
                <a:lnTo>
                  <a:pt x="116" y="11"/>
                </a:lnTo>
                <a:lnTo>
                  <a:pt x="112" y="9"/>
                </a:lnTo>
                <a:lnTo>
                  <a:pt x="110" y="5"/>
                </a:lnTo>
                <a:lnTo>
                  <a:pt x="112" y="1"/>
                </a:lnTo>
                <a:lnTo>
                  <a:pt x="116" y="0"/>
                </a:lnTo>
                <a:close/>
                <a:moveTo>
                  <a:pt x="149" y="0"/>
                </a:moveTo>
                <a:lnTo>
                  <a:pt x="159" y="0"/>
                </a:lnTo>
                <a:lnTo>
                  <a:pt x="164" y="1"/>
                </a:lnTo>
                <a:lnTo>
                  <a:pt x="165" y="5"/>
                </a:lnTo>
                <a:lnTo>
                  <a:pt x="164" y="9"/>
                </a:lnTo>
                <a:lnTo>
                  <a:pt x="159" y="11"/>
                </a:lnTo>
                <a:lnTo>
                  <a:pt x="149" y="11"/>
                </a:lnTo>
                <a:lnTo>
                  <a:pt x="144" y="9"/>
                </a:lnTo>
                <a:lnTo>
                  <a:pt x="143" y="5"/>
                </a:lnTo>
                <a:lnTo>
                  <a:pt x="144" y="1"/>
                </a:lnTo>
                <a:lnTo>
                  <a:pt x="149" y="0"/>
                </a:lnTo>
                <a:close/>
                <a:moveTo>
                  <a:pt x="181" y="0"/>
                </a:moveTo>
                <a:lnTo>
                  <a:pt x="192" y="0"/>
                </a:lnTo>
                <a:lnTo>
                  <a:pt x="195" y="1"/>
                </a:lnTo>
                <a:lnTo>
                  <a:pt x="198" y="5"/>
                </a:lnTo>
                <a:lnTo>
                  <a:pt x="195" y="9"/>
                </a:lnTo>
                <a:lnTo>
                  <a:pt x="192" y="11"/>
                </a:lnTo>
                <a:lnTo>
                  <a:pt x="181" y="11"/>
                </a:lnTo>
                <a:lnTo>
                  <a:pt x="177" y="9"/>
                </a:lnTo>
                <a:lnTo>
                  <a:pt x="176" y="5"/>
                </a:lnTo>
                <a:lnTo>
                  <a:pt x="177" y="1"/>
                </a:lnTo>
                <a:lnTo>
                  <a:pt x="181" y="0"/>
                </a:lnTo>
                <a:close/>
                <a:moveTo>
                  <a:pt x="214" y="0"/>
                </a:moveTo>
                <a:lnTo>
                  <a:pt x="225" y="0"/>
                </a:lnTo>
                <a:lnTo>
                  <a:pt x="228" y="1"/>
                </a:lnTo>
                <a:lnTo>
                  <a:pt x="231" y="5"/>
                </a:lnTo>
                <a:lnTo>
                  <a:pt x="228" y="9"/>
                </a:lnTo>
                <a:lnTo>
                  <a:pt x="225" y="11"/>
                </a:lnTo>
                <a:lnTo>
                  <a:pt x="214" y="11"/>
                </a:lnTo>
                <a:lnTo>
                  <a:pt x="210" y="9"/>
                </a:lnTo>
                <a:lnTo>
                  <a:pt x="208" y="5"/>
                </a:lnTo>
                <a:lnTo>
                  <a:pt x="210" y="1"/>
                </a:lnTo>
                <a:lnTo>
                  <a:pt x="214" y="0"/>
                </a:lnTo>
                <a:close/>
                <a:moveTo>
                  <a:pt x="246" y="0"/>
                </a:moveTo>
                <a:lnTo>
                  <a:pt x="258" y="0"/>
                </a:lnTo>
                <a:lnTo>
                  <a:pt x="261" y="1"/>
                </a:lnTo>
                <a:lnTo>
                  <a:pt x="262" y="5"/>
                </a:lnTo>
                <a:lnTo>
                  <a:pt x="261" y="9"/>
                </a:lnTo>
                <a:lnTo>
                  <a:pt x="258" y="11"/>
                </a:lnTo>
                <a:lnTo>
                  <a:pt x="246" y="11"/>
                </a:lnTo>
                <a:lnTo>
                  <a:pt x="243" y="9"/>
                </a:lnTo>
                <a:lnTo>
                  <a:pt x="241" y="5"/>
                </a:lnTo>
                <a:lnTo>
                  <a:pt x="243" y="1"/>
                </a:lnTo>
                <a:lnTo>
                  <a:pt x="246" y="0"/>
                </a:lnTo>
                <a:close/>
                <a:moveTo>
                  <a:pt x="279" y="0"/>
                </a:moveTo>
                <a:lnTo>
                  <a:pt x="290" y="0"/>
                </a:lnTo>
                <a:lnTo>
                  <a:pt x="294" y="1"/>
                </a:lnTo>
                <a:lnTo>
                  <a:pt x="295" y="5"/>
                </a:lnTo>
                <a:lnTo>
                  <a:pt x="294" y="9"/>
                </a:lnTo>
                <a:lnTo>
                  <a:pt x="290" y="11"/>
                </a:lnTo>
                <a:lnTo>
                  <a:pt x="279" y="11"/>
                </a:lnTo>
                <a:lnTo>
                  <a:pt x="275" y="9"/>
                </a:lnTo>
                <a:lnTo>
                  <a:pt x="274" y="5"/>
                </a:lnTo>
                <a:lnTo>
                  <a:pt x="275" y="1"/>
                </a:lnTo>
                <a:lnTo>
                  <a:pt x="279" y="0"/>
                </a:lnTo>
                <a:close/>
                <a:moveTo>
                  <a:pt x="312" y="0"/>
                </a:moveTo>
                <a:lnTo>
                  <a:pt x="322" y="0"/>
                </a:lnTo>
                <a:lnTo>
                  <a:pt x="327" y="1"/>
                </a:lnTo>
                <a:lnTo>
                  <a:pt x="328" y="5"/>
                </a:lnTo>
                <a:lnTo>
                  <a:pt x="327" y="9"/>
                </a:lnTo>
                <a:lnTo>
                  <a:pt x="322" y="11"/>
                </a:lnTo>
                <a:lnTo>
                  <a:pt x="312" y="11"/>
                </a:lnTo>
                <a:lnTo>
                  <a:pt x="308" y="9"/>
                </a:lnTo>
                <a:lnTo>
                  <a:pt x="307" y="5"/>
                </a:lnTo>
                <a:lnTo>
                  <a:pt x="308" y="1"/>
                </a:lnTo>
                <a:lnTo>
                  <a:pt x="312" y="0"/>
                </a:lnTo>
                <a:close/>
                <a:moveTo>
                  <a:pt x="344" y="0"/>
                </a:moveTo>
                <a:lnTo>
                  <a:pt x="355" y="0"/>
                </a:lnTo>
                <a:lnTo>
                  <a:pt x="359" y="1"/>
                </a:lnTo>
                <a:lnTo>
                  <a:pt x="361" y="5"/>
                </a:lnTo>
                <a:lnTo>
                  <a:pt x="359" y="9"/>
                </a:lnTo>
                <a:lnTo>
                  <a:pt x="355" y="11"/>
                </a:lnTo>
                <a:lnTo>
                  <a:pt x="344" y="11"/>
                </a:lnTo>
                <a:lnTo>
                  <a:pt x="341" y="9"/>
                </a:lnTo>
                <a:lnTo>
                  <a:pt x="339" y="5"/>
                </a:lnTo>
                <a:lnTo>
                  <a:pt x="341" y="1"/>
                </a:lnTo>
                <a:lnTo>
                  <a:pt x="344" y="0"/>
                </a:lnTo>
                <a:close/>
                <a:moveTo>
                  <a:pt x="377" y="0"/>
                </a:moveTo>
                <a:lnTo>
                  <a:pt x="388" y="0"/>
                </a:lnTo>
                <a:lnTo>
                  <a:pt x="392" y="1"/>
                </a:lnTo>
                <a:lnTo>
                  <a:pt x="394" y="5"/>
                </a:lnTo>
                <a:lnTo>
                  <a:pt x="392" y="9"/>
                </a:lnTo>
                <a:lnTo>
                  <a:pt x="388" y="11"/>
                </a:lnTo>
                <a:lnTo>
                  <a:pt x="377" y="11"/>
                </a:lnTo>
                <a:lnTo>
                  <a:pt x="373" y="9"/>
                </a:lnTo>
                <a:lnTo>
                  <a:pt x="371" y="5"/>
                </a:lnTo>
                <a:lnTo>
                  <a:pt x="373" y="1"/>
                </a:lnTo>
                <a:lnTo>
                  <a:pt x="377" y="0"/>
                </a:lnTo>
                <a:close/>
                <a:moveTo>
                  <a:pt x="410" y="0"/>
                </a:moveTo>
                <a:lnTo>
                  <a:pt x="421" y="0"/>
                </a:lnTo>
                <a:lnTo>
                  <a:pt x="424" y="1"/>
                </a:lnTo>
                <a:lnTo>
                  <a:pt x="426" y="5"/>
                </a:lnTo>
                <a:lnTo>
                  <a:pt x="424" y="9"/>
                </a:lnTo>
                <a:lnTo>
                  <a:pt x="421" y="11"/>
                </a:lnTo>
                <a:lnTo>
                  <a:pt x="410" y="11"/>
                </a:lnTo>
                <a:lnTo>
                  <a:pt x="406" y="9"/>
                </a:lnTo>
                <a:lnTo>
                  <a:pt x="404" y="5"/>
                </a:lnTo>
                <a:lnTo>
                  <a:pt x="406" y="1"/>
                </a:lnTo>
                <a:lnTo>
                  <a:pt x="410" y="0"/>
                </a:lnTo>
                <a:close/>
                <a:moveTo>
                  <a:pt x="443" y="0"/>
                </a:moveTo>
                <a:lnTo>
                  <a:pt x="453" y="0"/>
                </a:lnTo>
                <a:lnTo>
                  <a:pt x="457" y="1"/>
                </a:lnTo>
                <a:lnTo>
                  <a:pt x="459" y="5"/>
                </a:lnTo>
                <a:lnTo>
                  <a:pt x="457" y="9"/>
                </a:lnTo>
                <a:lnTo>
                  <a:pt x="453" y="11"/>
                </a:lnTo>
                <a:lnTo>
                  <a:pt x="443" y="11"/>
                </a:lnTo>
                <a:lnTo>
                  <a:pt x="438" y="9"/>
                </a:lnTo>
                <a:lnTo>
                  <a:pt x="437" y="5"/>
                </a:lnTo>
                <a:lnTo>
                  <a:pt x="438" y="1"/>
                </a:lnTo>
                <a:lnTo>
                  <a:pt x="443" y="0"/>
                </a:lnTo>
                <a:close/>
                <a:moveTo>
                  <a:pt x="476" y="0"/>
                </a:moveTo>
                <a:lnTo>
                  <a:pt x="486" y="0"/>
                </a:lnTo>
                <a:lnTo>
                  <a:pt x="490" y="1"/>
                </a:lnTo>
                <a:lnTo>
                  <a:pt x="491" y="5"/>
                </a:lnTo>
                <a:lnTo>
                  <a:pt x="490" y="9"/>
                </a:lnTo>
                <a:lnTo>
                  <a:pt x="486" y="11"/>
                </a:lnTo>
                <a:lnTo>
                  <a:pt x="476" y="11"/>
                </a:lnTo>
                <a:lnTo>
                  <a:pt x="471" y="9"/>
                </a:lnTo>
                <a:lnTo>
                  <a:pt x="470" y="5"/>
                </a:lnTo>
                <a:lnTo>
                  <a:pt x="471" y="1"/>
                </a:lnTo>
                <a:lnTo>
                  <a:pt x="476" y="0"/>
                </a:lnTo>
                <a:close/>
                <a:moveTo>
                  <a:pt x="507" y="0"/>
                </a:moveTo>
                <a:lnTo>
                  <a:pt x="519" y="0"/>
                </a:lnTo>
                <a:lnTo>
                  <a:pt x="522" y="1"/>
                </a:lnTo>
                <a:lnTo>
                  <a:pt x="524" y="5"/>
                </a:lnTo>
                <a:lnTo>
                  <a:pt x="522" y="9"/>
                </a:lnTo>
                <a:lnTo>
                  <a:pt x="519" y="11"/>
                </a:lnTo>
                <a:lnTo>
                  <a:pt x="507" y="11"/>
                </a:lnTo>
                <a:lnTo>
                  <a:pt x="504" y="9"/>
                </a:lnTo>
                <a:lnTo>
                  <a:pt x="503" y="5"/>
                </a:lnTo>
                <a:lnTo>
                  <a:pt x="504" y="1"/>
                </a:lnTo>
                <a:lnTo>
                  <a:pt x="507" y="0"/>
                </a:lnTo>
                <a:close/>
                <a:moveTo>
                  <a:pt x="540" y="0"/>
                </a:moveTo>
                <a:lnTo>
                  <a:pt x="551" y="0"/>
                </a:lnTo>
                <a:lnTo>
                  <a:pt x="555" y="1"/>
                </a:lnTo>
                <a:lnTo>
                  <a:pt x="557" y="5"/>
                </a:lnTo>
                <a:lnTo>
                  <a:pt x="555" y="9"/>
                </a:lnTo>
                <a:lnTo>
                  <a:pt x="551" y="11"/>
                </a:lnTo>
                <a:lnTo>
                  <a:pt x="540" y="11"/>
                </a:lnTo>
                <a:lnTo>
                  <a:pt x="537" y="9"/>
                </a:lnTo>
                <a:lnTo>
                  <a:pt x="534" y="5"/>
                </a:lnTo>
                <a:lnTo>
                  <a:pt x="537" y="1"/>
                </a:lnTo>
                <a:lnTo>
                  <a:pt x="540" y="0"/>
                </a:lnTo>
                <a:close/>
                <a:moveTo>
                  <a:pt x="573" y="0"/>
                </a:moveTo>
                <a:lnTo>
                  <a:pt x="584" y="0"/>
                </a:lnTo>
                <a:lnTo>
                  <a:pt x="588" y="1"/>
                </a:lnTo>
                <a:lnTo>
                  <a:pt x="589" y="5"/>
                </a:lnTo>
                <a:lnTo>
                  <a:pt x="588" y="9"/>
                </a:lnTo>
                <a:lnTo>
                  <a:pt x="584" y="11"/>
                </a:lnTo>
                <a:lnTo>
                  <a:pt x="573" y="11"/>
                </a:lnTo>
                <a:lnTo>
                  <a:pt x="570" y="9"/>
                </a:lnTo>
                <a:lnTo>
                  <a:pt x="567" y="5"/>
                </a:lnTo>
                <a:lnTo>
                  <a:pt x="570" y="1"/>
                </a:lnTo>
                <a:lnTo>
                  <a:pt x="573" y="0"/>
                </a:lnTo>
                <a:close/>
                <a:moveTo>
                  <a:pt x="606" y="0"/>
                </a:moveTo>
                <a:lnTo>
                  <a:pt x="616" y="0"/>
                </a:lnTo>
                <a:lnTo>
                  <a:pt x="621" y="1"/>
                </a:lnTo>
                <a:lnTo>
                  <a:pt x="622" y="5"/>
                </a:lnTo>
                <a:lnTo>
                  <a:pt x="621" y="9"/>
                </a:lnTo>
                <a:lnTo>
                  <a:pt x="616" y="11"/>
                </a:lnTo>
                <a:lnTo>
                  <a:pt x="606" y="11"/>
                </a:lnTo>
                <a:lnTo>
                  <a:pt x="601" y="9"/>
                </a:lnTo>
                <a:lnTo>
                  <a:pt x="600" y="5"/>
                </a:lnTo>
                <a:lnTo>
                  <a:pt x="601" y="1"/>
                </a:lnTo>
                <a:lnTo>
                  <a:pt x="606" y="0"/>
                </a:lnTo>
                <a:close/>
                <a:moveTo>
                  <a:pt x="639" y="0"/>
                </a:moveTo>
                <a:lnTo>
                  <a:pt x="649" y="0"/>
                </a:lnTo>
                <a:lnTo>
                  <a:pt x="654" y="1"/>
                </a:lnTo>
                <a:lnTo>
                  <a:pt x="655" y="5"/>
                </a:lnTo>
                <a:lnTo>
                  <a:pt x="654" y="9"/>
                </a:lnTo>
                <a:lnTo>
                  <a:pt x="649" y="11"/>
                </a:lnTo>
                <a:lnTo>
                  <a:pt x="639" y="11"/>
                </a:lnTo>
                <a:lnTo>
                  <a:pt x="634" y="9"/>
                </a:lnTo>
                <a:lnTo>
                  <a:pt x="633" y="5"/>
                </a:lnTo>
                <a:lnTo>
                  <a:pt x="634" y="1"/>
                </a:lnTo>
                <a:lnTo>
                  <a:pt x="639" y="0"/>
                </a:lnTo>
                <a:close/>
                <a:moveTo>
                  <a:pt x="671" y="0"/>
                </a:moveTo>
                <a:lnTo>
                  <a:pt x="682" y="0"/>
                </a:lnTo>
                <a:lnTo>
                  <a:pt x="685" y="1"/>
                </a:lnTo>
                <a:lnTo>
                  <a:pt x="688" y="5"/>
                </a:lnTo>
                <a:lnTo>
                  <a:pt x="685" y="9"/>
                </a:lnTo>
                <a:lnTo>
                  <a:pt x="682" y="11"/>
                </a:lnTo>
                <a:lnTo>
                  <a:pt x="671" y="11"/>
                </a:lnTo>
                <a:lnTo>
                  <a:pt x="667" y="9"/>
                </a:lnTo>
                <a:lnTo>
                  <a:pt x="666" y="5"/>
                </a:lnTo>
                <a:lnTo>
                  <a:pt x="667" y="1"/>
                </a:lnTo>
                <a:lnTo>
                  <a:pt x="671" y="0"/>
                </a:lnTo>
                <a:close/>
              </a:path>
            </a:pathLst>
          </a:custGeom>
          <a:solidFill>
            <a:srgbClr val="000000"/>
          </a:solidFill>
          <a:ln>
            <a:solidFill>
              <a:srgbClr val="000000"/>
            </a:solidFill>
          </a:ln>
        </p:spPr>
        <p:style>
          <a:lnRef idx="0"/>
          <a:fillRef idx="0"/>
          <a:effectRef idx="0"/>
          <a:fontRef idx="minor"/>
        </p:style>
      </p:sp>
      <p:sp>
        <p:nvSpPr>
          <p:cNvPr id="2028" name="CustomShape 145"/>
          <p:cNvSpPr/>
          <p:nvPr/>
        </p:nvSpPr>
        <p:spPr>
          <a:xfrm>
            <a:off x="4250520" y="3228480"/>
            <a:ext cx="43560" cy="85680"/>
          </a:xfrm>
          <a:custGeom>
            <a:avLst/>
            <a:gdLst/>
            <a:ahLst/>
            <a:rect l="l" t="t" r="r" b="b"/>
            <a:pathLst>
              <a:path w="48" h="97">
                <a:moveTo>
                  <a:pt x="0" y="97"/>
                </a:moveTo>
                <a:lnTo>
                  <a:pt x="48" y="48"/>
                </a:lnTo>
                <a:lnTo>
                  <a:pt x="0" y="0"/>
                </a:lnTo>
              </a:path>
            </a:pathLst>
          </a:custGeom>
          <a:noFill/>
          <a:ln>
            <a:solidFill>
              <a:srgbClr val="000000"/>
            </a:solidFill>
          </a:ln>
        </p:spPr>
        <p:style>
          <a:lnRef idx="0"/>
          <a:fillRef idx="0"/>
          <a:effectRef idx="0"/>
          <a:fontRef idx="minor"/>
        </p:style>
      </p:sp>
      <p:sp>
        <p:nvSpPr>
          <p:cNvPr id="2029" name="CustomShape 146"/>
          <p:cNvSpPr/>
          <p:nvPr/>
        </p:nvSpPr>
        <p:spPr>
          <a:xfrm>
            <a:off x="6037560" y="3102480"/>
            <a:ext cx="475920" cy="595440"/>
          </a:xfrm>
          <a:custGeom>
            <a:avLst/>
            <a:gdLst/>
            <a:ahLst/>
            <a:rect l="l" t="t" r="r" b="b"/>
            <a:pathLst>
              <a:path w="544" h="680">
                <a:moveTo>
                  <a:pt x="544" y="196"/>
                </a:moveTo>
                <a:lnTo>
                  <a:pt x="348" y="196"/>
                </a:lnTo>
                <a:lnTo>
                  <a:pt x="348" y="0"/>
                </a:lnTo>
                <a:lnTo>
                  <a:pt x="0" y="0"/>
                </a:lnTo>
                <a:lnTo>
                  <a:pt x="0" y="680"/>
                </a:lnTo>
                <a:lnTo>
                  <a:pt x="544" y="680"/>
                </a:lnTo>
                <a:lnTo>
                  <a:pt x="544" y="196"/>
                </a:lnTo>
                <a:close/>
                <a:moveTo>
                  <a:pt x="544" y="179"/>
                </a:moveTo>
                <a:lnTo>
                  <a:pt x="348" y="0"/>
                </a:lnTo>
                <a:lnTo>
                  <a:pt x="348" y="196"/>
                </a:lnTo>
                <a:lnTo>
                  <a:pt x="544" y="196"/>
                </a:lnTo>
                <a:lnTo>
                  <a:pt x="544" y="179"/>
                </a:lnTo>
                <a:close/>
              </a:path>
            </a:pathLst>
          </a:custGeom>
          <a:solidFill>
            <a:srgbClr val="ffffff"/>
          </a:solidFill>
          <a:ln>
            <a:noFill/>
          </a:ln>
        </p:spPr>
        <p:style>
          <a:lnRef idx="0"/>
          <a:fillRef idx="0"/>
          <a:effectRef idx="0"/>
          <a:fontRef idx="minor"/>
        </p:style>
      </p:sp>
      <p:sp>
        <p:nvSpPr>
          <p:cNvPr id="2030" name="CustomShape 147"/>
          <p:cNvSpPr/>
          <p:nvPr/>
        </p:nvSpPr>
        <p:spPr>
          <a:xfrm>
            <a:off x="6037560" y="3102480"/>
            <a:ext cx="475920" cy="595440"/>
          </a:xfrm>
          <a:custGeom>
            <a:avLst/>
            <a:gdLst/>
            <a:ahLst/>
            <a:rect l="l" t="t" r="r" b="b"/>
            <a:pathLst>
              <a:path w="544" h="680">
                <a:moveTo>
                  <a:pt x="544" y="196"/>
                </a:moveTo>
                <a:lnTo>
                  <a:pt x="348" y="196"/>
                </a:lnTo>
                <a:lnTo>
                  <a:pt x="348" y="0"/>
                </a:lnTo>
                <a:lnTo>
                  <a:pt x="0" y="0"/>
                </a:lnTo>
                <a:lnTo>
                  <a:pt x="0" y="680"/>
                </a:lnTo>
                <a:lnTo>
                  <a:pt x="544" y="680"/>
                </a:lnTo>
                <a:lnTo>
                  <a:pt x="544" y="196"/>
                </a:lnTo>
                <a:close/>
              </a:path>
            </a:pathLst>
          </a:custGeom>
          <a:noFill/>
          <a:ln>
            <a:solidFill>
              <a:srgbClr val="000000"/>
            </a:solidFill>
          </a:ln>
        </p:spPr>
        <p:style>
          <a:lnRef idx="0"/>
          <a:fillRef idx="0"/>
          <a:effectRef idx="0"/>
          <a:fontRef idx="minor"/>
        </p:style>
      </p:sp>
      <p:sp>
        <p:nvSpPr>
          <p:cNvPr id="2031" name="CustomShape 148"/>
          <p:cNvSpPr/>
          <p:nvPr/>
        </p:nvSpPr>
        <p:spPr>
          <a:xfrm>
            <a:off x="6341760" y="3102480"/>
            <a:ext cx="171360" cy="172080"/>
          </a:xfrm>
          <a:custGeom>
            <a:avLst/>
            <a:gdLst/>
            <a:ahLst/>
            <a:rect l="l" t="t" r="r" b="b"/>
            <a:pathLst>
              <a:path w="196" h="196">
                <a:moveTo>
                  <a:pt x="196" y="179"/>
                </a:moveTo>
                <a:lnTo>
                  <a:pt x="0" y="0"/>
                </a:lnTo>
                <a:lnTo>
                  <a:pt x="0" y="196"/>
                </a:lnTo>
                <a:lnTo>
                  <a:pt x="196" y="196"/>
                </a:lnTo>
                <a:lnTo>
                  <a:pt x="196" y="179"/>
                </a:lnTo>
              </a:path>
            </a:pathLst>
          </a:custGeom>
          <a:noFill/>
          <a:ln>
            <a:solidFill>
              <a:srgbClr val="000000"/>
            </a:solidFill>
          </a:ln>
        </p:spPr>
        <p:style>
          <a:lnRef idx="0"/>
          <a:fillRef idx="0"/>
          <a:effectRef idx="0"/>
          <a:fontRef idx="minor"/>
        </p:style>
      </p:sp>
      <p:sp>
        <p:nvSpPr>
          <p:cNvPr id="2032" name="CustomShape 149"/>
          <p:cNvSpPr/>
          <p:nvPr/>
        </p:nvSpPr>
        <p:spPr>
          <a:xfrm>
            <a:off x="5758920" y="2792880"/>
            <a:ext cx="89064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Trackpoint Order </a:t>
            </a:r>
            <a:endParaRPr b="0" lang="en-US" sz="900" spc="-1" strike="noStrike">
              <a:latin typeface="Arial"/>
            </a:endParaRPr>
          </a:p>
        </p:txBody>
      </p:sp>
      <p:sp>
        <p:nvSpPr>
          <p:cNvPr id="2033" name="CustomShape 150"/>
          <p:cNvSpPr/>
          <p:nvPr/>
        </p:nvSpPr>
        <p:spPr>
          <a:xfrm>
            <a:off x="5919840" y="2952000"/>
            <a:ext cx="58284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Entries Log</a:t>
            </a:r>
            <a:endParaRPr b="0" lang="en-US" sz="900" spc="-1" strike="noStrike">
              <a:latin typeface="Arial"/>
            </a:endParaRPr>
          </a:p>
        </p:txBody>
      </p:sp>
      <p:sp>
        <p:nvSpPr>
          <p:cNvPr id="2034" name="CustomShape 151"/>
          <p:cNvSpPr/>
          <p:nvPr/>
        </p:nvSpPr>
        <p:spPr>
          <a:xfrm>
            <a:off x="6271560" y="3693960"/>
            <a:ext cx="100080" cy="899640"/>
          </a:xfrm>
          <a:custGeom>
            <a:avLst/>
            <a:gdLst/>
            <a:ahLst/>
            <a:rect l="l" t="t" r="r" b="b"/>
            <a:pathLst>
              <a:path w="116" h="1029">
                <a:moveTo>
                  <a:pt x="11" y="6"/>
                </a:moveTo>
                <a:lnTo>
                  <a:pt x="13" y="16"/>
                </a:lnTo>
                <a:lnTo>
                  <a:pt x="11" y="21"/>
                </a:lnTo>
                <a:lnTo>
                  <a:pt x="7" y="22"/>
                </a:lnTo>
                <a:lnTo>
                  <a:pt x="3" y="21"/>
                </a:lnTo>
                <a:lnTo>
                  <a:pt x="1" y="17"/>
                </a:lnTo>
                <a:lnTo>
                  <a:pt x="0" y="7"/>
                </a:lnTo>
                <a:lnTo>
                  <a:pt x="1" y="2"/>
                </a:lnTo>
                <a:lnTo>
                  <a:pt x="5" y="0"/>
                </a:lnTo>
                <a:lnTo>
                  <a:pt x="9" y="1"/>
                </a:lnTo>
                <a:lnTo>
                  <a:pt x="11" y="6"/>
                </a:lnTo>
                <a:close/>
                <a:moveTo>
                  <a:pt x="15" y="38"/>
                </a:moveTo>
                <a:lnTo>
                  <a:pt x="16" y="49"/>
                </a:lnTo>
                <a:lnTo>
                  <a:pt x="15" y="52"/>
                </a:lnTo>
                <a:lnTo>
                  <a:pt x="10" y="55"/>
                </a:lnTo>
                <a:lnTo>
                  <a:pt x="7" y="53"/>
                </a:lnTo>
                <a:lnTo>
                  <a:pt x="5" y="50"/>
                </a:lnTo>
                <a:lnTo>
                  <a:pt x="3" y="39"/>
                </a:lnTo>
                <a:lnTo>
                  <a:pt x="5" y="35"/>
                </a:lnTo>
                <a:lnTo>
                  <a:pt x="8" y="33"/>
                </a:lnTo>
                <a:lnTo>
                  <a:pt x="13" y="34"/>
                </a:lnTo>
                <a:lnTo>
                  <a:pt x="15" y="38"/>
                </a:lnTo>
                <a:close/>
                <a:moveTo>
                  <a:pt x="18" y="70"/>
                </a:moveTo>
                <a:lnTo>
                  <a:pt x="18" y="81"/>
                </a:lnTo>
                <a:lnTo>
                  <a:pt x="18" y="85"/>
                </a:lnTo>
                <a:lnTo>
                  <a:pt x="14" y="87"/>
                </a:lnTo>
                <a:lnTo>
                  <a:pt x="10" y="86"/>
                </a:lnTo>
                <a:lnTo>
                  <a:pt x="8" y="82"/>
                </a:lnTo>
                <a:lnTo>
                  <a:pt x="7" y="72"/>
                </a:lnTo>
                <a:lnTo>
                  <a:pt x="8" y="67"/>
                </a:lnTo>
                <a:lnTo>
                  <a:pt x="11" y="66"/>
                </a:lnTo>
                <a:lnTo>
                  <a:pt x="16" y="67"/>
                </a:lnTo>
                <a:lnTo>
                  <a:pt x="18" y="70"/>
                </a:lnTo>
                <a:close/>
                <a:moveTo>
                  <a:pt x="20" y="103"/>
                </a:moveTo>
                <a:lnTo>
                  <a:pt x="22" y="114"/>
                </a:lnTo>
                <a:lnTo>
                  <a:pt x="20" y="118"/>
                </a:lnTo>
                <a:lnTo>
                  <a:pt x="17" y="119"/>
                </a:lnTo>
                <a:lnTo>
                  <a:pt x="14" y="118"/>
                </a:lnTo>
                <a:lnTo>
                  <a:pt x="11" y="115"/>
                </a:lnTo>
                <a:lnTo>
                  <a:pt x="10" y="104"/>
                </a:lnTo>
                <a:lnTo>
                  <a:pt x="11" y="100"/>
                </a:lnTo>
                <a:lnTo>
                  <a:pt x="15" y="98"/>
                </a:lnTo>
                <a:lnTo>
                  <a:pt x="19" y="99"/>
                </a:lnTo>
                <a:lnTo>
                  <a:pt x="20" y="103"/>
                </a:lnTo>
                <a:close/>
                <a:moveTo>
                  <a:pt x="24" y="135"/>
                </a:moveTo>
                <a:lnTo>
                  <a:pt x="25" y="146"/>
                </a:lnTo>
                <a:lnTo>
                  <a:pt x="24" y="150"/>
                </a:lnTo>
                <a:lnTo>
                  <a:pt x="20" y="152"/>
                </a:lnTo>
                <a:lnTo>
                  <a:pt x="17" y="151"/>
                </a:lnTo>
                <a:lnTo>
                  <a:pt x="15" y="148"/>
                </a:lnTo>
                <a:lnTo>
                  <a:pt x="14" y="136"/>
                </a:lnTo>
                <a:lnTo>
                  <a:pt x="15" y="133"/>
                </a:lnTo>
                <a:lnTo>
                  <a:pt x="18" y="131"/>
                </a:lnTo>
                <a:lnTo>
                  <a:pt x="23" y="132"/>
                </a:lnTo>
                <a:lnTo>
                  <a:pt x="24" y="135"/>
                </a:lnTo>
                <a:close/>
                <a:moveTo>
                  <a:pt x="27" y="168"/>
                </a:moveTo>
                <a:lnTo>
                  <a:pt x="28" y="178"/>
                </a:lnTo>
                <a:lnTo>
                  <a:pt x="27" y="183"/>
                </a:lnTo>
                <a:lnTo>
                  <a:pt x="24" y="185"/>
                </a:lnTo>
                <a:lnTo>
                  <a:pt x="20" y="184"/>
                </a:lnTo>
                <a:lnTo>
                  <a:pt x="18" y="179"/>
                </a:lnTo>
                <a:lnTo>
                  <a:pt x="17" y="169"/>
                </a:lnTo>
                <a:lnTo>
                  <a:pt x="18" y="165"/>
                </a:lnTo>
                <a:lnTo>
                  <a:pt x="22" y="163"/>
                </a:lnTo>
                <a:lnTo>
                  <a:pt x="26" y="165"/>
                </a:lnTo>
                <a:lnTo>
                  <a:pt x="27" y="168"/>
                </a:lnTo>
                <a:close/>
                <a:moveTo>
                  <a:pt x="31" y="200"/>
                </a:moveTo>
                <a:lnTo>
                  <a:pt x="32" y="211"/>
                </a:lnTo>
                <a:lnTo>
                  <a:pt x="31" y="216"/>
                </a:lnTo>
                <a:lnTo>
                  <a:pt x="27" y="217"/>
                </a:lnTo>
                <a:lnTo>
                  <a:pt x="24" y="216"/>
                </a:lnTo>
                <a:lnTo>
                  <a:pt x="22" y="212"/>
                </a:lnTo>
                <a:lnTo>
                  <a:pt x="20" y="201"/>
                </a:lnTo>
                <a:lnTo>
                  <a:pt x="22" y="197"/>
                </a:lnTo>
                <a:lnTo>
                  <a:pt x="25" y="195"/>
                </a:lnTo>
                <a:lnTo>
                  <a:pt x="30" y="196"/>
                </a:lnTo>
                <a:lnTo>
                  <a:pt x="31" y="200"/>
                </a:lnTo>
                <a:close/>
                <a:moveTo>
                  <a:pt x="34" y="233"/>
                </a:moveTo>
                <a:lnTo>
                  <a:pt x="35" y="244"/>
                </a:lnTo>
                <a:lnTo>
                  <a:pt x="34" y="247"/>
                </a:lnTo>
                <a:lnTo>
                  <a:pt x="31" y="250"/>
                </a:lnTo>
                <a:lnTo>
                  <a:pt x="26" y="248"/>
                </a:lnTo>
                <a:lnTo>
                  <a:pt x="25" y="245"/>
                </a:lnTo>
                <a:lnTo>
                  <a:pt x="24" y="234"/>
                </a:lnTo>
                <a:lnTo>
                  <a:pt x="25" y="230"/>
                </a:lnTo>
                <a:lnTo>
                  <a:pt x="28" y="228"/>
                </a:lnTo>
                <a:lnTo>
                  <a:pt x="33" y="229"/>
                </a:lnTo>
                <a:lnTo>
                  <a:pt x="34" y="233"/>
                </a:lnTo>
                <a:close/>
                <a:moveTo>
                  <a:pt x="37" y="265"/>
                </a:moveTo>
                <a:lnTo>
                  <a:pt x="39" y="276"/>
                </a:lnTo>
                <a:lnTo>
                  <a:pt x="37" y="280"/>
                </a:lnTo>
                <a:lnTo>
                  <a:pt x="34" y="282"/>
                </a:lnTo>
                <a:lnTo>
                  <a:pt x="30" y="281"/>
                </a:lnTo>
                <a:lnTo>
                  <a:pt x="28" y="277"/>
                </a:lnTo>
                <a:lnTo>
                  <a:pt x="27" y="267"/>
                </a:lnTo>
                <a:lnTo>
                  <a:pt x="28" y="262"/>
                </a:lnTo>
                <a:lnTo>
                  <a:pt x="32" y="261"/>
                </a:lnTo>
                <a:lnTo>
                  <a:pt x="35" y="262"/>
                </a:lnTo>
                <a:lnTo>
                  <a:pt x="37" y="265"/>
                </a:lnTo>
                <a:close/>
                <a:moveTo>
                  <a:pt x="41" y="297"/>
                </a:moveTo>
                <a:lnTo>
                  <a:pt x="42" y="308"/>
                </a:lnTo>
                <a:lnTo>
                  <a:pt x="41" y="313"/>
                </a:lnTo>
                <a:lnTo>
                  <a:pt x="37" y="314"/>
                </a:lnTo>
                <a:lnTo>
                  <a:pt x="33" y="313"/>
                </a:lnTo>
                <a:lnTo>
                  <a:pt x="32" y="310"/>
                </a:lnTo>
                <a:lnTo>
                  <a:pt x="31" y="298"/>
                </a:lnTo>
                <a:lnTo>
                  <a:pt x="32" y="295"/>
                </a:lnTo>
                <a:lnTo>
                  <a:pt x="35" y="293"/>
                </a:lnTo>
                <a:lnTo>
                  <a:pt x="39" y="294"/>
                </a:lnTo>
                <a:lnTo>
                  <a:pt x="41" y="297"/>
                </a:lnTo>
                <a:close/>
                <a:moveTo>
                  <a:pt x="44" y="330"/>
                </a:moveTo>
                <a:lnTo>
                  <a:pt x="45" y="341"/>
                </a:lnTo>
                <a:lnTo>
                  <a:pt x="44" y="345"/>
                </a:lnTo>
                <a:lnTo>
                  <a:pt x="41" y="347"/>
                </a:lnTo>
                <a:lnTo>
                  <a:pt x="36" y="346"/>
                </a:lnTo>
                <a:lnTo>
                  <a:pt x="35" y="342"/>
                </a:lnTo>
                <a:lnTo>
                  <a:pt x="34" y="331"/>
                </a:lnTo>
                <a:lnTo>
                  <a:pt x="35" y="328"/>
                </a:lnTo>
                <a:lnTo>
                  <a:pt x="39" y="325"/>
                </a:lnTo>
                <a:lnTo>
                  <a:pt x="42" y="327"/>
                </a:lnTo>
                <a:lnTo>
                  <a:pt x="44" y="330"/>
                </a:lnTo>
                <a:close/>
                <a:moveTo>
                  <a:pt x="48" y="363"/>
                </a:moveTo>
                <a:lnTo>
                  <a:pt x="49" y="373"/>
                </a:lnTo>
                <a:lnTo>
                  <a:pt x="48" y="378"/>
                </a:lnTo>
                <a:lnTo>
                  <a:pt x="44" y="380"/>
                </a:lnTo>
                <a:lnTo>
                  <a:pt x="40" y="379"/>
                </a:lnTo>
                <a:lnTo>
                  <a:pt x="37" y="374"/>
                </a:lnTo>
                <a:lnTo>
                  <a:pt x="36" y="364"/>
                </a:lnTo>
                <a:lnTo>
                  <a:pt x="39" y="359"/>
                </a:lnTo>
                <a:lnTo>
                  <a:pt x="42" y="357"/>
                </a:lnTo>
                <a:lnTo>
                  <a:pt x="45" y="359"/>
                </a:lnTo>
                <a:lnTo>
                  <a:pt x="48" y="363"/>
                </a:lnTo>
                <a:close/>
                <a:moveTo>
                  <a:pt x="51" y="395"/>
                </a:moveTo>
                <a:lnTo>
                  <a:pt x="52" y="406"/>
                </a:lnTo>
                <a:lnTo>
                  <a:pt x="51" y="409"/>
                </a:lnTo>
                <a:lnTo>
                  <a:pt x="48" y="412"/>
                </a:lnTo>
                <a:lnTo>
                  <a:pt x="43" y="410"/>
                </a:lnTo>
                <a:lnTo>
                  <a:pt x="41" y="407"/>
                </a:lnTo>
                <a:lnTo>
                  <a:pt x="40" y="396"/>
                </a:lnTo>
                <a:lnTo>
                  <a:pt x="42" y="392"/>
                </a:lnTo>
                <a:lnTo>
                  <a:pt x="45" y="390"/>
                </a:lnTo>
                <a:lnTo>
                  <a:pt x="49" y="391"/>
                </a:lnTo>
                <a:lnTo>
                  <a:pt x="51" y="395"/>
                </a:lnTo>
                <a:close/>
                <a:moveTo>
                  <a:pt x="54" y="427"/>
                </a:moveTo>
                <a:lnTo>
                  <a:pt x="56" y="439"/>
                </a:lnTo>
                <a:lnTo>
                  <a:pt x="54" y="442"/>
                </a:lnTo>
                <a:lnTo>
                  <a:pt x="51" y="444"/>
                </a:lnTo>
                <a:lnTo>
                  <a:pt x="47" y="443"/>
                </a:lnTo>
                <a:lnTo>
                  <a:pt x="44" y="440"/>
                </a:lnTo>
                <a:lnTo>
                  <a:pt x="43" y="429"/>
                </a:lnTo>
                <a:lnTo>
                  <a:pt x="45" y="425"/>
                </a:lnTo>
                <a:lnTo>
                  <a:pt x="49" y="423"/>
                </a:lnTo>
                <a:lnTo>
                  <a:pt x="52" y="424"/>
                </a:lnTo>
                <a:lnTo>
                  <a:pt x="54" y="427"/>
                </a:lnTo>
                <a:close/>
                <a:moveTo>
                  <a:pt x="58" y="460"/>
                </a:moveTo>
                <a:lnTo>
                  <a:pt x="59" y="471"/>
                </a:lnTo>
                <a:lnTo>
                  <a:pt x="58" y="475"/>
                </a:lnTo>
                <a:lnTo>
                  <a:pt x="54" y="477"/>
                </a:lnTo>
                <a:lnTo>
                  <a:pt x="50" y="476"/>
                </a:lnTo>
                <a:lnTo>
                  <a:pt x="48" y="472"/>
                </a:lnTo>
                <a:lnTo>
                  <a:pt x="47" y="461"/>
                </a:lnTo>
                <a:lnTo>
                  <a:pt x="48" y="457"/>
                </a:lnTo>
                <a:lnTo>
                  <a:pt x="52" y="455"/>
                </a:lnTo>
                <a:lnTo>
                  <a:pt x="56" y="457"/>
                </a:lnTo>
                <a:lnTo>
                  <a:pt x="58" y="460"/>
                </a:lnTo>
                <a:close/>
                <a:moveTo>
                  <a:pt x="61" y="492"/>
                </a:moveTo>
                <a:lnTo>
                  <a:pt x="62" y="503"/>
                </a:lnTo>
                <a:lnTo>
                  <a:pt x="61" y="507"/>
                </a:lnTo>
                <a:lnTo>
                  <a:pt x="58" y="509"/>
                </a:lnTo>
                <a:lnTo>
                  <a:pt x="53" y="508"/>
                </a:lnTo>
                <a:lnTo>
                  <a:pt x="51" y="505"/>
                </a:lnTo>
                <a:lnTo>
                  <a:pt x="50" y="493"/>
                </a:lnTo>
                <a:lnTo>
                  <a:pt x="51" y="490"/>
                </a:lnTo>
                <a:lnTo>
                  <a:pt x="56" y="488"/>
                </a:lnTo>
                <a:lnTo>
                  <a:pt x="59" y="489"/>
                </a:lnTo>
                <a:lnTo>
                  <a:pt x="61" y="492"/>
                </a:lnTo>
                <a:close/>
                <a:moveTo>
                  <a:pt x="65" y="525"/>
                </a:moveTo>
                <a:lnTo>
                  <a:pt x="66" y="536"/>
                </a:lnTo>
                <a:lnTo>
                  <a:pt x="65" y="540"/>
                </a:lnTo>
                <a:lnTo>
                  <a:pt x="60" y="542"/>
                </a:lnTo>
                <a:lnTo>
                  <a:pt x="57" y="541"/>
                </a:lnTo>
                <a:lnTo>
                  <a:pt x="54" y="537"/>
                </a:lnTo>
                <a:lnTo>
                  <a:pt x="53" y="526"/>
                </a:lnTo>
                <a:lnTo>
                  <a:pt x="54" y="522"/>
                </a:lnTo>
                <a:lnTo>
                  <a:pt x="59" y="520"/>
                </a:lnTo>
                <a:lnTo>
                  <a:pt x="62" y="522"/>
                </a:lnTo>
                <a:lnTo>
                  <a:pt x="65" y="525"/>
                </a:lnTo>
                <a:close/>
                <a:moveTo>
                  <a:pt x="68" y="558"/>
                </a:moveTo>
                <a:lnTo>
                  <a:pt x="69" y="568"/>
                </a:lnTo>
                <a:lnTo>
                  <a:pt x="68" y="573"/>
                </a:lnTo>
                <a:lnTo>
                  <a:pt x="64" y="574"/>
                </a:lnTo>
                <a:lnTo>
                  <a:pt x="60" y="573"/>
                </a:lnTo>
                <a:lnTo>
                  <a:pt x="58" y="569"/>
                </a:lnTo>
                <a:lnTo>
                  <a:pt x="57" y="559"/>
                </a:lnTo>
                <a:lnTo>
                  <a:pt x="58" y="554"/>
                </a:lnTo>
                <a:lnTo>
                  <a:pt x="61" y="552"/>
                </a:lnTo>
                <a:lnTo>
                  <a:pt x="66" y="553"/>
                </a:lnTo>
                <a:lnTo>
                  <a:pt x="68" y="558"/>
                </a:lnTo>
                <a:close/>
                <a:moveTo>
                  <a:pt x="71" y="590"/>
                </a:moveTo>
                <a:lnTo>
                  <a:pt x="73" y="601"/>
                </a:lnTo>
                <a:lnTo>
                  <a:pt x="71" y="604"/>
                </a:lnTo>
                <a:lnTo>
                  <a:pt x="67" y="607"/>
                </a:lnTo>
                <a:lnTo>
                  <a:pt x="64" y="605"/>
                </a:lnTo>
                <a:lnTo>
                  <a:pt x="61" y="602"/>
                </a:lnTo>
                <a:lnTo>
                  <a:pt x="60" y="591"/>
                </a:lnTo>
                <a:lnTo>
                  <a:pt x="61" y="587"/>
                </a:lnTo>
                <a:lnTo>
                  <a:pt x="65" y="585"/>
                </a:lnTo>
                <a:lnTo>
                  <a:pt x="69" y="586"/>
                </a:lnTo>
                <a:lnTo>
                  <a:pt x="71" y="590"/>
                </a:lnTo>
                <a:close/>
                <a:moveTo>
                  <a:pt x="75" y="622"/>
                </a:moveTo>
                <a:lnTo>
                  <a:pt x="76" y="633"/>
                </a:lnTo>
                <a:lnTo>
                  <a:pt x="75" y="637"/>
                </a:lnTo>
                <a:lnTo>
                  <a:pt x="70" y="639"/>
                </a:lnTo>
                <a:lnTo>
                  <a:pt x="67" y="638"/>
                </a:lnTo>
                <a:lnTo>
                  <a:pt x="65" y="634"/>
                </a:lnTo>
                <a:lnTo>
                  <a:pt x="64" y="624"/>
                </a:lnTo>
                <a:lnTo>
                  <a:pt x="65" y="619"/>
                </a:lnTo>
                <a:lnTo>
                  <a:pt x="68" y="618"/>
                </a:lnTo>
                <a:lnTo>
                  <a:pt x="73" y="619"/>
                </a:lnTo>
                <a:lnTo>
                  <a:pt x="75" y="622"/>
                </a:lnTo>
                <a:close/>
                <a:moveTo>
                  <a:pt x="78" y="655"/>
                </a:moveTo>
                <a:lnTo>
                  <a:pt x="79" y="666"/>
                </a:lnTo>
                <a:lnTo>
                  <a:pt x="78" y="670"/>
                </a:lnTo>
                <a:lnTo>
                  <a:pt x="74" y="671"/>
                </a:lnTo>
                <a:lnTo>
                  <a:pt x="70" y="670"/>
                </a:lnTo>
                <a:lnTo>
                  <a:pt x="68" y="667"/>
                </a:lnTo>
                <a:lnTo>
                  <a:pt x="67" y="656"/>
                </a:lnTo>
                <a:lnTo>
                  <a:pt x="68" y="652"/>
                </a:lnTo>
                <a:lnTo>
                  <a:pt x="71" y="650"/>
                </a:lnTo>
                <a:lnTo>
                  <a:pt x="76" y="651"/>
                </a:lnTo>
                <a:lnTo>
                  <a:pt x="78" y="655"/>
                </a:lnTo>
                <a:close/>
                <a:moveTo>
                  <a:pt x="82" y="687"/>
                </a:moveTo>
                <a:lnTo>
                  <a:pt x="83" y="698"/>
                </a:lnTo>
                <a:lnTo>
                  <a:pt x="82" y="702"/>
                </a:lnTo>
                <a:lnTo>
                  <a:pt x="77" y="704"/>
                </a:lnTo>
                <a:lnTo>
                  <a:pt x="74" y="703"/>
                </a:lnTo>
                <a:lnTo>
                  <a:pt x="71" y="700"/>
                </a:lnTo>
                <a:lnTo>
                  <a:pt x="70" y="688"/>
                </a:lnTo>
                <a:lnTo>
                  <a:pt x="71" y="685"/>
                </a:lnTo>
                <a:lnTo>
                  <a:pt x="75" y="683"/>
                </a:lnTo>
                <a:lnTo>
                  <a:pt x="79" y="684"/>
                </a:lnTo>
                <a:lnTo>
                  <a:pt x="82" y="687"/>
                </a:lnTo>
                <a:close/>
                <a:moveTo>
                  <a:pt x="84" y="720"/>
                </a:moveTo>
                <a:lnTo>
                  <a:pt x="85" y="730"/>
                </a:lnTo>
                <a:lnTo>
                  <a:pt x="84" y="735"/>
                </a:lnTo>
                <a:lnTo>
                  <a:pt x="81" y="737"/>
                </a:lnTo>
                <a:lnTo>
                  <a:pt x="77" y="736"/>
                </a:lnTo>
                <a:lnTo>
                  <a:pt x="75" y="731"/>
                </a:lnTo>
                <a:lnTo>
                  <a:pt x="74" y="721"/>
                </a:lnTo>
                <a:lnTo>
                  <a:pt x="75" y="717"/>
                </a:lnTo>
                <a:lnTo>
                  <a:pt x="78" y="715"/>
                </a:lnTo>
                <a:lnTo>
                  <a:pt x="83" y="717"/>
                </a:lnTo>
                <a:lnTo>
                  <a:pt x="84" y="720"/>
                </a:lnTo>
                <a:close/>
                <a:moveTo>
                  <a:pt x="87" y="753"/>
                </a:moveTo>
                <a:lnTo>
                  <a:pt x="88" y="763"/>
                </a:lnTo>
                <a:lnTo>
                  <a:pt x="87" y="768"/>
                </a:lnTo>
                <a:lnTo>
                  <a:pt x="84" y="769"/>
                </a:lnTo>
                <a:lnTo>
                  <a:pt x="81" y="768"/>
                </a:lnTo>
                <a:lnTo>
                  <a:pt x="78" y="764"/>
                </a:lnTo>
                <a:lnTo>
                  <a:pt x="77" y="754"/>
                </a:lnTo>
                <a:lnTo>
                  <a:pt x="78" y="749"/>
                </a:lnTo>
                <a:lnTo>
                  <a:pt x="82" y="747"/>
                </a:lnTo>
                <a:lnTo>
                  <a:pt x="86" y="748"/>
                </a:lnTo>
                <a:lnTo>
                  <a:pt x="87" y="753"/>
                </a:lnTo>
                <a:close/>
                <a:moveTo>
                  <a:pt x="91" y="785"/>
                </a:moveTo>
                <a:lnTo>
                  <a:pt x="92" y="796"/>
                </a:lnTo>
                <a:lnTo>
                  <a:pt x="91" y="799"/>
                </a:lnTo>
                <a:lnTo>
                  <a:pt x="87" y="802"/>
                </a:lnTo>
                <a:lnTo>
                  <a:pt x="84" y="800"/>
                </a:lnTo>
                <a:lnTo>
                  <a:pt x="82" y="797"/>
                </a:lnTo>
                <a:lnTo>
                  <a:pt x="81" y="786"/>
                </a:lnTo>
                <a:lnTo>
                  <a:pt x="82" y="782"/>
                </a:lnTo>
                <a:lnTo>
                  <a:pt x="85" y="780"/>
                </a:lnTo>
                <a:lnTo>
                  <a:pt x="90" y="781"/>
                </a:lnTo>
                <a:lnTo>
                  <a:pt x="91" y="785"/>
                </a:lnTo>
                <a:close/>
                <a:moveTo>
                  <a:pt x="94" y="817"/>
                </a:moveTo>
                <a:lnTo>
                  <a:pt x="95" y="828"/>
                </a:lnTo>
                <a:lnTo>
                  <a:pt x="94" y="832"/>
                </a:lnTo>
                <a:lnTo>
                  <a:pt x="91" y="834"/>
                </a:lnTo>
                <a:lnTo>
                  <a:pt x="87" y="833"/>
                </a:lnTo>
                <a:lnTo>
                  <a:pt x="85" y="829"/>
                </a:lnTo>
                <a:lnTo>
                  <a:pt x="84" y="819"/>
                </a:lnTo>
                <a:lnTo>
                  <a:pt x="85" y="814"/>
                </a:lnTo>
                <a:lnTo>
                  <a:pt x="88" y="813"/>
                </a:lnTo>
                <a:lnTo>
                  <a:pt x="93" y="814"/>
                </a:lnTo>
                <a:lnTo>
                  <a:pt x="94" y="817"/>
                </a:lnTo>
                <a:close/>
                <a:moveTo>
                  <a:pt x="98" y="849"/>
                </a:moveTo>
                <a:lnTo>
                  <a:pt x="99" y="860"/>
                </a:lnTo>
                <a:lnTo>
                  <a:pt x="98" y="865"/>
                </a:lnTo>
                <a:lnTo>
                  <a:pt x="94" y="866"/>
                </a:lnTo>
                <a:lnTo>
                  <a:pt x="90" y="865"/>
                </a:lnTo>
                <a:lnTo>
                  <a:pt x="88" y="862"/>
                </a:lnTo>
                <a:lnTo>
                  <a:pt x="87" y="850"/>
                </a:lnTo>
                <a:lnTo>
                  <a:pt x="88" y="847"/>
                </a:lnTo>
                <a:lnTo>
                  <a:pt x="92" y="845"/>
                </a:lnTo>
                <a:lnTo>
                  <a:pt x="96" y="846"/>
                </a:lnTo>
                <a:lnTo>
                  <a:pt x="98" y="849"/>
                </a:lnTo>
                <a:close/>
                <a:moveTo>
                  <a:pt x="101" y="882"/>
                </a:moveTo>
                <a:lnTo>
                  <a:pt x="102" y="893"/>
                </a:lnTo>
                <a:lnTo>
                  <a:pt x="101" y="897"/>
                </a:lnTo>
                <a:lnTo>
                  <a:pt x="98" y="899"/>
                </a:lnTo>
                <a:lnTo>
                  <a:pt x="93" y="898"/>
                </a:lnTo>
                <a:lnTo>
                  <a:pt x="92" y="894"/>
                </a:lnTo>
                <a:lnTo>
                  <a:pt x="91" y="883"/>
                </a:lnTo>
                <a:lnTo>
                  <a:pt x="92" y="880"/>
                </a:lnTo>
                <a:lnTo>
                  <a:pt x="95" y="877"/>
                </a:lnTo>
                <a:lnTo>
                  <a:pt x="99" y="879"/>
                </a:lnTo>
                <a:lnTo>
                  <a:pt x="101" y="882"/>
                </a:lnTo>
                <a:close/>
                <a:moveTo>
                  <a:pt x="104" y="915"/>
                </a:moveTo>
                <a:lnTo>
                  <a:pt x="105" y="925"/>
                </a:lnTo>
                <a:lnTo>
                  <a:pt x="104" y="930"/>
                </a:lnTo>
                <a:lnTo>
                  <a:pt x="101" y="932"/>
                </a:lnTo>
                <a:lnTo>
                  <a:pt x="96" y="931"/>
                </a:lnTo>
                <a:lnTo>
                  <a:pt x="95" y="926"/>
                </a:lnTo>
                <a:lnTo>
                  <a:pt x="94" y="916"/>
                </a:lnTo>
                <a:lnTo>
                  <a:pt x="95" y="911"/>
                </a:lnTo>
                <a:lnTo>
                  <a:pt x="99" y="909"/>
                </a:lnTo>
                <a:lnTo>
                  <a:pt x="102" y="911"/>
                </a:lnTo>
                <a:lnTo>
                  <a:pt x="104" y="915"/>
                </a:lnTo>
                <a:close/>
                <a:moveTo>
                  <a:pt x="108" y="947"/>
                </a:moveTo>
                <a:lnTo>
                  <a:pt x="109" y="958"/>
                </a:lnTo>
                <a:lnTo>
                  <a:pt x="108" y="961"/>
                </a:lnTo>
                <a:lnTo>
                  <a:pt x="104" y="964"/>
                </a:lnTo>
                <a:lnTo>
                  <a:pt x="100" y="963"/>
                </a:lnTo>
                <a:lnTo>
                  <a:pt x="99" y="959"/>
                </a:lnTo>
                <a:lnTo>
                  <a:pt x="98" y="948"/>
                </a:lnTo>
                <a:lnTo>
                  <a:pt x="99" y="944"/>
                </a:lnTo>
                <a:lnTo>
                  <a:pt x="102" y="942"/>
                </a:lnTo>
                <a:lnTo>
                  <a:pt x="105" y="943"/>
                </a:lnTo>
                <a:lnTo>
                  <a:pt x="108" y="947"/>
                </a:lnTo>
                <a:close/>
                <a:moveTo>
                  <a:pt x="111" y="980"/>
                </a:moveTo>
                <a:lnTo>
                  <a:pt x="112" y="991"/>
                </a:lnTo>
                <a:lnTo>
                  <a:pt x="111" y="994"/>
                </a:lnTo>
                <a:lnTo>
                  <a:pt x="108" y="997"/>
                </a:lnTo>
                <a:lnTo>
                  <a:pt x="103" y="995"/>
                </a:lnTo>
                <a:lnTo>
                  <a:pt x="101" y="992"/>
                </a:lnTo>
                <a:lnTo>
                  <a:pt x="101" y="981"/>
                </a:lnTo>
                <a:lnTo>
                  <a:pt x="102" y="977"/>
                </a:lnTo>
                <a:lnTo>
                  <a:pt x="105" y="975"/>
                </a:lnTo>
                <a:lnTo>
                  <a:pt x="109" y="976"/>
                </a:lnTo>
                <a:lnTo>
                  <a:pt x="111" y="980"/>
                </a:lnTo>
                <a:close/>
                <a:moveTo>
                  <a:pt x="115" y="1012"/>
                </a:moveTo>
                <a:lnTo>
                  <a:pt x="116" y="1023"/>
                </a:lnTo>
                <a:lnTo>
                  <a:pt x="115" y="1027"/>
                </a:lnTo>
                <a:lnTo>
                  <a:pt x="111" y="1029"/>
                </a:lnTo>
                <a:lnTo>
                  <a:pt x="107" y="1028"/>
                </a:lnTo>
                <a:lnTo>
                  <a:pt x="104" y="1024"/>
                </a:lnTo>
                <a:lnTo>
                  <a:pt x="103" y="1014"/>
                </a:lnTo>
                <a:lnTo>
                  <a:pt x="105" y="1009"/>
                </a:lnTo>
                <a:lnTo>
                  <a:pt x="109" y="1007"/>
                </a:lnTo>
                <a:lnTo>
                  <a:pt x="112" y="1009"/>
                </a:lnTo>
                <a:lnTo>
                  <a:pt x="115" y="1012"/>
                </a:lnTo>
                <a:close/>
              </a:path>
            </a:pathLst>
          </a:custGeom>
          <a:solidFill>
            <a:srgbClr val="000000"/>
          </a:solidFill>
          <a:ln>
            <a:solidFill>
              <a:srgbClr val="000000"/>
            </a:solidFill>
          </a:ln>
        </p:spPr>
        <p:style>
          <a:lnRef idx="0"/>
          <a:fillRef idx="0"/>
          <a:effectRef idx="0"/>
          <a:fontRef idx="minor"/>
        </p:style>
      </p:sp>
      <p:sp>
        <p:nvSpPr>
          <p:cNvPr id="2035" name="CustomShape 152"/>
          <p:cNvSpPr/>
          <p:nvPr/>
        </p:nvSpPr>
        <p:spPr>
          <a:xfrm>
            <a:off x="7493040" y="2975040"/>
            <a:ext cx="476280" cy="595080"/>
          </a:xfrm>
          <a:custGeom>
            <a:avLst/>
            <a:gdLst/>
            <a:ahLst/>
            <a:rect l="l" t="t" r="r" b="b"/>
            <a:pathLst>
              <a:path w="544" h="680">
                <a:moveTo>
                  <a:pt x="544" y="196"/>
                </a:moveTo>
                <a:lnTo>
                  <a:pt x="348" y="196"/>
                </a:lnTo>
                <a:lnTo>
                  <a:pt x="348" y="0"/>
                </a:lnTo>
                <a:lnTo>
                  <a:pt x="0" y="0"/>
                </a:lnTo>
                <a:lnTo>
                  <a:pt x="0" y="680"/>
                </a:lnTo>
                <a:lnTo>
                  <a:pt x="544" y="680"/>
                </a:lnTo>
                <a:lnTo>
                  <a:pt x="544" y="196"/>
                </a:lnTo>
                <a:close/>
                <a:moveTo>
                  <a:pt x="544" y="179"/>
                </a:moveTo>
                <a:lnTo>
                  <a:pt x="348" y="0"/>
                </a:lnTo>
                <a:lnTo>
                  <a:pt x="348" y="196"/>
                </a:lnTo>
                <a:lnTo>
                  <a:pt x="544" y="196"/>
                </a:lnTo>
                <a:lnTo>
                  <a:pt x="544" y="179"/>
                </a:lnTo>
                <a:close/>
              </a:path>
            </a:pathLst>
          </a:custGeom>
          <a:solidFill>
            <a:srgbClr val="ffffff"/>
          </a:solidFill>
          <a:ln>
            <a:noFill/>
          </a:ln>
        </p:spPr>
        <p:style>
          <a:lnRef idx="0"/>
          <a:fillRef idx="0"/>
          <a:effectRef idx="0"/>
          <a:fontRef idx="minor"/>
        </p:style>
      </p:sp>
      <p:sp>
        <p:nvSpPr>
          <p:cNvPr id="2036" name="CustomShape 153"/>
          <p:cNvSpPr/>
          <p:nvPr/>
        </p:nvSpPr>
        <p:spPr>
          <a:xfrm>
            <a:off x="7493040" y="2975040"/>
            <a:ext cx="476280" cy="595080"/>
          </a:xfrm>
          <a:custGeom>
            <a:avLst/>
            <a:gdLst/>
            <a:ahLst/>
            <a:rect l="l" t="t" r="r" b="b"/>
            <a:pathLst>
              <a:path w="544" h="680">
                <a:moveTo>
                  <a:pt x="544" y="196"/>
                </a:moveTo>
                <a:lnTo>
                  <a:pt x="348" y="196"/>
                </a:lnTo>
                <a:lnTo>
                  <a:pt x="348" y="0"/>
                </a:lnTo>
                <a:lnTo>
                  <a:pt x="0" y="0"/>
                </a:lnTo>
                <a:lnTo>
                  <a:pt x="0" y="680"/>
                </a:lnTo>
                <a:lnTo>
                  <a:pt x="544" y="680"/>
                </a:lnTo>
                <a:lnTo>
                  <a:pt x="544" y="196"/>
                </a:lnTo>
                <a:close/>
              </a:path>
            </a:pathLst>
          </a:custGeom>
          <a:noFill/>
          <a:ln>
            <a:solidFill>
              <a:srgbClr val="000000"/>
            </a:solidFill>
          </a:ln>
        </p:spPr>
        <p:style>
          <a:lnRef idx="0"/>
          <a:fillRef idx="0"/>
          <a:effectRef idx="0"/>
          <a:fontRef idx="minor"/>
        </p:style>
      </p:sp>
      <p:sp>
        <p:nvSpPr>
          <p:cNvPr id="2037" name="CustomShape 154"/>
          <p:cNvSpPr/>
          <p:nvPr/>
        </p:nvSpPr>
        <p:spPr>
          <a:xfrm>
            <a:off x="7797960" y="2975040"/>
            <a:ext cx="171360" cy="171360"/>
          </a:xfrm>
          <a:custGeom>
            <a:avLst/>
            <a:gdLst/>
            <a:ahLst/>
            <a:rect l="l" t="t" r="r" b="b"/>
            <a:pathLst>
              <a:path w="196" h="196">
                <a:moveTo>
                  <a:pt x="196" y="179"/>
                </a:moveTo>
                <a:lnTo>
                  <a:pt x="0" y="0"/>
                </a:lnTo>
                <a:lnTo>
                  <a:pt x="0" y="196"/>
                </a:lnTo>
                <a:lnTo>
                  <a:pt x="196" y="196"/>
                </a:lnTo>
                <a:lnTo>
                  <a:pt x="196" y="179"/>
                </a:lnTo>
              </a:path>
            </a:pathLst>
          </a:custGeom>
          <a:noFill/>
          <a:ln>
            <a:solidFill>
              <a:srgbClr val="000000"/>
            </a:solidFill>
          </a:ln>
        </p:spPr>
        <p:style>
          <a:lnRef idx="0"/>
          <a:fillRef idx="0"/>
          <a:effectRef idx="0"/>
          <a:fontRef idx="minor"/>
        </p:style>
      </p:sp>
      <p:sp>
        <p:nvSpPr>
          <p:cNvPr id="2038" name="CustomShape 155"/>
          <p:cNvSpPr/>
          <p:nvPr/>
        </p:nvSpPr>
        <p:spPr>
          <a:xfrm>
            <a:off x="7075440" y="2796480"/>
            <a:ext cx="115272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Acceptance Certificate</a:t>
            </a:r>
            <a:endParaRPr b="0" lang="en-US" sz="900" spc="-1" strike="noStrike">
              <a:latin typeface="Arial"/>
            </a:endParaRPr>
          </a:p>
        </p:txBody>
      </p:sp>
      <p:sp>
        <p:nvSpPr>
          <p:cNvPr id="2039" name="CustomShape 156"/>
          <p:cNvSpPr/>
          <p:nvPr/>
        </p:nvSpPr>
        <p:spPr>
          <a:xfrm>
            <a:off x="7725960" y="3564720"/>
            <a:ext cx="10440" cy="1523880"/>
          </a:xfrm>
          <a:custGeom>
            <a:avLst/>
            <a:gdLst/>
            <a:ahLst/>
            <a:rect l="l" t="t" r="r" b="b"/>
            <a:pathLst>
              <a:path w="12" h="1742">
                <a:moveTo>
                  <a:pt x="12" y="5"/>
                </a:moveTo>
                <a:lnTo>
                  <a:pt x="12" y="17"/>
                </a:lnTo>
                <a:lnTo>
                  <a:pt x="9" y="20"/>
                </a:lnTo>
                <a:lnTo>
                  <a:pt x="6" y="21"/>
                </a:lnTo>
                <a:lnTo>
                  <a:pt x="3" y="20"/>
                </a:lnTo>
                <a:lnTo>
                  <a:pt x="0" y="17"/>
                </a:lnTo>
                <a:lnTo>
                  <a:pt x="0" y="5"/>
                </a:lnTo>
                <a:lnTo>
                  <a:pt x="3" y="2"/>
                </a:lnTo>
                <a:lnTo>
                  <a:pt x="6" y="0"/>
                </a:lnTo>
                <a:lnTo>
                  <a:pt x="9" y="2"/>
                </a:lnTo>
                <a:lnTo>
                  <a:pt x="12" y="5"/>
                </a:lnTo>
                <a:close/>
                <a:moveTo>
                  <a:pt x="12" y="38"/>
                </a:moveTo>
                <a:lnTo>
                  <a:pt x="12" y="49"/>
                </a:lnTo>
                <a:lnTo>
                  <a:pt x="9" y="53"/>
                </a:lnTo>
                <a:lnTo>
                  <a:pt x="6" y="54"/>
                </a:lnTo>
                <a:lnTo>
                  <a:pt x="3" y="53"/>
                </a:lnTo>
                <a:lnTo>
                  <a:pt x="0" y="49"/>
                </a:lnTo>
                <a:lnTo>
                  <a:pt x="0" y="38"/>
                </a:lnTo>
                <a:lnTo>
                  <a:pt x="3" y="34"/>
                </a:lnTo>
                <a:lnTo>
                  <a:pt x="6" y="33"/>
                </a:lnTo>
                <a:lnTo>
                  <a:pt x="9" y="34"/>
                </a:lnTo>
                <a:lnTo>
                  <a:pt x="12" y="38"/>
                </a:lnTo>
                <a:close/>
                <a:moveTo>
                  <a:pt x="12" y="71"/>
                </a:moveTo>
                <a:lnTo>
                  <a:pt x="12" y="81"/>
                </a:lnTo>
                <a:lnTo>
                  <a:pt x="9" y="86"/>
                </a:lnTo>
                <a:lnTo>
                  <a:pt x="6" y="87"/>
                </a:lnTo>
                <a:lnTo>
                  <a:pt x="3" y="86"/>
                </a:lnTo>
                <a:lnTo>
                  <a:pt x="0" y="81"/>
                </a:lnTo>
                <a:lnTo>
                  <a:pt x="0" y="71"/>
                </a:lnTo>
                <a:lnTo>
                  <a:pt x="3" y="67"/>
                </a:lnTo>
                <a:lnTo>
                  <a:pt x="6" y="66"/>
                </a:lnTo>
                <a:lnTo>
                  <a:pt x="9" y="67"/>
                </a:lnTo>
                <a:lnTo>
                  <a:pt x="12" y="71"/>
                </a:lnTo>
                <a:close/>
                <a:moveTo>
                  <a:pt x="12" y="103"/>
                </a:moveTo>
                <a:lnTo>
                  <a:pt x="12" y="114"/>
                </a:lnTo>
                <a:lnTo>
                  <a:pt x="9" y="118"/>
                </a:lnTo>
                <a:lnTo>
                  <a:pt x="6" y="120"/>
                </a:lnTo>
                <a:lnTo>
                  <a:pt x="3" y="118"/>
                </a:lnTo>
                <a:lnTo>
                  <a:pt x="0" y="114"/>
                </a:lnTo>
                <a:lnTo>
                  <a:pt x="0" y="103"/>
                </a:lnTo>
                <a:lnTo>
                  <a:pt x="3" y="100"/>
                </a:lnTo>
                <a:lnTo>
                  <a:pt x="6" y="98"/>
                </a:lnTo>
                <a:lnTo>
                  <a:pt x="9" y="100"/>
                </a:lnTo>
                <a:lnTo>
                  <a:pt x="12" y="103"/>
                </a:lnTo>
                <a:close/>
                <a:moveTo>
                  <a:pt x="12" y="136"/>
                </a:moveTo>
                <a:lnTo>
                  <a:pt x="12" y="147"/>
                </a:lnTo>
                <a:lnTo>
                  <a:pt x="9" y="151"/>
                </a:lnTo>
                <a:lnTo>
                  <a:pt x="6" y="153"/>
                </a:lnTo>
                <a:lnTo>
                  <a:pt x="3" y="151"/>
                </a:lnTo>
                <a:lnTo>
                  <a:pt x="0" y="147"/>
                </a:lnTo>
                <a:lnTo>
                  <a:pt x="0" y="136"/>
                </a:lnTo>
                <a:lnTo>
                  <a:pt x="3" y="132"/>
                </a:lnTo>
                <a:lnTo>
                  <a:pt x="6" y="130"/>
                </a:lnTo>
                <a:lnTo>
                  <a:pt x="9" y="132"/>
                </a:lnTo>
                <a:lnTo>
                  <a:pt x="12" y="136"/>
                </a:lnTo>
                <a:close/>
                <a:moveTo>
                  <a:pt x="12" y="169"/>
                </a:moveTo>
                <a:lnTo>
                  <a:pt x="12" y="180"/>
                </a:lnTo>
                <a:lnTo>
                  <a:pt x="9" y="183"/>
                </a:lnTo>
                <a:lnTo>
                  <a:pt x="6" y="185"/>
                </a:lnTo>
                <a:lnTo>
                  <a:pt x="3" y="183"/>
                </a:lnTo>
                <a:lnTo>
                  <a:pt x="0" y="180"/>
                </a:lnTo>
                <a:lnTo>
                  <a:pt x="0" y="169"/>
                </a:lnTo>
                <a:lnTo>
                  <a:pt x="3" y="165"/>
                </a:lnTo>
                <a:lnTo>
                  <a:pt x="6" y="163"/>
                </a:lnTo>
                <a:lnTo>
                  <a:pt x="9" y="165"/>
                </a:lnTo>
                <a:lnTo>
                  <a:pt x="12" y="169"/>
                </a:lnTo>
                <a:close/>
                <a:moveTo>
                  <a:pt x="12" y="202"/>
                </a:moveTo>
                <a:lnTo>
                  <a:pt x="12" y="212"/>
                </a:lnTo>
                <a:lnTo>
                  <a:pt x="9" y="216"/>
                </a:lnTo>
                <a:lnTo>
                  <a:pt x="6" y="217"/>
                </a:lnTo>
                <a:lnTo>
                  <a:pt x="3" y="216"/>
                </a:lnTo>
                <a:lnTo>
                  <a:pt x="0" y="212"/>
                </a:lnTo>
                <a:lnTo>
                  <a:pt x="0" y="202"/>
                </a:lnTo>
                <a:lnTo>
                  <a:pt x="3" y="197"/>
                </a:lnTo>
                <a:lnTo>
                  <a:pt x="6" y="196"/>
                </a:lnTo>
                <a:lnTo>
                  <a:pt x="9" y="197"/>
                </a:lnTo>
                <a:lnTo>
                  <a:pt x="12" y="202"/>
                </a:lnTo>
                <a:close/>
                <a:moveTo>
                  <a:pt x="12" y="234"/>
                </a:moveTo>
                <a:lnTo>
                  <a:pt x="12" y="245"/>
                </a:lnTo>
                <a:lnTo>
                  <a:pt x="9" y="249"/>
                </a:lnTo>
                <a:lnTo>
                  <a:pt x="6" y="250"/>
                </a:lnTo>
                <a:lnTo>
                  <a:pt x="3" y="249"/>
                </a:lnTo>
                <a:lnTo>
                  <a:pt x="0" y="245"/>
                </a:lnTo>
                <a:lnTo>
                  <a:pt x="0" y="234"/>
                </a:lnTo>
                <a:lnTo>
                  <a:pt x="3" y="230"/>
                </a:lnTo>
                <a:lnTo>
                  <a:pt x="6" y="229"/>
                </a:lnTo>
                <a:lnTo>
                  <a:pt x="9" y="230"/>
                </a:lnTo>
                <a:lnTo>
                  <a:pt x="12" y="234"/>
                </a:lnTo>
                <a:close/>
                <a:moveTo>
                  <a:pt x="12" y="266"/>
                </a:moveTo>
                <a:lnTo>
                  <a:pt x="12" y="278"/>
                </a:lnTo>
                <a:lnTo>
                  <a:pt x="9" y="281"/>
                </a:lnTo>
                <a:lnTo>
                  <a:pt x="6" y="283"/>
                </a:lnTo>
                <a:lnTo>
                  <a:pt x="3" y="281"/>
                </a:lnTo>
                <a:lnTo>
                  <a:pt x="0" y="278"/>
                </a:lnTo>
                <a:lnTo>
                  <a:pt x="0" y="266"/>
                </a:lnTo>
                <a:lnTo>
                  <a:pt x="3" y="263"/>
                </a:lnTo>
                <a:lnTo>
                  <a:pt x="6" y="262"/>
                </a:lnTo>
                <a:lnTo>
                  <a:pt x="9" y="263"/>
                </a:lnTo>
                <a:lnTo>
                  <a:pt x="12" y="266"/>
                </a:lnTo>
                <a:close/>
                <a:moveTo>
                  <a:pt x="12" y="299"/>
                </a:moveTo>
                <a:lnTo>
                  <a:pt x="12" y="310"/>
                </a:lnTo>
                <a:lnTo>
                  <a:pt x="9" y="314"/>
                </a:lnTo>
                <a:lnTo>
                  <a:pt x="6" y="316"/>
                </a:lnTo>
                <a:lnTo>
                  <a:pt x="3" y="314"/>
                </a:lnTo>
                <a:lnTo>
                  <a:pt x="0" y="310"/>
                </a:lnTo>
                <a:lnTo>
                  <a:pt x="0" y="299"/>
                </a:lnTo>
                <a:lnTo>
                  <a:pt x="3" y="296"/>
                </a:lnTo>
                <a:lnTo>
                  <a:pt x="6" y="293"/>
                </a:lnTo>
                <a:lnTo>
                  <a:pt x="9" y="296"/>
                </a:lnTo>
                <a:lnTo>
                  <a:pt x="12" y="299"/>
                </a:lnTo>
                <a:close/>
                <a:moveTo>
                  <a:pt x="12" y="332"/>
                </a:moveTo>
                <a:lnTo>
                  <a:pt x="12" y="343"/>
                </a:lnTo>
                <a:lnTo>
                  <a:pt x="9" y="347"/>
                </a:lnTo>
                <a:lnTo>
                  <a:pt x="6" y="348"/>
                </a:lnTo>
                <a:lnTo>
                  <a:pt x="3" y="347"/>
                </a:lnTo>
                <a:lnTo>
                  <a:pt x="0" y="343"/>
                </a:lnTo>
                <a:lnTo>
                  <a:pt x="0" y="332"/>
                </a:lnTo>
                <a:lnTo>
                  <a:pt x="3" y="329"/>
                </a:lnTo>
                <a:lnTo>
                  <a:pt x="6" y="326"/>
                </a:lnTo>
                <a:lnTo>
                  <a:pt x="9" y="329"/>
                </a:lnTo>
                <a:lnTo>
                  <a:pt x="12" y="332"/>
                </a:lnTo>
                <a:close/>
                <a:moveTo>
                  <a:pt x="12" y="365"/>
                </a:moveTo>
                <a:lnTo>
                  <a:pt x="12" y="375"/>
                </a:lnTo>
                <a:lnTo>
                  <a:pt x="9" y="380"/>
                </a:lnTo>
                <a:lnTo>
                  <a:pt x="6" y="381"/>
                </a:lnTo>
                <a:lnTo>
                  <a:pt x="3" y="380"/>
                </a:lnTo>
                <a:lnTo>
                  <a:pt x="0" y="375"/>
                </a:lnTo>
                <a:lnTo>
                  <a:pt x="0" y="365"/>
                </a:lnTo>
                <a:lnTo>
                  <a:pt x="3" y="360"/>
                </a:lnTo>
                <a:lnTo>
                  <a:pt x="6" y="359"/>
                </a:lnTo>
                <a:lnTo>
                  <a:pt x="9" y="360"/>
                </a:lnTo>
                <a:lnTo>
                  <a:pt x="12" y="365"/>
                </a:lnTo>
                <a:close/>
                <a:moveTo>
                  <a:pt x="12" y="398"/>
                </a:moveTo>
                <a:lnTo>
                  <a:pt x="12" y="408"/>
                </a:lnTo>
                <a:lnTo>
                  <a:pt x="9" y="412"/>
                </a:lnTo>
                <a:lnTo>
                  <a:pt x="6" y="414"/>
                </a:lnTo>
                <a:lnTo>
                  <a:pt x="3" y="412"/>
                </a:lnTo>
                <a:lnTo>
                  <a:pt x="0" y="408"/>
                </a:lnTo>
                <a:lnTo>
                  <a:pt x="0" y="398"/>
                </a:lnTo>
                <a:lnTo>
                  <a:pt x="3" y="393"/>
                </a:lnTo>
                <a:lnTo>
                  <a:pt x="6" y="392"/>
                </a:lnTo>
                <a:lnTo>
                  <a:pt x="9" y="393"/>
                </a:lnTo>
                <a:lnTo>
                  <a:pt x="12" y="398"/>
                </a:lnTo>
                <a:close/>
                <a:moveTo>
                  <a:pt x="12" y="429"/>
                </a:moveTo>
                <a:lnTo>
                  <a:pt x="12" y="441"/>
                </a:lnTo>
                <a:lnTo>
                  <a:pt x="9" y="444"/>
                </a:lnTo>
                <a:lnTo>
                  <a:pt x="6" y="446"/>
                </a:lnTo>
                <a:lnTo>
                  <a:pt x="3" y="444"/>
                </a:lnTo>
                <a:lnTo>
                  <a:pt x="0" y="441"/>
                </a:lnTo>
                <a:lnTo>
                  <a:pt x="0" y="429"/>
                </a:lnTo>
                <a:lnTo>
                  <a:pt x="3" y="426"/>
                </a:lnTo>
                <a:lnTo>
                  <a:pt x="6" y="425"/>
                </a:lnTo>
                <a:lnTo>
                  <a:pt x="9" y="426"/>
                </a:lnTo>
                <a:lnTo>
                  <a:pt x="12" y="429"/>
                </a:lnTo>
                <a:close/>
                <a:moveTo>
                  <a:pt x="12" y="462"/>
                </a:moveTo>
                <a:lnTo>
                  <a:pt x="12" y="474"/>
                </a:lnTo>
                <a:lnTo>
                  <a:pt x="9" y="477"/>
                </a:lnTo>
                <a:lnTo>
                  <a:pt x="6" y="479"/>
                </a:lnTo>
                <a:lnTo>
                  <a:pt x="3" y="477"/>
                </a:lnTo>
                <a:lnTo>
                  <a:pt x="0" y="474"/>
                </a:lnTo>
                <a:lnTo>
                  <a:pt x="0" y="462"/>
                </a:lnTo>
                <a:lnTo>
                  <a:pt x="3" y="459"/>
                </a:lnTo>
                <a:lnTo>
                  <a:pt x="6" y="457"/>
                </a:lnTo>
                <a:lnTo>
                  <a:pt x="9" y="459"/>
                </a:lnTo>
                <a:lnTo>
                  <a:pt x="12" y="462"/>
                </a:lnTo>
                <a:close/>
                <a:moveTo>
                  <a:pt x="12" y="495"/>
                </a:moveTo>
                <a:lnTo>
                  <a:pt x="12" y="506"/>
                </a:lnTo>
                <a:lnTo>
                  <a:pt x="9" y="510"/>
                </a:lnTo>
                <a:lnTo>
                  <a:pt x="6" y="511"/>
                </a:lnTo>
                <a:lnTo>
                  <a:pt x="3" y="510"/>
                </a:lnTo>
                <a:lnTo>
                  <a:pt x="0" y="506"/>
                </a:lnTo>
                <a:lnTo>
                  <a:pt x="0" y="495"/>
                </a:lnTo>
                <a:lnTo>
                  <a:pt x="3" y="492"/>
                </a:lnTo>
                <a:lnTo>
                  <a:pt x="6" y="489"/>
                </a:lnTo>
                <a:lnTo>
                  <a:pt x="9" y="492"/>
                </a:lnTo>
                <a:lnTo>
                  <a:pt x="12" y="495"/>
                </a:lnTo>
                <a:close/>
                <a:moveTo>
                  <a:pt x="12" y="528"/>
                </a:moveTo>
                <a:lnTo>
                  <a:pt x="12" y="538"/>
                </a:lnTo>
                <a:lnTo>
                  <a:pt x="9" y="543"/>
                </a:lnTo>
                <a:lnTo>
                  <a:pt x="6" y="544"/>
                </a:lnTo>
                <a:lnTo>
                  <a:pt x="3" y="543"/>
                </a:lnTo>
                <a:lnTo>
                  <a:pt x="0" y="538"/>
                </a:lnTo>
                <a:lnTo>
                  <a:pt x="0" y="528"/>
                </a:lnTo>
                <a:lnTo>
                  <a:pt x="3" y="523"/>
                </a:lnTo>
                <a:lnTo>
                  <a:pt x="6" y="522"/>
                </a:lnTo>
                <a:lnTo>
                  <a:pt x="9" y="523"/>
                </a:lnTo>
                <a:lnTo>
                  <a:pt x="12" y="528"/>
                </a:lnTo>
                <a:close/>
                <a:moveTo>
                  <a:pt x="12" y="561"/>
                </a:moveTo>
                <a:lnTo>
                  <a:pt x="12" y="571"/>
                </a:lnTo>
                <a:lnTo>
                  <a:pt x="9" y="576"/>
                </a:lnTo>
                <a:lnTo>
                  <a:pt x="6" y="577"/>
                </a:lnTo>
                <a:lnTo>
                  <a:pt x="3" y="576"/>
                </a:lnTo>
                <a:lnTo>
                  <a:pt x="0" y="571"/>
                </a:lnTo>
                <a:lnTo>
                  <a:pt x="0" y="561"/>
                </a:lnTo>
                <a:lnTo>
                  <a:pt x="3" y="556"/>
                </a:lnTo>
                <a:lnTo>
                  <a:pt x="6" y="555"/>
                </a:lnTo>
                <a:lnTo>
                  <a:pt x="9" y="556"/>
                </a:lnTo>
                <a:lnTo>
                  <a:pt x="12" y="561"/>
                </a:lnTo>
                <a:close/>
                <a:moveTo>
                  <a:pt x="12" y="593"/>
                </a:moveTo>
                <a:lnTo>
                  <a:pt x="12" y="604"/>
                </a:lnTo>
                <a:lnTo>
                  <a:pt x="9" y="607"/>
                </a:lnTo>
                <a:lnTo>
                  <a:pt x="6" y="610"/>
                </a:lnTo>
                <a:lnTo>
                  <a:pt x="3" y="607"/>
                </a:lnTo>
                <a:lnTo>
                  <a:pt x="0" y="604"/>
                </a:lnTo>
                <a:lnTo>
                  <a:pt x="0" y="593"/>
                </a:lnTo>
                <a:lnTo>
                  <a:pt x="3" y="589"/>
                </a:lnTo>
                <a:lnTo>
                  <a:pt x="6" y="588"/>
                </a:lnTo>
                <a:lnTo>
                  <a:pt x="9" y="589"/>
                </a:lnTo>
                <a:lnTo>
                  <a:pt x="12" y="593"/>
                </a:lnTo>
                <a:close/>
                <a:moveTo>
                  <a:pt x="12" y="626"/>
                </a:moveTo>
                <a:lnTo>
                  <a:pt x="12" y="637"/>
                </a:lnTo>
                <a:lnTo>
                  <a:pt x="9" y="640"/>
                </a:lnTo>
                <a:lnTo>
                  <a:pt x="6" y="643"/>
                </a:lnTo>
                <a:lnTo>
                  <a:pt x="3" y="640"/>
                </a:lnTo>
                <a:lnTo>
                  <a:pt x="0" y="637"/>
                </a:lnTo>
                <a:lnTo>
                  <a:pt x="0" y="626"/>
                </a:lnTo>
                <a:lnTo>
                  <a:pt x="3" y="622"/>
                </a:lnTo>
                <a:lnTo>
                  <a:pt x="6" y="620"/>
                </a:lnTo>
                <a:lnTo>
                  <a:pt x="9" y="622"/>
                </a:lnTo>
                <a:lnTo>
                  <a:pt x="12" y="626"/>
                </a:lnTo>
                <a:close/>
                <a:moveTo>
                  <a:pt x="12" y="658"/>
                </a:moveTo>
                <a:lnTo>
                  <a:pt x="12" y="670"/>
                </a:lnTo>
                <a:lnTo>
                  <a:pt x="9" y="673"/>
                </a:lnTo>
                <a:lnTo>
                  <a:pt x="6" y="674"/>
                </a:lnTo>
                <a:lnTo>
                  <a:pt x="3" y="673"/>
                </a:lnTo>
                <a:lnTo>
                  <a:pt x="0" y="670"/>
                </a:lnTo>
                <a:lnTo>
                  <a:pt x="0" y="658"/>
                </a:lnTo>
                <a:lnTo>
                  <a:pt x="3" y="655"/>
                </a:lnTo>
                <a:lnTo>
                  <a:pt x="6" y="653"/>
                </a:lnTo>
                <a:lnTo>
                  <a:pt x="9" y="655"/>
                </a:lnTo>
                <a:lnTo>
                  <a:pt x="12" y="658"/>
                </a:lnTo>
                <a:close/>
                <a:moveTo>
                  <a:pt x="12" y="691"/>
                </a:moveTo>
                <a:lnTo>
                  <a:pt x="12" y="701"/>
                </a:lnTo>
                <a:lnTo>
                  <a:pt x="9" y="706"/>
                </a:lnTo>
                <a:lnTo>
                  <a:pt x="6" y="707"/>
                </a:lnTo>
                <a:lnTo>
                  <a:pt x="3" y="706"/>
                </a:lnTo>
                <a:lnTo>
                  <a:pt x="0" y="701"/>
                </a:lnTo>
                <a:lnTo>
                  <a:pt x="0" y="691"/>
                </a:lnTo>
                <a:lnTo>
                  <a:pt x="3" y="687"/>
                </a:lnTo>
                <a:lnTo>
                  <a:pt x="6" y="686"/>
                </a:lnTo>
                <a:lnTo>
                  <a:pt x="9" y="687"/>
                </a:lnTo>
                <a:lnTo>
                  <a:pt x="12" y="691"/>
                </a:lnTo>
                <a:close/>
                <a:moveTo>
                  <a:pt x="12" y="724"/>
                </a:moveTo>
                <a:lnTo>
                  <a:pt x="12" y="734"/>
                </a:lnTo>
                <a:lnTo>
                  <a:pt x="9" y="739"/>
                </a:lnTo>
                <a:lnTo>
                  <a:pt x="6" y="740"/>
                </a:lnTo>
                <a:lnTo>
                  <a:pt x="3" y="739"/>
                </a:lnTo>
                <a:lnTo>
                  <a:pt x="0" y="734"/>
                </a:lnTo>
                <a:lnTo>
                  <a:pt x="0" y="724"/>
                </a:lnTo>
                <a:lnTo>
                  <a:pt x="3" y="720"/>
                </a:lnTo>
                <a:lnTo>
                  <a:pt x="6" y="718"/>
                </a:lnTo>
                <a:lnTo>
                  <a:pt x="9" y="720"/>
                </a:lnTo>
                <a:lnTo>
                  <a:pt x="12" y="724"/>
                </a:lnTo>
                <a:close/>
                <a:moveTo>
                  <a:pt x="12" y="756"/>
                </a:moveTo>
                <a:lnTo>
                  <a:pt x="12" y="767"/>
                </a:lnTo>
                <a:lnTo>
                  <a:pt x="9" y="771"/>
                </a:lnTo>
                <a:lnTo>
                  <a:pt x="6" y="773"/>
                </a:lnTo>
                <a:lnTo>
                  <a:pt x="3" y="771"/>
                </a:lnTo>
                <a:lnTo>
                  <a:pt x="0" y="767"/>
                </a:lnTo>
                <a:lnTo>
                  <a:pt x="0" y="756"/>
                </a:lnTo>
                <a:lnTo>
                  <a:pt x="3" y="752"/>
                </a:lnTo>
                <a:lnTo>
                  <a:pt x="6" y="751"/>
                </a:lnTo>
                <a:lnTo>
                  <a:pt x="9" y="752"/>
                </a:lnTo>
                <a:lnTo>
                  <a:pt x="12" y="756"/>
                </a:lnTo>
                <a:close/>
                <a:moveTo>
                  <a:pt x="12" y="789"/>
                </a:moveTo>
                <a:lnTo>
                  <a:pt x="12" y="800"/>
                </a:lnTo>
                <a:lnTo>
                  <a:pt x="9" y="803"/>
                </a:lnTo>
                <a:lnTo>
                  <a:pt x="6" y="806"/>
                </a:lnTo>
                <a:lnTo>
                  <a:pt x="3" y="803"/>
                </a:lnTo>
                <a:lnTo>
                  <a:pt x="0" y="800"/>
                </a:lnTo>
                <a:lnTo>
                  <a:pt x="0" y="789"/>
                </a:lnTo>
                <a:lnTo>
                  <a:pt x="3" y="785"/>
                </a:lnTo>
                <a:lnTo>
                  <a:pt x="6" y="783"/>
                </a:lnTo>
                <a:lnTo>
                  <a:pt x="9" y="785"/>
                </a:lnTo>
                <a:lnTo>
                  <a:pt x="12" y="789"/>
                </a:lnTo>
                <a:close/>
                <a:moveTo>
                  <a:pt x="12" y="822"/>
                </a:moveTo>
                <a:lnTo>
                  <a:pt x="12" y="833"/>
                </a:lnTo>
                <a:lnTo>
                  <a:pt x="9" y="836"/>
                </a:lnTo>
                <a:lnTo>
                  <a:pt x="6" y="837"/>
                </a:lnTo>
                <a:lnTo>
                  <a:pt x="3" y="836"/>
                </a:lnTo>
                <a:lnTo>
                  <a:pt x="0" y="833"/>
                </a:lnTo>
                <a:lnTo>
                  <a:pt x="0" y="822"/>
                </a:lnTo>
                <a:lnTo>
                  <a:pt x="3" y="818"/>
                </a:lnTo>
                <a:lnTo>
                  <a:pt x="6" y="816"/>
                </a:lnTo>
                <a:lnTo>
                  <a:pt x="9" y="818"/>
                </a:lnTo>
                <a:lnTo>
                  <a:pt x="12" y="822"/>
                </a:lnTo>
                <a:close/>
                <a:moveTo>
                  <a:pt x="12" y="854"/>
                </a:moveTo>
                <a:lnTo>
                  <a:pt x="12" y="865"/>
                </a:lnTo>
                <a:lnTo>
                  <a:pt x="9" y="869"/>
                </a:lnTo>
                <a:lnTo>
                  <a:pt x="6" y="870"/>
                </a:lnTo>
                <a:lnTo>
                  <a:pt x="3" y="869"/>
                </a:lnTo>
                <a:lnTo>
                  <a:pt x="0" y="865"/>
                </a:lnTo>
                <a:lnTo>
                  <a:pt x="0" y="854"/>
                </a:lnTo>
                <a:lnTo>
                  <a:pt x="3" y="850"/>
                </a:lnTo>
                <a:lnTo>
                  <a:pt x="6" y="849"/>
                </a:lnTo>
                <a:lnTo>
                  <a:pt x="9" y="850"/>
                </a:lnTo>
                <a:lnTo>
                  <a:pt x="12" y="854"/>
                </a:lnTo>
                <a:close/>
                <a:moveTo>
                  <a:pt x="12" y="887"/>
                </a:moveTo>
                <a:lnTo>
                  <a:pt x="12" y="898"/>
                </a:lnTo>
                <a:lnTo>
                  <a:pt x="9" y="902"/>
                </a:lnTo>
                <a:lnTo>
                  <a:pt x="6" y="903"/>
                </a:lnTo>
                <a:lnTo>
                  <a:pt x="3" y="902"/>
                </a:lnTo>
                <a:lnTo>
                  <a:pt x="0" y="898"/>
                </a:lnTo>
                <a:lnTo>
                  <a:pt x="0" y="887"/>
                </a:lnTo>
                <a:lnTo>
                  <a:pt x="3" y="883"/>
                </a:lnTo>
                <a:lnTo>
                  <a:pt x="6" y="882"/>
                </a:lnTo>
                <a:lnTo>
                  <a:pt x="9" y="883"/>
                </a:lnTo>
                <a:lnTo>
                  <a:pt x="12" y="887"/>
                </a:lnTo>
                <a:close/>
                <a:moveTo>
                  <a:pt x="12" y="919"/>
                </a:moveTo>
                <a:lnTo>
                  <a:pt x="12" y="930"/>
                </a:lnTo>
                <a:lnTo>
                  <a:pt x="9" y="934"/>
                </a:lnTo>
                <a:lnTo>
                  <a:pt x="6" y="936"/>
                </a:lnTo>
                <a:lnTo>
                  <a:pt x="3" y="934"/>
                </a:lnTo>
                <a:lnTo>
                  <a:pt x="0" y="930"/>
                </a:lnTo>
                <a:lnTo>
                  <a:pt x="0" y="919"/>
                </a:lnTo>
                <a:lnTo>
                  <a:pt x="3" y="916"/>
                </a:lnTo>
                <a:lnTo>
                  <a:pt x="6" y="915"/>
                </a:lnTo>
                <a:lnTo>
                  <a:pt x="9" y="916"/>
                </a:lnTo>
                <a:lnTo>
                  <a:pt x="12" y="919"/>
                </a:lnTo>
                <a:close/>
                <a:moveTo>
                  <a:pt x="12" y="952"/>
                </a:moveTo>
                <a:lnTo>
                  <a:pt x="12" y="963"/>
                </a:lnTo>
                <a:lnTo>
                  <a:pt x="9" y="967"/>
                </a:lnTo>
                <a:lnTo>
                  <a:pt x="6" y="969"/>
                </a:lnTo>
                <a:lnTo>
                  <a:pt x="3" y="967"/>
                </a:lnTo>
                <a:lnTo>
                  <a:pt x="0" y="963"/>
                </a:lnTo>
                <a:lnTo>
                  <a:pt x="0" y="952"/>
                </a:lnTo>
                <a:lnTo>
                  <a:pt x="3" y="949"/>
                </a:lnTo>
                <a:lnTo>
                  <a:pt x="6" y="946"/>
                </a:lnTo>
                <a:lnTo>
                  <a:pt x="9" y="949"/>
                </a:lnTo>
                <a:lnTo>
                  <a:pt x="12" y="952"/>
                </a:lnTo>
                <a:close/>
                <a:moveTo>
                  <a:pt x="12" y="985"/>
                </a:moveTo>
                <a:lnTo>
                  <a:pt x="12" y="996"/>
                </a:lnTo>
                <a:lnTo>
                  <a:pt x="9" y="1000"/>
                </a:lnTo>
                <a:lnTo>
                  <a:pt x="6" y="1001"/>
                </a:lnTo>
                <a:lnTo>
                  <a:pt x="3" y="1000"/>
                </a:lnTo>
                <a:lnTo>
                  <a:pt x="0" y="996"/>
                </a:lnTo>
                <a:lnTo>
                  <a:pt x="0" y="985"/>
                </a:lnTo>
                <a:lnTo>
                  <a:pt x="3" y="981"/>
                </a:lnTo>
                <a:lnTo>
                  <a:pt x="6" y="979"/>
                </a:lnTo>
                <a:lnTo>
                  <a:pt x="9" y="981"/>
                </a:lnTo>
                <a:lnTo>
                  <a:pt x="12" y="985"/>
                </a:lnTo>
                <a:close/>
                <a:moveTo>
                  <a:pt x="12" y="1018"/>
                </a:moveTo>
                <a:lnTo>
                  <a:pt x="12" y="1028"/>
                </a:lnTo>
                <a:lnTo>
                  <a:pt x="9" y="1032"/>
                </a:lnTo>
                <a:lnTo>
                  <a:pt x="6" y="1034"/>
                </a:lnTo>
                <a:lnTo>
                  <a:pt x="3" y="1032"/>
                </a:lnTo>
                <a:lnTo>
                  <a:pt x="0" y="1028"/>
                </a:lnTo>
                <a:lnTo>
                  <a:pt x="0" y="1018"/>
                </a:lnTo>
                <a:lnTo>
                  <a:pt x="3" y="1013"/>
                </a:lnTo>
                <a:lnTo>
                  <a:pt x="6" y="1012"/>
                </a:lnTo>
                <a:lnTo>
                  <a:pt x="9" y="1013"/>
                </a:lnTo>
                <a:lnTo>
                  <a:pt x="12" y="1018"/>
                </a:lnTo>
                <a:close/>
                <a:moveTo>
                  <a:pt x="12" y="1051"/>
                </a:moveTo>
                <a:lnTo>
                  <a:pt x="12" y="1061"/>
                </a:lnTo>
                <a:lnTo>
                  <a:pt x="9" y="1065"/>
                </a:lnTo>
                <a:lnTo>
                  <a:pt x="6" y="1066"/>
                </a:lnTo>
                <a:lnTo>
                  <a:pt x="3" y="1065"/>
                </a:lnTo>
                <a:lnTo>
                  <a:pt x="0" y="1061"/>
                </a:lnTo>
                <a:lnTo>
                  <a:pt x="0" y="1051"/>
                </a:lnTo>
                <a:lnTo>
                  <a:pt x="3" y="1046"/>
                </a:lnTo>
                <a:lnTo>
                  <a:pt x="6" y="1045"/>
                </a:lnTo>
                <a:lnTo>
                  <a:pt x="9" y="1046"/>
                </a:lnTo>
                <a:lnTo>
                  <a:pt x="12" y="1051"/>
                </a:lnTo>
                <a:close/>
                <a:moveTo>
                  <a:pt x="12" y="1082"/>
                </a:moveTo>
                <a:lnTo>
                  <a:pt x="12" y="1094"/>
                </a:lnTo>
                <a:lnTo>
                  <a:pt x="9" y="1097"/>
                </a:lnTo>
                <a:lnTo>
                  <a:pt x="6" y="1099"/>
                </a:lnTo>
                <a:lnTo>
                  <a:pt x="3" y="1097"/>
                </a:lnTo>
                <a:lnTo>
                  <a:pt x="0" y="1094"/>
                </a:lnTo>
                <a:lnTo>
                  <a:pt x="0" y="1082"/>
                </a:lnTo>
                <a:lnTo>
                  <a:pt x="3" y="1079"/>
                </a:lnTo>
                <a:lnTo>
                  <a:pt x="6" y="1078"/>
                </a:lnTo>
                <a:lnTo>
                  <a:pt x="9" y="1079"/>
                </a:lnTo>
                <a:lnTo>
                  <a:pt x="12" y="1082"/>
                </a:lnTo>
                <a:close/>
                <a:moveTo>
                  <a:pt x="12" y="1115"/>
                </a:moveTo>
                <a:lnTo>
                  <a:pt x="12" y="1127"/>
                </a:lnTo>
                <a:lnTo>
                  <a:pt x="9" y="1130"/>
                </a:lnTo>
                <a:lnTo>
                  <a:pt x="6" y="1132"/>
                </a:lnTo>
                <a:lnTo>
                  <a:pt x="3" y="1130"/>
                </a:lnTo>
                <a:lnTo>
                  <a:pt x="0" y="1127"/>
                </a:lnTo>
                <a:lnTo>
                  <a:pt x="0" y="1115"/>
                </a:lnTo>
                <a:lnTo>
                  <a:pt x="3" y="1112"/>
                </a:lnTo>
                <a:lnTo>
                  <a:pt x="6" y="1110"/>
                </a:lnTo>
                <a:lnTo>
                  <a:pt x="9" y="1112"/>
                </a:lnTo>
                <a:lnTo>
                  <a:pt x="12" y="1115"/>
                </a:lnTo>
                <a:close/>
                <a:moveTo>
                  <a:pt x="12" y="1148"/>
                </a:moveTo>
                <a:lnTo>
                  <a:pt x="12" y="1159"/>
                </a:lnTo>
                <a:lnTo>
                  <a:pt x="9" y="1163"/>
                </a:lnTo>
                <a:lnTo>
                  <a:pt x="6" y="1164"/>
                </a:lnTo>
                <a:lnTo>
                  <a:pt x="3" y="1163"/>
                </a:lnTo>
                <a:lnTo>
                  <a:pt x="0" y="1159"/>
                </a:lnTo>
                <a:lnTo>
                  <a:pt x="0" y="1148"/>
                </a:lnTo>
                <a:lnTo>
                  <a:pt x="3" y="1145"/>
                </a:lnTo>
                <a:lnTo>
                  <a:pt x="6" y="1142"/>
                </a:lnTo>
                <a:lnTo>
                  <a:pt x="9" y="1145"/>
                </a:lnTo>
                <a:lnTo>
                  <a:pt x="12" y="1148"/>
                </a:lnTo>
                <a:close/>
                <a:moveTo>
                  <a:pt x="12" y="1181"/>
                </a:moveTo>
                <a:lnTo>
                  <a:pt x="12" y="1191"/>
                </a:lnTo>
                <a:lnTo>
                  <a:pt x="9" y="1196"/>
                </a:lnTo>
                <a:lnTo>
                  <a:pt x="6" y="1197"/>
                </a:lnTo>
                <a:lnTo>
                  <a:pt x="3" y="1196"/>
                </a:lnTo>
                <a:lnTo>
                  <a:pt x="0" y="1191"/>
                </a:lnTo>
                <a:lnTo>
                  <a:pt x="0" y="1181"/>
                </a:lnTo>
                <a:lnTo>
                  <a:pt x="3" y="1176"/>
                </a:lnTo>
                <a:lnTo>
                  <a:pt x="6" y="1175"/>
                </a:lnTo>
                <a:lnTo>
                  <a:pt x="9" y="1176"/>
                </a:lnTo>
                <a:lnTo>
                  <a:pt x="12" y="1181"/>
                </a:lnTo>
                <a:close/>
                <a:moveTo>
                  <a:pt x="12" y="1214"/>
                </a:moveTo>
                <a:lnTo>
                  <a:pt x="12" y="1224"/>
                </a:lnTo>
                <a:lnTo>
                  <a:pt x="9" y="1229"/>
                </a:lnTo>
                <a:lnTo>
                  <a:pt x="6" y="1230"/>
                </a:lnTo>
                <a:lnTo>
                  <a:pt x="3" y="1229"/>
                </a:lnTo>
                <a:lnTo>
                  <a:pt x="0" y="1224"/>
                </a:lnTo>
                <a:lnTo>
                  <a:pt x="0" y="1214"/>
                </a:lnTo>
                <a:lnTo>
                  <a:pt x="3" y="1209"/>
                </a:lnTo>
                <a:lnTo>
                  <a:pt x="6" y="1208"/>
                </a:lnTo>
                <a:lnTo>
                  <a:pt x="9" y="1209"/>
                </a:lnTo>
                <a:lnTo>
                  <a:pt x="12" y="1214"/>
                </a:lnTo>
                <a:close/>
                <a:moveTo>
                  <a:pt x="12" y="1246"/>
                </a:moveTo>
                <a:lnTo>
                  <a:pt x="12" y="1257"/>
                </a:lnTo>
                <a:lnTo>
                  <a:pt x="9" y="1260"/>
                </a:lnTo>
                <a:lnTo>
                  <a:pt x="6" y="1263"/>
                </a:lnTo>
                <a:lnTo>
                  <a:pt x="3" y="1260"/>
                </a:lnTo>
                <a:lnTo>
                  <a:pt x="0" y="1257"/>
                </a:lnTo>
                <a:lnTo>
                  <a:pt x="0" y="1246"/>
                </a:lnTo>
                <a:lnTo>
                  <a:pt x="3" y="1242"/>
                </a:lnTo>
                <a:lnTo>
                  <a:pt x="6" y="1241"/>
                </a:lnTo>
                <a:lnTo>
                  <a:pt x="9" y="1242"/>
                </a:lnTo>
                <a:lnTo>
                  <a:pt x="12" y="1246"/>
                </a:lnTo>
                <a:close/>
                <a:moveTo>
                  <a:pt x="12" y="1278"/>
                </a:moveTo>
                <a:lnTo>
                  <a:pt x="12" y="1290"/>
                </a:lnTo>
                <a:lnTo>
                  <a:pt x="9" y="1293"/>
                </a:lnTo>
                <a:lnTo>
                  <a:pt x="6" y="1295"/>
                </a:lnTo>
                <a:lnTo>
                  <a:pt x="3" y="1293"/>
                </a:lnTo>
                <a:lnTo>
                  <a:pt x="0" y="1290"/>
                </a:lnTo>
                <a:lnTo>
                  <a:pt x="0" y="1278"/>
                </a:lnTo>
                <a:lnTo>
                  <a:pt x="3" y="1275"/>
                </a:lnTo>
                <a:lnTo>
                  <a:pt x="6" y="1273"/>
                </a:lnTo>
                <a:lnTo>
                  <a:pt x="9" y="1275"/>
                </a:lnTo>
                <a:lnTo>
                  <a:pt x="12" y="1278"/>
                </a:lnTo>
                <a:close/>
                <a:moveTo>
                  <a:pt x="12" y="1311"/>
                </a:moveTo>
                <a:lnTo>
                  <a:pt x="12" y="1323"/>
                </a:lnTo>
                <a:lnTo>
                  <a:pt x="9" y="1326"/>
                </a:lnTo>
                <a:lnTo>
                  <a:pt x="6" y="1327"/>
                </a:lnTo>
                <a:lnTo>
                  <a:pt x="3" y="1326"/>
                </a:lnTo>
                <a:lnTo>
                  <a:pt x="0" y="1323"/>
                </a:lnTo>
                <a:lnTo>
                  <a:pt x="0" y="1311"/>
                </a:lnTo>
                <a:lnTo>
                  <a:pt x="3" y="1308"/>
                </a:lnTo>
                <a:lnTo>
                  <a:pt x="6" y="1306"/>
                </a:lnTo>
                <a:lnTo>
                  <a:pt x="9" y="1308"/>
                </a:lnTo>
                <a:lnTo>
                  <a:pt x="12" y="1311"/>
                </a:lnTo>
                <a:close/>
                <a:moveTo>
                  <a:pt x="12" y="1344"/>
                </a:moveTo>
                <a:lnTo>
                  <a:pt x="12" y="1354"/>
                </a:lnTo>
                <a:lnTo>
                  <a:pt x="9" y="1359"/>
                </a:lnTo>
                <a:lnTo>
                  <a:pt x="6" y="1360"/>
                </a:lnTo>
                <a:lnTo>
                  <a:pt x="3" y="1359"/>
                </a:lnTo>
                <a:lnTo>
                  <a:pt x="0" y="1354"/>
                </a:lnTo>
                <a:lnTo>
                  <a:pt x="0" y="1344"/>
                </a:lnTo>
                <a:lnTo>
                  <a:pt x="3" y="1340"/>
                </a:lnTo>
                <a:lnTo>
                  <a:pt x="6" y="1338"/>
                </a:lnTo>
                <a:lnTo>
                  <a:pt x="9" y="1340"/>
                </a:lnTo>
                <a:lnTo>
                  <a:pt x="12" y="1344"/>
                </a:lnTo>
                <a:close/>
                <a:moveTo>
                  <a:pt x="12" y="1377"/>
                </a:moveTo>
                <a:lnTo>
                  <a:pt x="12" y="1387"/>
                </a:lnTo>
                <a:lnTo>
                  <a:pt x="9" y="1392"/>
                </a:lnTo>
                <a:lnTo>
                  <a:pt x="6" y="1393"/>
                </a:lnTo>
                <a:lnTo>
                  <a:pt x="3" y="1392"/>
                </a:lnTo>
                <a:lnTo>
                  <a:pt x="0" y="1387"/>
                </a:lnTo>
                <a:lnTo>
                  <a:pt x="0" y="1377"/>
                </a:lnTo>
                <a:lnTo>
                  <a:pt x="3" y="1372"/>
                </a:lnTo>
                <a:lnTo>
                  <a:pt x="6" y="1371"/>
                </a:lnTo>
                <a:lnTo>
                  <a:pt x="9" y="1372"/>
                </a:lnTo>
                <a:lnTo>
                  <a:pt x="12" y="1377"/>
                </a:lnTo>
                <a:close/>
                <a:moveTo>
                  <a:pt x="12" y="1409"/>
                </a:moveTo>
                <a:lnTo>
                  <a:pt x="12" y="1420"/>
                </a:lnTo>
                <a:lnTo>
                  <a:pt x="9" y="1423"/>
                </a:lnTo>
                <a:lnTo>
                  <a:pt x="6" y="1426"/>
                </a:lnTo>
                <a:lnTo>
                  <a:pt x="3" y="1423"/>
                </a:lnTo>
                <a:lnTo>
                  <a:pt x="0" y="1420"/>
                </a:lnTo>
                <a:lnTo>
                  <a:pt x="0" y="1409"/>
                </a:lnTo>
                <a:lnTo>
                  <a:pt x="3" y="1405"/>
                </a:lnTo>
                <a:lnTo>
                  <a:pt x="6" y="1404"/>
                </a:lnTo>
                <a:lnTo>
                  <a:pt x="9" y="1405"/>
                </a:lnTo>
                <a:lnTo>
                  <a:pt x="12" y="1409"/>
                </a:lnTo>
                <a:close/>
                <a:moveTo>
                  <a:pt x="12" y="1442"/>
                </a:moveTo>
                <a:lnTo>
                  <a:pt x="12" y="1453"/>
                </a:lnTo>
                <a:lnTo>
                  <a:pt x="9" y="1456"/>
                </a:lnTo>
                <a:lnTo>
                  <a:pt x="6" y="1459"/>
                </a:lnTo>
                <a:lnTo>
                  <a:pt x="3" y="1456"/>
                </a:lnTo>
                <a:lnTo>
                  <a:pt x="0" y="1453"/>
                </a:lnTo>
                <a:lnTo>
                  <a:pt x="0" y="1442"/>
                </a:lnTo>
                <a:lnTo>
                  <a:pt x="3" y="1438"/>
                </a:lnTo>
                <a:lnTo>
                  <a:pt x="6" y="1436"/>
                </a:lnTo>
                <a:lnTo>
                  <a:pt x="9" y="1438"/>
                </a:lnTo>
                <a:lnTo>
                  <a:pt x="12" y="1442"/>
                </a:lnTo>
                <a:close/>
                <a:moveTo>
                  <a:pt x="12" y="1474"/>
                </a:moveTo>
                <a:lnTo>
                  <a:pt x="12" y="1486"/>
                </a:lnTo>
                <a:lnTo>
                  <a:pt x="9" y="1489"/>
                </a:lnTo>
                <a:lnTo>
                  <a:pt x="6" y="1490"/>
                </a:lnTo>
                <a:lnTo>
                  <a:pt x="3" y="1489"/>
                </a:lnTo>
                <a:lnTo>
                  <a:pt x="0" y="1486"/>
                </a:lnTo>
                <a:lnTo>
                  <a:pt x="0" y="1474"/>
                </a:lnTo>
                <a:lnTo>
                  <a:pt x="3" y="1471"/>
                </a:lnTo>
                <a:lnTo>
                  <a:pt x="6" y="1469"/>
                </a:lnTo>
                <a:lnTo>
                  <a:pt x="9" y="1471"/>
                </a:lnTo>
                <a:lnTo>
                  <a:pt x="12" y="1474"/>
                </a:lnTo>
                <a:close/>
                <a:moveTo>
                  <a:pt x="12" y="1507"/>
                </a:moveTo>
                <a:lnTo>
                  <a:pt x="12" y="1518"/>
                </a:lnTo>
                <a:lnTo>
                  <a:pt x="9" y="1522"/>
                </a:lnTo>
                <a:lnTo>
                  <a:pt x="6" y="1523"/>
                </a:lnTo>
                <a:lnTo>
                  <a:pt x="3" y="1522"/>
                </a:lnTo>
                <a:lnTo>
                  <a:pt x="0" y="1518"/>
                </a:lnTo>
                <a:lnTo>
                  <a:pt x="0" y="1507"/>
                </a:lnTo>
                <a:lnTo>
                  <a:pt x="3" y="1503"/>
                </a:lnTo>
                <a:lnTo>
                  <a:pt x="6" y="1502"/>
                </a:lnTo>
                <a:lnTo>
                  <a:pt x="9" y="1503"/>
                </a:lnTo>
                <a:lnTo>
                  <a:pt x="12" y="1507"/>
                </a:lnTo>
                <a:close/>
                <a:moveTo>
                  <a:pt x="12" y="1540"/>
                </a:moveTo>
                <a:lnTo>
                  <a:pt x="12" y="1550"/>
                </a:lnTo>
                <a:lnTo>
                  <a:pt x="9" y="1555"/>
                </a:lnTo>
                <a:lnTo>
                  <a:pt x="6" y="1556"/>
                </a:lnTo>
                <a:lnTo>
                  <a:pt x="3" y="1555"/>
                </a:lnTo>
                <a:lnTo>
                  <a:pt x="0" y="1550"/>
                </a:lnTo>
                <a:lnTo>
                  <a:pt x="0" y="1540"/>
                </a:lnTo>
                <a:lnTo>
                  <a:pt x="3" y="1536"/>
                </a:lnTo>
                <a:lnTo>
                  <a:pt x="6" y="1535"/>
                </a:lnTo>
                <a:lnTo>
                  <a:pt x="9" y="1536"/>
                </a:lnTo>
                <a:lnTo>
                  <a:pt x="12" y="1540"/>
                </a:lnTo>
                <a:close/>
                <a:moveTo>
                  <a:pt x="12" y="1572"/>
                </a:moveTo>
                <a:lnTo>
                  <a:pt x="12" y="1583"/>
                </a:lnTo>
                <a:lnTo>
                  <a:pt x="9" y="1587"/>
                </a:lnTo>
                <a:lnTo>
                  <a:pt x="6" y="1589"/>
                </a:lnTo>
                <a:lnTo>
                  <a:pt x="3" y="1587"/>
                </a:lnTo>
                <a:lnTo>
                  <a:pt x="0" y="1583"/>
                </a:lnTo>
                <a:lnTo>
                  <a:pt x="0" y="1572"/>
                </a:lnTo>
                <a:lnTo>
                  <a:pt x="3" y="1569"/>
                </a:lnTo>
                <a:lnTo>
                  <a:pt x="6" y="1567"/>
                </a:lnTo>
                <a:lnTo>
                  <a:pt x="9" y="1569"/>
                </a:lnTo>
                <a:lnTo>
                  <a:pt x="12" y="1572"/>
                </a:lnTo>
                <a:close/>
                <a:moveTo>
                  <a:pt x="12" y="1605"/>
                </a:moveTo>
                <a:lnTo>
                  <a:pt x="12" y="1616"/>
                </a:lnTo>
                <a:lnTo>
                  <a:pt x="9" y="1620"/>
                </a:lnTo>
                <a:lnTo>
                  <a:pt x="6" y="1622"/>
                </a:lnTo>
                <a:lnTo>
                  <a:pt x="3" y="1620"/>
                </a:lnTo>
                <a:lnTo>
                  <a:pt x="0" y="1616"/>
                </a:lnTo>
                <a:lnTo>
                  <a:pt x="0" y="1605"/>
                </a:lnTo>
                <a:lnTo>
                  <a:pt x="3" y="1601"/>
                </a:lnTo>
                <a:lnTo>
                  <a:pt x="6" y="1599"/>
                </a:lnTo>
                <a:lnTo>
                  <a:pt x="9" y="1601"/>
                </a:lnTo>
                <a:lnTo>
                  <a:pt x="12" y="1605"/>
                </a:lnTo>
                <a:close/>
                <a:moveTo>
                  <a:pt x="12" y="1638"/>
                </a:moveTo>
                <a:lnTo>
                  <a:pt x="12" y="1649"/>
                </a:lnTo>
                <a:lnTo>
                  <a:pt x="9" y="1652"/>
                </a:lnTo>
                <a:lnTo>
                  <a:pt x="6" y="1654"/>
                </a:lnTo>
                <a:lnTo>
                  <a:pt x="3" y="1652"/>
                </a:lnTo>
                <a:lnTo>
                  <a:pt x="0" y="1649"/>
                </a:lnTo>
                <a:lnTo>
                  <a:pt x="0" y="1638"/>
                </a:lnTo>
                <a:lnTo>
                  <a:pt x="3" y="1634"/>
                </a:lnTo>
                <a:lnTo>
                  <a:pt x="6" y="1632"/>
                </a:lnTo>
                <a:lnTo>
                  <a:pt x="9" y="1634"/>
                </a:lnTo>
                <a:lnTo>
                  <a:pt x="12" y="1638"/>
                </a:lnTo>
                <a:close/>
                <a:moveTo>
                  <a:pt x="12" y="1671"/>
                </a:moveTo>
                <a:lnTo>
                  <a:pt x="12" y="1681"/>
                </a:lnTo>
                <a:lnTo>
                  <a:pt x="9" y="1685"/>
                </a:lnTo>
                <a:lnTo>
                  <a:pt x="6" y="1686"/>
                </a:lnTo>
                <a:lnTo>
                  <a:pt x="3" y="1685"/>
                </a:lnTo>
                <a:lnTo>
                  <a:pt x="0" y="1681"/>
                </a:lnTo>
                <a:lnTo>
                  <a:pt x="0" y="1671"/>
                </a:lnTo>
                <a:lnTo>
                  <a:pt x="3" y="1666"/>
                </a:lnTo>
                <a:lnTo>
                  <a:pt x="6" y="1665"/>
                </a:lnTo>
                <a:lnTo>
                  <a:pt x="9" y="1666"/>
                </a:lnTo>
                <a:lnTo>
                  <a:pt x="12" y="1671"/>
                </a:lnTo>
                <a:close/>
                <a:moveTo>
                  <a:pt x="12" y="1703"/>
                </a:moveTo>
                <a:lnTo>
                  <a:pt x="12" y="1714"/>
                </a:lnTo>
                <a:lnTo>
                  <a:pt x="9" y="1718"/>
                </a:lnTo>
                <a:lnTo>
                  <a:pt x="6" y="1719"/>
                </a:lnTo>
                <a:lnTo>
                  <a:pt x="3" y="1718"/>
                </a:lnTo>
                <a:lnTo>
                  <a:pt x="0" y="1714"/>
                </a:lnTo>
                <a:lnTo>
                  <a:pt x="0" y="1703"/>
                </a:lnTo>
                <a:lnTo>
                  <a:pt x="3" y="1699"/>
                </a:lnTo>
                <a:lnTo>
                  <a:pt x="6" y="1698"/>
                </a:lnTo>
                <a:lnTo>
                  <a:pt x="9" y="1699"/>
                </a:lnTo>
                <a:lnTo>
                  <a:pt x="12" y="1703"/>
                </a:lnTo>
                <a:close/>
                <a:moveTo>
                  <a:pt x="12" y="1735"/>
                </a:moveTo>
                <a:lnTo>
                  <a:pt x="12" y="1737"/>
                </a:lnTo>
                <a:lnTo>
                  <a:pt x="9" y="1741"/>
                </a:lnTo>
                <a:lnTo>
                  <a:pt x="6" y="1742"/>
                </a:lnTo>
                <a:lnTo>
                  <a:pt x="3" y="1741"/>
                </a:lnTo>
                <a:lnTo>
                  <a:pt x="0" y="1737"/>
                </a:lnTo>
                <a:lnTo>
                  <a:pt x="0" y="1735"/>
                </a:lnTo>
                <a:lnTo>
                  <a:pt x="3" y="1732"/>
                </a:lnTo>
                <a:lnTo>
                  <a:pt x="6" y="1731"/>
                </a:lnTo>
                <a:lnTo>
                  <a:pt x="9" y="1732"/>
                </a:lnTo>
                <a:lnTo>
                  <a:pt x="12" y="1735"/>
                </a:lnTo>
                <a:close/>
              </a:path>
            </a:pathLst>
          </a:custGeom>
          <a:solidFill>
            <a:srgbClr val="000000"/>
          </a:solidFill>
          <a:ln>
            <a:solidFill>
              <a:srgbClr val="000000"/>
            </a:solidFill>
          </a:ln>
        </p:spPr>
        <p:style>
          <a:lnRef idx="0"/>
          <a:fillRef idx="0"/>
          <a:effectRef idx="0"/>
          <a:fontRef idx="minor"/>
        </p:style>
      </p:sp>
      <p:sp>
        <p:nvSpPr>
          <p:cNvPr id="2040" name="CustomShape 157"/>
          <p:cNvSpPr/>
          <p:nvPr/>
        </p:nvSpPr>
        <p:spPr>
          <a:xfrm>
            <a:off x="7689240" y="3569760"/>
            <a:ext cx="84240" cy="42120"/>
          </a:xfrm>
          <a:custGeom>
            <a:avLst/>
            <a:gdLst/>
            <a:ahLst/>
            <a:rect l="l" t="t" r="r" b="b"/>
            <a:pathLst>
              <a:path w="98" h="49">
                <a:moveTo>
                  <a:pt x="98" y="49"/>
                </a:moveTo>
                <a:lnTo>
                  <a:pt x="49" y="0"/>
                </a:lnTo>
                <a:lnTo>
                  <a:pt x="0" y="49"/>
                </a:lnTo>
              </a:path>
            </a:pathLst>
          </a:custGeom>
          <a:noFill/>
          <a:ln>
            <a:solidFill>
              <a:srgbClr val="000000"/>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1" name="TextShape 1"/>
          <p:cNvSpPr txBox="1"/>
          <p:nvPr/>
        </p:nvSpPr>
        <p:spPr>
          <a:xfrm>
            <a:off x="0" y="-360"/>
            <a:ext cx="10080000" cy="843480"/>
          </a:xfrm>
          <a:prstGeom prst="rect">
            <a:avLst/>
          </a:prstGeom>
          <a:noFill/>
          <a:ln>
            <a:noFill/>
          </a:ln>
        </p:spPr>
        <p:txBody>
          <a:bodyPr anchor="ctr">
            <a:noAutofit/>
          </a:bodyPr>
          <a:p>
            <a:pPr marL="271440" algn="ctr"/>
            <a:r>
              <a:rPr b="1" lang="en-GB" sz="4400" spc="-1" strike="noStrike">
                <a:latin typeface="Lato Black"/>
              </a:rPr>
              <a:t>Modelling with BPMN – Resource</a:t>
            </a:r>
            <a:endParaRPr b="1" lang="en-US" sz="4400" spc="-1" strike="noStrike">
              <a:latin typeface="Lato Black"/>
            </a:endParaRPr>
          </a:p>
        </p:txBody>
      </p:sp>
      <p:sp>
        <p:nvSpPr>
          <p:cNvPr id="2042" name="TextShape 2"/>
          <p:cNvSpPr txBox="1"/>
          <p:nvPr/>
        </p:nvSpPr>
        <p:spPr>
          <a:xfrm>
            <a:off x="491040" y="1000440"/>
            <a:ext cx="8914320" cy="5862600"/>
          </a:xfrm>
          <a:prstGeom prst="rect">
            <a:avLst/>
          </a:prstGeom>
          <a:noFill/>
          <a:ln>
            <a:noFill/>
          </a:ln>
        </p:spPr>
        <p:txBody>
          <a:bodyPr>
            <a:normAutofit/>
          </a:bodyPr>
          <a:p>
            <a:pPr marL="342720" indent="-249120">
              <a:spcBef>
                <a:spcPts val="598"/>
              </a:spcBef>
            </a:pPr>
            <a:r>
              <a:rPr b="0" lang="en-GB" sz="3200" spc="-1" strike="noStrike">
                <a:latin typeface="Lato"/>
              </a:rPr>
              <a:t>Example</a:t>
            </a:r>
            <a:endParaRPr b="0" lang="en-US" sz="3200" spc="-1" strike="noStrike">
              <a:latin typeface="Lato"/>
            </a:endParaRPr>
          </a:p>
        </p:txBody>
      </p:sp>
      <p:grpSp>
        <p:nvGrpSpPr>
          <p:cNvPr id="2043" name="Group 3"/>
          <p:cNvGrpSpPr/>
          <p:nvPr/>
        </p:nvGrpSpPr>
        <p:grpSpPr>
          <a:xfrm>
            <a:off x="1732320" y="3071160"/>
            <a:ext cx="5785200" cy="2213640"/>
            <a:chOff x="1732320" y="3071160"/>
            <a:chExt cx="5785200" cy="2213640"/>
          </a:xfrm>
        </p:grpSpPr>
        <p:sp>
          <p:nvSpPr>
            <p:cNvPr id="2044" name="CustomShape 4"/>
            <p:cNvSpPr/>
            <p:nvPr/>
          </p:nvSpPr>
          <p:spPr>
            <a:xfrm>
              <a:off x="1732320" y="3071160"/>
              <a:ext cx="5785200" cy="2213640"/>
            </a:xfrm>
            <a:prstGeom prst="rect">
              <a:avLst/>
            </a:prstGeom>
            <a:noFill/>
            <a:ln>
              <a:noFill/>
            </a:ln>
          </p:spPr>
          <p:style>
            <a:lnRef idx="0"/>
            <a:fillRef idx="0"/>
            <a:effectRef idx="0"/>
            <a:fontRef idx="minor"/>
          </p:style>
        </p:sp>
        <p:sp>
          <p:nvSpPr>
            <p:cNvPr id="2045" name="CustomShape 5"/>
            <p:cNvSpPr/>
            <p:nvPr/>
          </p:nvSpPr>
          <p:spPr>
            <a:xfrm>
              <a:off x="2360520" y="4536000"/>
              <a:ext cx="297360" cy="297720"/>
            </a:xfrm>
            <a:custGeom>
              <a:avLst/>
              <a:gdLst/>
              <a:ahLst/>
              <a:rect l="l" t="t" r="r" b="b"/>
              <a:pathLst>
                <a:path w="340" h="340">
                  <a:moveTo>
                    <a:pt x="340" y="170"/>
                  </a:moveTo>
                  <a:lnTo>
                    <a:pt x="339" y="153"/>
                  </a:lnTo>
                  <a:lnTo>
                    <a:pt x="337" y="136"/>
                  </a:lnTo>
                  <a:lnTo>
                    <a:pt x="332" y="120"/>
                  </a:lnTo>
                  <a:lnTo>
                    <a:pt x="326" y="104"/>
                  </a:lnTo>
                  <a:lnTo>
                    <a:pt x="320" y="90"/>
                  </a:lnTo>
                  <a:lnTo>
                    <a:pt x="310" y="75"/>
                  </a:lnTo>
                  <a:lnTo>
                    <a:pt x="301" y="62"/>
                  </a:lnTo>
                  <a:lnTo>
                    <a:pt x="290" y="50"/>
                  </a:lnTo>
                  <a:lnTo>
                    <a:pt x="279" y="39"/>
                  </a:lnTo>
                  <a:lnTo>
                    <a:pt x="265" y="30"/>
                  </a:lnTo>
                  <a:lnTo>
                    <a:pt x="251" y="20"/>
                  </a:lnTo>
                  <a:lnTo>
                    <a:pt x="236" y="14"/>
                  </a:lnTo>
                  <a:lnTo>
                    <a:pt x="221" y="8"/>
                  </a:lnTo>
                  <a:lnTo>
                    <a:pt x="204" y="3"/>
                  </a:lnTo>
                  <a:lnTo>
                    <a:pt x="187" y="1"/>
                  </a:lnTo>
                  <a:lnTo>
                    <a:pt x="170" y="0"/>
                  </a:lnTo>
                  <a:lnTo>
                    <a:pt x="153" y="1"/>
                  </a:lnTo>
                  <a:lnTo>
                    <a:pt x="136" y="3"/>
                  </a:lnTo>
                  <a:lnTo>
                    <a:pt x="119" y="8"/>
                  </a:lnTo>
                  <a:lnTo>
                    <a:pt x="104" y="14"/>
                  </a:lnTo>
                  <a:lnTo>
                    <a:pt x="89" y="20"/>
                  </a:lnTo>
                  <a:lnTo>
                    <a:pt x="75" y="30"/>
                  </a:lnTo>
                  <a:lnTo>
                    <a:pt x="62" y="39"/>
                  </a:lnTo>
                  <a:lnTo>
                    <a:pt x="50" y="50"/>
                  </a:lnTo>
                  <a:lnTo>
                    <a:pt x="38" y="62"/>
                  </a:lnTo>
                  <a:lnTo>
                    <a:pt x="29" y="75"/>
                  </a:lnTo>
                  <a:lnTo>
                    <a:pt x="20" y="90"/>
                  </a:lnTo>
                  <a:lnTo>
                    <a:pt x="13" y="104"/>
                  </a:lnTo>
                  <a:lnTo>
                    <a:pt x="8" y="120"/>
                  </a:lnTo>
                  <a:lnTo>
                    <a:pt x="3" y="136"/>
                  </a:lnTo>
                  <a:lnTo>
                    <a:pt x="1" y="153"/>
                  </a:lnTo>
                  <a:lnTo>
                    <a:pt x="0" y="170"/>
                  </a:lnTo>
                  <a:lnTo>
                    <a:pt x="1" y="187"/>
                  </a:lnTo>
                  <a:lnTo>
                    <a:pt x="3" y="204"/>
                  </a:lnTo>
                  <a:lnTo>
                    <a:pt x="8" y="221"/>
                  </a:lnTo>
                  <a:lnTo>
                    <a:pt x="13" y="237"/>
                  </a:lnTo>
                  <a:lnTo>
                    <a:pt x="20" y="252"/>
                  </a:lnTo>
                  <a:lnTo>
                    <a:pt x="29" y="265"/>
                  </a:lnTo>
                  <a:lnTo>
                    <a:pt x="38" y="279"/>
                  </a:lnTo>
                  <a:lnTo>
                    <a:pt x="50" y="290"/>
                  </a:lnTo>
                  <a:lnTo>
                    <a:pt x="62" y="302"/>
                  </a:lnTo>
                  <a:lnTo>
                    <a:pt x="75" y="312"/>
                  </a:lnTo>
                  <a:lnTo>
                    <a:pt x="89" y="320"/>
                  </a:lnTo>
                  <a:lnTo>
                    <a:pt x="104" y="327"/>
                  </a:lnTo>
                  <a:lnTo>
                    <a:pt x="119" y="332"/>
                  </a:lnTo>
                  <a:lnTo>
                    <a:pt x="136" y="337"/>
                  </a:lnTo>
                  <a:lnTo>
                    <a:pt x="153" y="339"/>
                  </a:lnTo>
                  <a:lnTo>
                    <a:pt x="170" y="340"/>
                  </a:lnTo>
                  <a:lnTo>
                    <a:pt x="187" y="339"/>
                  </a:lnTo>
                  <a:lnTo>
                    <a:pt x="204" y="337"/>
                  </a:lnTo>
                  <a:lnTo>
                    <a:pt x="221" y="332"/>
                  </a:lnTo>
                  <a:lnTo>
                    <a:pt x="236" y="327"/>
                  </a:lnTo>
                  <a:lnTo>
                    <a:pt x="251" y="320"/>
                  </a:lnTo>
                  <a:lnTo>
                    <a:pt x="265" y="312"/>
                  </a:lnTo>
                  <a:lnTo>
                    <a:pt x="279" y="302"/>
                  </a:lnTo>
                  <a:lnTo>
                    <a:pt x="290" y="290"/>
                  </a:lnTo>
                  <a:lnTo>
                    <a:pt x="301" y="279"/>
                  </a:lnTo>
                  <a:lnTo>
                    <a:pt x="310" y="265"/>
                  </a:lnTo>
                  <a:lnTo>
                    <a:pt x="320" y="252"/>
                  </a:lnTo>
                  <a:lnTo>
                    <a:pt x="326" y="237"/>
                  </a:lnTo>
                  <a:lnTo>
                    <a:pt x="332" y="221"/>
                  </a:lnTo>
                  <a:lnTo>
                    <a:pt x="337" y="204"/>
                  </a:lnTo>
                  <a:lnTo>
                    <a:pt x="339" y="187"/>
                  </a:lnTo>
                  <a:lnTo>
                    <a:pt x="340" y="170"/>
                  </a:lnTo>
                  <a:close/>
                </a:path>
              </a:pathLst>
            </a:custGeom>
            <a:solidFill>
              <a:srgbClr val="ffffff"/>
            </a:solidFill>
            <a:ln>
              <a:noFill/>
            </a:ln>
          </p:spPr>
          <p:style>
            <a:lnRef idx="0"/>
            <a:fillRef idx="0"/>
            <a:effectRef idx="0"/>
            <a:fontRef idx="minor"/>
          </p:style>
        </p:sp>
        <p:sp>
          <p:nvSpPr>
            <p:cNvPr id="2046" name="CustomShape 6"/>
            <p:cNvSpPr/>
            <p:nvPr/>
          </p:nvSpPr>
          <p:spPr>
            <a:xfrm>
              <a:off x="2360520" y="4536000"/>
              <a:ext cx="297360" cy="297720"/>
            </a:xfrm>
            <a:custGeom>
              <a:avLst/>
              <a:gdLst/>
              <a:ahLst/>
              <a:rect l="l" t="t" r="r" b="b"/>
              <a:pathLst>
                <a:path w="340" h="340">
                  <a:moveTo>
                    <a:pt x="340" y="170"/>
                  </a:moveTo>
                  <a:lnTo>
                    <a:pt x="339" y="153"/>
                  </a:lnTo>
                  <a:lnTo>
                    <a:pt x="337" y="136"/>
                  </a:lnTo>
                  <a:lnTo>
                    <a:pt x="332" y="120"/>
                  </a:lnTo>
                  <a:lnTo>
                    <a:pt x="326" y="104"/>
                  </a:lnTo>
                  <a:lnTo>
                    <a:pt x="320" y="90"/>
                  </a:lnTo>
                  <a:lnTo>
                    <a:pt x="310" y="75"/>
                  </a:lnTo>
                  <a:lnTo>
                    <a:pt x="301" y="62"/>
                  </a:lnTo>
                  <a:lnTo>
                    <a:pt x="290" y="50"/>
                  </a:lnTo>
                  <a:lnTo>
                    <a:pt x="279" y="39"/>
                  </a:lnTo>
                  <a:lnTo>
                    <a:pt x="265" y="30"/>
                  </a:lnTo>
                  <a:lnTo>
                    <a:pt x="251" y="20"/>
                  </a:lnTo>
                  <a:lnTo>
                    <a:pt x="236" y="14"/>
                  </a:lnTo>
                  <a:lnTo>
                    <a:pt x="221" y="8"/>
                  </a:lnTo>
                  <a:lnTo>
                    <a:pt x="204" y="3"/>
                  </a:lnTo>
                  <a:lnTo>
                    <a:pt x="187" y="1"/>
                  </a:lnTo>
                  <a:lnTo>
                    <a:pt x="170" y="0"/>
                  </a:lnTo>
                  <a:lnTo>
                    <a:pt x="153" y="1"/>
                  </a:lnTo>
                  <a:lnTo>
                    <a:pt x="136" y="3"/>
                  </a:lnTo>
                  <a:lnTo>
                    <a:pt x="119" y="8"/>
                  </a:lnTo>
                  <a:lnTo>
                    <a:pt x="104" y="14"/>
                  </a:lnTo>
                  <a:lnTo>
                    <a:pt x="89" y="20"/>
                  </a:lnTo>
                  <a:lnTo>
                    <a:pt x="75" y="30"/>
                  </a:lnTo>
                  <a:lnTo>
                    <a:pt x="62" y="39"/>
                  </a:lnTo>
                  <a:lnTo>
                    <a:pt x="50" y="50"/>
                  </a:lnTo>
                  <a:lnTo>
                    <a:pt x="38" y="62"/>
                  </a:lnTo>
                  <a:lnTo>
                    <a:pt x="29" y="75"/>
                  </a:lnTo>
                  <a:lnTo>
                    <a:pt x="20" y="90"/>
                  </a:lnTo>
                  <a:lnTo>
                    <a:pt x="13" y="104"/>
                  </a:lnTo>
                  <a:lnTo>
                    <a:pt x="8" y="120"/>
                  </a:lnTo>
                  <a:lnTo>
                    <a:pt x="3" y="136"/>
                  </a:lnTo>
                  <a:lnTo>
                    <a:pt x="1" y="153"/>
                  </a:lnTo>
                  <a:lnTo>
                    <a:pt x="0" y="170"/>
                  </a:lnTo>
                  <a:lnTo>
                    <a:pt x="1" y="187"/>
                  </a:lnTo>
                  <a:lnTo>
                    <a:pt x="3" y="204"/>
                  </a:lnTo>
                  <a:lnTo>
                    <a:pt x="8" y="221"/>
                  </a:lnTo>
                  <a:lnTo>
                    <a:pt x="13" y="237"/>
                  </a:lnTo>
                  <a:lnTo>
                    <a:pt x="20" y="252"/>
                  </a:lnTo>
                  <a:lnTo>
                    <a:pt x="29" y="265"/>
                  </a:lnTo>
                  <a:lnTo>
                    <a:pt x="38" y="279"/>
                  </a:lnTo>
                  <a:lnTo>
                    <a:pt x="50" y="290"/>
                  </a:lnTo>
                  <a:lnTo>
                    <a:pt x="62" y="302"/>
                  </a:lnTo>
                  <a:lnTo>
                    <a:pt x="75" y="312"/>
                  </a:lnTo>
                  <a:lnTo>
                    <a:pt x="89" y="320"/>
                  </a:lnTo>
                  <a:lnTo>
                    <a:pt x="104" y="327"/>
                  </a:lnTo>
                  <a:lnTo>
                    <a:pt x="119" y="332"/>
                  </a:lnTo>
                  <a:lnTo>
                    <a:pt x="136" y="337"/>
                  </a:lnTo>
                  <a:lnTo>
                    <a:pt x="153" y="339"/>
                  </a:lnTo>
                  <a:lnTo>
                    <a:pt x="170" y="340"/>
                  </a:lnTo>
                  <a:lnTo>
                    <a:pt x="187" y="339"/>
                  </a:lnTo>
                  <a:lnTo>
                    <a:pt x="204" y="337"/>
                  </a:lnTo>
                  <a:lnTo>
                    <a:pt x="221" y="332"/>
                  </a:lnTo>
                  <a:lnTo>
                    <a:pt x="236" y="327"/>
                  </a:lnTo>
                  <a:lnTo>
                    <a:pt x="251" y="320"/>
                  </a:lnTo>
                  <a:lnTo>
                    <a:pt x="265" y="312"/>
                  </a:lnTo>
                  <a:lnTo>
                    <a:pt x="279" y="302"/>
                  </a:lnTo>
                  <a:lnTo>
                    <a:pt x="290" y="290"/>
                  </a:lnTo>
                  <a:lnTo>
                    <a:pt x="301" y="279"/>
                  </a:lnTo>
                  <a:lnTo>
                    <a:pt x="310" y="265"/>
                  </a:lnTo>
                  <a:lnTo>
                    <a:pt x="320" y="252"/>
                  </a:lnTo>
                  <a:lnTo>
                    <a:pt x="326" y="237"/>
                  </a:lnTo>
                  <a:lnTo>
                    <a:pt x="332" y="221"/>
                  </a:lnTo>
                  <a:lnTo>
                    <a:pt x="337" y="204"/>
                  </a:lnTo>
                  <a:lnTo>
                    <a:pt x="339" y="187"/>
                  </a:lnTo>
                  <a:lnTo>
                    <a:pt x="340" y="170"/>
                  </a:lnTo>
                </a:path>
              </a:pathLst>
            </a:custGeom>
            <a:noFill/>
            <a:ln>
              <a:solidFill>
                <a:srgbClr val="000000"/>
              </a:solidFill>
            </a:ln>
          </p:spPr>
          <p:style>
            <a:lnRef idx="0"/>
            <a:fillRef idx="0"/>
            <a:effectRef idx="0"/>
            <a:fontRef idx="minor"/>
          </p:style>
        </p:sp>
        <p:sp>
          <p:nvSpPr>
            <p:cNvPr id="2047" name="CustomShape 7"/>
            <p:cNvSpPr/>
            <p:nvPr/>
          </p:nvSpPr>
          <p:spPr>
            <a:xfrm>
              <a:off x="3783240" y="3541680"/>
              <a:ext cx="952200" cy="714240"/>
            </a:xfrm>
            <a:custGeom>
              <a:avLst/>
              <a:gdLst/>
              <a:ahLst/>
              <a:rect l="l" t="t" r="r" b="b"/>
              <a:pathLst>
                <a:path w="1088" h="817">
                  <a:moveTo>
                    <a:pt x="68" y="817"/>
                  </a:moveTo>
                  <a:lnTo>
                    <a:pt x="1020" y="817"/>
                  </a:lnTo>
                  <a:lnTo>
                    <a:pt x="1034" y="815"/>
                  </a:lnTo>
                  <a:lnTo>
                    <a:pt x="1046" y="812"/>
                  </a:lnTo>
                  <a:lnTo>
                    <a:pt x="1059" y="805"/>
                  </a:lnTo>
                  <a:lnTo>
                    <a:pt x="1069" y="797"/>
                  </a:lnTo>
                  <a:lnTo>
                    <a:pt x="1077" y="787"/>
                  </a:lnTo>
                  <a:lnTo>
                    <a:pt x="1082" y="776"/>
                  </a:lnTo>
                  <a:lnTo>
                    <a:pt x="1087" y="763"/>
                  </a:lnTo>
                  <a:lnTo>
                    <a:pt x="1088" y="749"/>
                  </a:lnTo>
                  <a:lnTo>
                    <a:pt x="1088" y="68"/>
                  </a:lnTo>
                  <a:lnTo>
                    <a:pt x="1087" y="55"/>
                  </a:lnTo>
                  <a:lnTo>
                    <a:pt x="1082" y="42"/>
                  </a:lnTo>
                  <a:lnTo>
                    <a:pt x="1077" y="31"/>
                  </a:lnTo>
                  <a:lnTo>
                    <a:pt x="1069" y="21"/>
                  </a:lnTo>
                  <a:lnTo>
                    <a:pt x="1059" y="13"/>
                  </a:lnTo>
                  <a:lnTo>
                    <a:pt x="1046" y="6"/>
                  </a:lnTo>
                  <a:lnTo>
                    <a:pt x="1034" y="3"/>
                  </a:lnTo>
                  <a:lnTo>
                    <a:pt x="1020" y="0"/>
                  </a:lnTo>
                  <a:lnTo>
                    <a:pt x="68" y="0"/>
                  </a:lnTo>
                  <a:lnTo>
                    <a:pt x="54" y="3"/>
                  </a:lnTo>
                  <a:lnTo>
                    <a:pt x="42" y="6"/>
                  </a:lnTo>
                  <a:lnTo>
                    <a:pt x="30" y="13"/>
                  </a:lnTo>
                  <a:lnTo>
                    <a:pt x="20" y="21"/>
                  </a:lnTo>
                  <a:lnTo>
                    <a:pt x="11" y="31"/>
                  </a:lnTo>
                  <a:lnTo>
                    <a:pt x="5" y="42"/>
                  </a:lnTo>
                  <a:lnTo>
                    <a:pt x="1" y="55"/>
                  </a:lnTo>
                  <a:lnTo>
                    <a:pt x="0" y="68"/>
                  </a:lnTo>
                  <a:lnTo>
                    <a:pt x="0" y="749"/>
                  </a:lnTo>
                  <a:lnTo>
                    <a:pt x="1" y="763"/>
                  </a:lnTo>
                  <a:lnTo>
                    <a:pt x="5" y="776"/>
                  </a:lnTo>
                  <a:lnTo>
                    <a:pt x="11" y="787"/>
                  </a:lnTo>
                  <a:lnTo>
                    <a:pt x="20" y="797"/>
                  </a:lnTo>
                  <a:lnTo>
                    <a:pt x="30" y="805"/>
                  </a:lnTo>
                  <a:lnTo>
                    <a:pt x="42" y="812"/>
                  </a:lnTo>
                  <a:lnTo>
                    <a:pt x="54" y="815"/>
                  </a:lnTo>
                  <a:lnTo>
                    <a:pt x="68" y="817"/>
                  </a:lnTo>
                  <a:close/>
                </a:path>
              </a:pathLst>
            </a:custGeom>
            <a:solidFill>
              <a:srgbClr val="ffffff"/>
            </a:solidFill>
            <a:ln>
              <a:noFill/>
            </a:ln>
          </p:spPr>
          <p:style>
            <a:lnRef idx="0"/>
            <a:fillRef idx="0"/>
            <a:effectRef idx="0"/>
            <a:fontRef idx="minor"/>
          </p:style>
        </p:sp>
        <p:sp>
          <p:nvSpPr>
            <p:cNvPr id="2048" name="CustomShape 8"/>
            <p:cNvSpPr/>
            <p:nvPr/>
          </p:nvSpPr>
          <p:spPr>
            <a:xfrm>
              <a:off x="3783240" y="3541680"/>
              <a:ext cx="952200" cy="714240"/>
            </a:xfrm>
            <a:custGeom>
              <a:avLst/>
              <a:gdLst/>
              <a:ahLst/>
              <a:rect l="l" t="t" r="r" b="b"/>
              <a:pathLst>
                <a:path w="1088" h="817">
                  <a:moveTo>
                    <a:pt x="68" y="817"/>
                  </a:moveTo>
                  <a:lnTo>
                    <a:pt x="1020" y="817"/>
                  </a:lnTo>
                  <a:lnTo>
                    <a:pt x="1034" y="815"/>
                  </a:lnTo>
                  <a:lnTo>
                    <a:pt x="1046" y="812"/>
                  </a:lnTo>
                  <a:lnTo>
                    <a:pt x="1059" y="805"/>
                  </a:lnTo>
                  <a:lnTo>
                    <a:pt x="1069" y="797"/>
                  </a:lnTo>
                  <a:lnTo>
                    <a:pt x="1077" y="787"/>
                  </a:lnTo>
                  <a:lnTo>
                    <a:pt x="1082" y="776"/>
                  </a:lnTo>
                  <a:lnTo>
                    <a:pt x="1087" y="763"/>
                  </a:lnTo>
                  <a:lnTo>
                    <a:pt x="1088" y="749"/>
                  </a:lnTo>
                  <a:lnTo>
                    <a:pt x="1088" y="68"/>
                  </a:lnTo>
                  <a:lnTo>
                    <a:pt x="1087" y="55"/>
                  </a:lnTo>
                  <a:lnTo>
                    <a:pt x="1082" y="42"/>
                  </a:lnTo>
                  <a:lnTo>
                    <a:pt x="1077" y="31"/>
                  </a:lnTo>
                  <a:lnTo>
                    <a:pt x="1069" y="21"/>
                  </a:lnTo>
                  <a:lnTo>
                    <a:pt x="1059" y="13"/>
                  </a:lnTo>
                  <a:lnTo>
                    <a:pt x="1046" y="6"/>
                  </a:lnTo>
                  <a:lnTo>
                    <a:pt x="1034" y="3"/>
                  </a:lnTo>
                  <a:lnTo>
                    <a:pt x="1020" y="0"/>
                  </a:lnTo>
                  <a:lnTo>
                    <a:pt x="68" y="0"/>
                  </a:lnTo>
                  <a:lnTo>
                    <a:pt x="54" y="3"/>
                  </a:lnTo>
                  <a:lnTo>
                    <a:pt x="42" y="6"/>
                  </a:lnTo>
                  <a:lnTo>
                    <a:pt x="30" y="13"/>
                  </a:lnTo>
                  <a:lnTo>
                    <a:pt x="20" y="21"/>
                  </a:lnTo>
                  <a:lnTo>
                    <a:pt x="11" y="31"/>
                  </a:lnTo>
                  <a:lnTo>
                    <a:pt x="5" y="42"/>
                  </a:lnTo>
                  <a:lnTo>
                    <a:pt x="1" y="55"/>
                  </a:lnTo>
                  <a:lnTo>
                    <a:pt x="0" y="68"/>
                  </a:lnTo>
                  <a:lnTo>
                    <a:pt x="0" y="749"/>
                  </a:lnTo>
                  <a:lnTo>
                    <a:pt x="1" y="763"/>
                  </a:lnTo>
                  <a:lnTo>
                    <a:pt x="5" y="776"/>
                  </a:lnTo>
                  <a:lnTo>
                    <a:pt x="11" y="787"/>
                  </a:lnTo>
                  <a:lnTo>
                    <a:pt x="20" y="797"/>
                  </a:lnTo>
                  <a:lnTo>
                    <a:pt x="30" y="805"/>
                  </a:lnTo>
                  <a:lnTo>
                    <a:pt x="42" y="812"/>
                  </a:lnTo>
                  <a:lnTo>
                    <a:pt x="54" y="815"/>
                  </a:lnTo>
                  <a:lnTo>
                    <a:pt x="68" y="817"/>
                  </a:lnTo>
                </a:path>
              </a:pathLst>
            </a:custGeom>
            <a:noFill/>
            <a:ln>
              <a:solidFill>
                <a:srgbClr val="000000"/>
              </a:solidFill>
            </a:ln>
          </p:spPr>
          <p:style>
            <a:lnRef idx="0"/>
            <a:fillRef idx="0"/>
            <a:effectRef idx="0"/>
            <a:fontRef idx="minor"/>
          </p:style>
        </p:sp>
        <p:sp>
          <p:nvSpPr>
            <p:cNvPr id="2049" name="CustomShape 9"/>
            <p:cNvSpPr/>
            <p:nvPr/>
          </p:nvSpPr>
          <p:spPr>
            <a:xfrm>
              <a:off x="4101480" y="3663000"/>
              <a:ext cx="30852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Issue </a:t>
              </a:r>
              <a:endParaRPr b="0" lang="en-US" sz="900" spc="-1" strike="noStrike">
                <a:latin typeface="Arial"/>
              </a:endParaRPr>
            </a:p>
          </p:txBody>
        </p:sp>
        <p:sp>
          <p:nvSpPr>
            <p:cNvPr id="2050" name="CustomShape 10"/>
            <p:cNvSpPr/>
            <p:nvPr/>
          </p:nvSpPr>
          <p:spPr>
            <a:xfrm>
              <a:off x="3951000" y="3822120"/>
              <a:ext cx="53424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Trackpoint</a:t>
              </a:r>
              <a:endParaRPr b="0" lang="en-US" sz="900" spc="-1" strike="noStrike">
                <a:latin typeface="Arial"/>
              </a:endParaRPr>
            </a:p>
          </p:txBody>
        </p:sp>
        <p:sp>
          <p:nvSpPr>
            <p:cNvPr id="2051" name="CustomShape 11"/>
            <p:cNvSpPr/>
            <p:nvPr/>
          </p:nvSpPr>
          <p:spPr>
            <a:xfrm>
              <a:off x="4071600" y="3981240"/>
              <a:ext cx="3268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Notice</a:t>
              </a:r>
              <a:endParaRPr b="0" lang="en-US" sz="900" spc="-1" strike="noStrike">
                <a:latin typeface="Arial"/>
              </a:endParaRPr>
            </a:p>
          </p:txBody>
        </p:sp>
        <p:sp>
          <p:nvSpPr>
            <p:cNvPr id="2052" name="CustomShape 12"/>
            <p:cNvSpPr/>
            <p:nvPr/>
          </p:nvSpPr>
          <p:spPr>
            <a:xfrm>
              <a:off x="5095800" y="3674880"/>
              <a:ext cx="449280" cy="450000"/>
            </a:xfrm>
            <a:custGeom>
              <a:avLst/>
              <a:gdLst/>
              <a:ahLst/>
              <a:rect l="l" t="t" r="r" b="b"/>
              <a:pathLst>
                <a:path w="513" h="514">
                  <a:moveTo>
                    <a:pt x="0" y="256"/>
                  </a:moveTo>
                  <a:lnTo>
                    <a:pt x="257" y="0"/>
                  </a:lnTo>
                  <a:lnTo>
                    <a:pt x="513" y="256"/>
                  </a:lnTo>
                  <a:lnTo>
                    <a:pt x="257" y="514"/>
                  </a:lnTo>
                  <a:lnTo>
                    <a:pt x="0" y="256"/>
                  </a:lnTo>
                  <a:close/>
                </a:path>
              </a:pathLst>
            </a:custGeom>
            <a:solidFill>
              <a:srgbClr val="ffffff"/>
            </a:solidFill>
            <a:ln>
              <a:noFill/>
            </a:ln>
          </p:spPr>
          <p:style>
            <a:lnRef idx="0"/>
            <a:fillRef idx="0"/>
            <a:effectRef idx="0"/>
            <a:fontRef idx="minor"/>
          </p:style>
        </p:sp>
        <p:sp>
          <p:nvSpPr>
            <p:cNvPr id="2053" name="CustomShape 13"/>
            <p:cNvSpPr/>
            <p:nvPr/>
          </p:nvSpPr>
          <p:spPr>
            <a:xfrm>
              <a:off x="5095800" y="3674880"/>
              <a:ext cx="449280" cy="450000"/>
            </a:xfrm>
            <a:custGeom>
              <a:avLst/>
              <a:gdLst/>
              <a:ahLst/>
              <a:rect l="l" t="t" r="r" b="b"/>
              <a:pathLst>
                <a:path w="513" h="514">
                  <a:moveTo>
                    <a:pt x="0" y="256"/>
                  </a:moveTo>
                  <a:lnTo>
                    <a:pt x="257" y="0"/>
                  </a:lnTo>
                  <a:lnTo>
                    <a:pt x="513" y="256"/>
                  </a:lnTo>
                  <a:lnTo>
                    <a:pt x="257" y="514"/>
                  </a:lnTo>
                  <a:lnTo>
                    <a:pt x="0" y="256"/>
                  </a:lnTo>
                  <a:close/>
                </a:path>
              </a:pathLst>
            </a:custGeom>
            <a:noFill/>
            <a:ln>
              <a:solidFill>
                <a:srgbClr val="000000"/>
              </a:solidFill>
            </a:ln>
          </p:spPr>
          <p:style>
            <a:lnRef idx="0"/>
            <a:fillRef idx="0"/>
            <a:effectRef idx="0"/>
            <a:fontRef idx="minor"/>
          </p:style>
        </p:sp>
        <p:sp>
          <p:nvSpPr>
            <p:cNvPr id="2054" name="Line 14"/>
            <p:cNvSpPr/>
            <p:nvPr/>
          </p:nvSpPr>
          <p:spPr>
            <a:xfrm flipV="1">
              <a:off x="5245920" y="3825720"/>
              <a:ext cx="148680" cy="148320"/>
            </a:xfrm>
            <a:prstGeom prst="line">
              <a:avLst/>
            </a:prstGeom>
            <a:ln>
              <a:solidFill>
                <a:srgbClr val="000000"/>
              </a:solidFill>
            </a:ln>
          </p:spPr>
          <p:style>
            <a:lnRef idx="0"/>
            <a:fillRef idx="0"/>
            <a:effectRef idx="0"/>
            <a:fontRef idx="minor"/>
          </p:style>
        </p:sp>
        <p:sp>
          <p:nvSpPr>
            <p:cNvPr id="2055" name="Line 15"/>
            <p:cNvSpPr/>
            <p:nvPr/>
          </p:nvSpPr>
          <p:spPr>
            <a:xfrm>
              <a:off x="5245920" y="3825720"/>
              <a:ext cx="148680" cy="148320"/>
            </a:xfrm>
            <a:prstGeom prst="line">
              <a:avLst/>
            </a:prstGeom>
            <a:ln>
              <a:solidFill>
                <a:srgbClr val="000000"/>
              </a:solidFill>
            </a:ln>
          </p:spPr>
          <p:style>
            <a:lnRef idx="0"/>
            <a:fillRef idx="0"/>
            <a:effectRef idx="0"/>
            <a:fontRef idx="minor"/>
          </p:style>
        </p:sp>
        <p:sp>
          <p:nvSpPr>
            <p:cNvPr id="2056" name="CustomShape 16"/>
            <p:cNvSpPr/>
            <p:nvPr/>
          </p:nvSpPr>
          <p:spPr>
            <a:xfrm>
              <a:off x="5932080" y="4326120"/>
              <a:ext cx="952200" cy="713880"/>
            </a:xfrm>
            <a:custGeom>
              <a:avLst/>
              <a:gdLst/>
              <a:ahLst/>
              <a:rect l="l" t="t" r="r" b="b"/>
              <a:pathLst>
                <a:path w="1089" h="816">
                  <a:moveTo>
                    <a:pt x="68" y="816"/>
                  </a:moveTo>
                  <a:lnTo>
                    <a:pt x="1021" y="816"/>
                  </a:lnTo>
                  <a:lnTo>
                    <a:pt x="1034" y="815"/>
                  </a:lnTo>
                  <a:lnTo>
                    <a:pt x="1047" y="811"/>
                  </a:lnTo>
                  <a:lnTo>
                    <a:pt x="1058" y="805"/>
                  </a:lnTo>
                  <a:lnTo>
                    <a:pt x="1068" y="797"/>
                  </a:lnTo>
                  <a:lnTo>
                    <a:pt x="1077" y="787"/>
                  </a:lnTo>
                  <a:lnTo>
                    <a:pt x="1083" y="775"/>
                  </a:lnTo>
                  <a:lnTo>
                    <a:pt x="1088" y="763"/>
                  </a:lnTo>
                  <a:lnTo>
                    <a:pt x="1089" y="748"/>
                  </a:lnTo>
                  <a:lnTo>
                    <a:pt x="1089" y="68"/>
                  </a:lnTo>
                  <a:lnTo>
                    <a:pt x="1088" y="54"/>
                  </a:lnTo>
                  <a:lnTo>
                    <a:pt x="1083" y="42"/>
                  </a:lnTo>
                  <a:lnTo>
                    <a:pt x="1077" y="30"/>
                  </a:lnTo>
                  <a:lnTo>
                    <a:pt x="1068" y="20"/>
                  </a:lnTo>
                  <a:lnTo>
                    <a:pt x="1058" y="12"/>
                  </a:lnTo>
                  <a:lnTo>
                    <a:pt x="1047" y="6"/>
                  </a:lnTo>
                  <a:lnTo>
                    <a:pt x="1034" y="2"/>
                  </a:lnTo>
                  <a:lnTo>
                    <a:pt x="1021" y="0"/>
                  </a:lnTo>
                  <a:lnTo>
                    <a:pt x="68" y="0"/>
                  </a:lnTo>
                  <a:lnTo>
                    <a:pt x="55" y="2"/>
                  </a:lnTo>
                  <a:lnTo>
                    <a:pt x="42" y="6"/>
                  </a:lnTo>
                  <a:lnTo>
                    <a:pt x="30" y="12"/>
                  </a:lnTo>
                  <a:lnTo>
                    <a:pt x="20" y="20"/>
                  </a:lnTo>
                  <a:lnTo>
                    <a:pt x="12" y="30"/>
                  </a:lnTo>
                  <a:lnTo>
                    <a:pt x="6" y="42"/>
                  </a:lnTo>
                  <a:lnTo>
                    <a:pt x="1" y="54"/>
                  </a:lnTo>
                  <a:lnTo>
                    <a:pt x="0" y="68"/>
                  </a:lnTo>
                  <a:lnTo>
                    <a:pt x="0" y="748"/>
                  </a:lnTo>
                  <a:lnTo>
                    <a:pt x="1" y="763"/>
                  </a:lnTo>
                  <a:lnTo>
                    <a:pt x="6" y="775"/>
                  </a:lnTo>
                  <a:lnTo>
                    <a:pt x="12" y="787"/>
                  </a:lnTo>
                  <a:lnTo>
                    <a:pt x="20" y="797"/>
                  </a:lnTo>
                  <a:lnTo>
                    <a:pt x="30" y="805"/>
                  </a:lnTo>
                  <a:lnTo>
                    <a:pt x="42" y="811"/>
                  </a:lnTo>
                  <a:lnTo>
                    <a:pt x="55" y="815"/>
                  </a:lnTo>
                  <a:lnTo>
                    <a:pt x="68" y="816"/>
                  </a:lnTo>
                  <a:close/>
                </a:path>
              </a:pathLst>
            </a:custGeom>
            <a:solidFill>
              <a:srgbClr val="ffffff"/>
            </a:solidFill>
            <a:ln>
              <a:noFill/>
            </a:ln>
          </p:spPr>
          <p:style>
            <a:lnRef idx="0"/>
            <a:fillRef idx="0"/>
            <a:effectRef idx="0"/>
            <a:fontRef idx="minor"/>
          </p:style>
        </p:sp>
        <p:sp>
          <p:nvSpPr>
            <p:cNvPr id="2057" name="CustomShape 17"/>
            <p:cNvSpPr/>
            <p:nvPr/>
          </p:nvSpPr>
          <p:spPr>
            <a:xfrm>
              <a:off x="5932080" y="4326120"/>
              <a:ext cx="952200" cy="713880"/>
            </a:xfrm>
            <a:custGeom>
              <a:avLst/>
              <a:gdLst/>
              <a:ahLst/>
              <a:rect l="l" t="t" r="r" b="b"/>
              <a:pathLst>
                <a:path w="1089" h="816">
                  <a:moveTo>
                    <a:pt x="68" y="816"/>
                  </a:moveTo>
                  <a:lnTo>
                    <a:pt x="1021" y="816"/>
                  </a:lnTo>
                  <a:lnTo>
                    <a:pt x="1034" y="815"/>
                  </a:lnTo>
                  <a:lnTo>
                    <a:pt x="1047" y="811"/>
                  </a:lnTo>
                  <a:lnTo>
                    <a:pt x="1058" y="805"/>
                  </a:lnTo>
                  <a:lnTo>
                    <a:pt x="1068" y="797"/>
                  </a:lnTo>
                  <a:lnTo>
                    <a:pt x="1077" y="787"/>
                  </a:lnTo>
                  <a:lnTo>
                    <a:pt x="1083" y="775"/>
                  </a:lnTo>
                  <a:lnTo>
                    <a:pt x="1088" y="763"/>
                  </a:lnTo>
                  <a:lnTo>
                    <a:pt x="1089" y="748"/>
                  </a:lnTo>
                  <a:lnTo>
                    <a:pt x="1089" y="68"/>
                  </a:lnTo>
                  <a:lnTo>
                    <a:pt x="1088" y="54"/>
                  </a:lnTo>
                  <a:lnTo>
                    <a:pt x="1083" y="42"/>
                  </a:lnTo>
                  <a:lnTo>
                    <a:pt x="1077" y="30"/>
                  </a:lnTo>
                  <a:lnTo>
                    <a:pt x="1068" y="20"/>
                  </a:lnTo>
                  <a:lnTo>
                    <a:pt x="1058" y="12"/>
                  </a:lnTo>
                  <a:lnTo>
                    <a:pt x="1047" y="6"/>
                  </a:lnTo>
                  <a:lnTo>
                    <a:pt x="1034" y="2"/>
                  </a:lnTo>
                  <a:lnTo>
                    <a:pt x="1021" y="0"/>
                  </a:lnTo>
                  <a:lnTo>
                    <a:pt x="68" y="0"/>
                  </a:lnTo>
                  <a:lnTo>
                    <a:pt x="55" y="2"/>
                  </a:lnTo>
                  <a:lnTo>
                    <a:pt x="42" y="6"/>
                  </a:lnTo>
                  <a:lnTo>
                    <a:pt x="30" y="12"/>
                  </a:lnTo>
                  <a:lnTo>
                    <a:pt x="20" y="20"/>
                  </a:lnTo>
                  <a:lnTo>
                    <a:pt x="12" y="30"/>
                  </a:lnTo>
                  <a:lnTo>
                    <a:pt x="6" y="42"/>
                  </a:lnTo>
                  <a:lnTo>
                    <a:pt x="1" y="54"/>
                  </a:lnTo>
                  <a:lnTo>
                    <a:pt x="0" y="68"/>
                  </a:lnTo>
                  <a:lnTo>
                    <a:pt x="0" y="748"/>
                  </a:lnTo>
                  <a:lnTo>
                    <a:pt x="1" y="763"/>
                  </a:lnTo>
                  <a:lnTo>
                    <a:pt x="6" y="775"/>
                  </a:lnTo>
                  <a:lnTo>
                    <a:pt x="12" y="787"/>
                  </a:lnTo>
                  <a:lnTo>
                    <a:pt x="20" y="797"/>
                  </a:lnTo>
                  <a:lnTo>
                    <a:pt x="30" y="805"/>
                  </a:lnTo>
                  <a:lnTo>
                    <a:pt x="42" y="811"/>
                  </a:lnTo>
                  <a:lnTo>
                    <a:pt x="55" y="815"/>
                  </a:lnTo>
                  <a:lnTo>
                    <a:pt x="68" y="816"/>
                  </a:lnTo>
                </a:path>
              </a:pathLst>
            </a:custGeom>
            <a:noFill/>
            <a:ln>
              <a:solidFill>
                <a:srgbClr val="000000"/>
              </a:solidFill>
            </a:ln>
          </p:spPr>
          <p:style>
            <a:lnRef idx="0"/>
            <a:fillRef idx="0"/>
            <a:effectRef idx="0"/>
            <a:fontRef idx="minor"/>
          </p:style>
        </p:sp>
        <p:sp>
          <p:nvSpPr>
            <p:cNvPr id="2058" name="CustomShape 18"/>
            <p:cNvSpPr/>
            <p:nvPr/>
          </p:nvSpPr>
          <p:spPr>
            <a:xfrm>
              <a:off x="5970600" y="4525560"/>
              <a:ext cx="75672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Log Trackpoint</a:t>
              </a:r>
              <a:endParaRPr b="0" lang="en-US" sz="900" spc="-1" strike="noStrike">
                <a:latin typeface="Arial"/>
              </a:endParaRPr>
            </a:p>
          </p:txBody>
        </p:sp>
        <p:sp>
          <p:nvSpPr>
            <p:cNvPr id="2059" name="CustomShape 19"/>
            <p:cNvSpPr/>
            <p:nvPr/>
          </p:nvSpPr>
          <p:spPr>
            <a:xfrm>
              <a:off x="6067080" y="4684680"/>
              <a:ext cx="59364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Order Entry</a:t>
              </a:r>
              <a:endParaRPr b="0" lang="en-US" sz="900" spc="-1" strike="noStrike">
                <a:latin typeface="Arial"/>
              </a:endParaRPr>
            </a:p>
          </p:txBody>
        </p:sp>
        <p:sp>
          <p:nvSpPr>
            <p:cNvPr id="2060" name="Line 20"/>
            <p:cNvSpPr/>
            <p:nvPr/>
          </p:nvSpPr>
          <p:spPr>
            <a:xfrm>
              <a:off x="6427440" y="4870080"/>
              <a:ext cx="1440" cy="94320"/>
            </a:xfrm>
            <a:prstGeom prst="line">
              <a:avLst/>
            </a:prstGeom>
            <a:ln>
              <a:solidFill>
                <a:srgbClr val="000000"/>
              </a:solidFill>
            </a:ln>
          </p:spPr>
          <p:style>
            <a:lnRef idx="0"/>
            <a:fillRef idx="0"/>
            <a:effectRef idx="0"/>
            <a:fontRef idx="minor"/>
          </p:style>
        </p:sp>
        <p:sp>
          <p:nvSpPr>
            <p:cNvPr id="2061" name="Line 21"/>
            <p:cNvSpPr/>
            <p:nvPr/>
          </p:nvSpPr>
          <p:spPr>
            <a:xfrm>
              <a:off x="6388920" y="4870080"/>
              <a:ext cx="1440" cy="94320"/>
            </a:xfrm>
            <a:prstGeom prst="line">
              <a:avLst/>
            </a:prstGeom>
            <a:ln>
              <a:solidFill>
                <a:srgbClr val="000000"/>
              </a:solidFill>
            </a:ln>
          </p:spPr>
          <p:style>
            <a:lnRef idx="0"/>
            <a:fillRef idx="0"/>
            <a:effectRef idx="0"/>
            <a:fontRef idx="minor"/>
          </p:style>
        </p:sp>
        <p:sp>
          <p:nvSpPr>
            <p:cNvPr id="2062" name="CustomShape 22"/>
            <p:cNvSpPr/>
            <p:nvPr/>
          </p:nvSpPr>
          <p:spPr>
            <a:xfrm>
              <a:off x="3245760" y="4908600"/>
              <a:ext cx="12600" cy="169920"/>
            </a:xfrm>
            <a:custGeom>
              <a:avLst/>
              <a:gdLst/>
              <a:ahLst/>
              <a:rect l="l" t="t" r="r" b="b"/>
              <a:pathLst>
                <a:path w="15" h="193">
                  <a:moveTo>
                    <a:pt x="0" y="0"/>
                  </a:moveTo>
                  <a:lnTo>
                    <a:pt x="0" y="186"/>
                  </a:lnTo>
                  <a:lnTo>
                    <a:pt x="1" y="189"/>
                  </a:lnTo>
                  <a:lnTo>
                    <a:pt x="2" y="191"/>
                  </a:lnTo>
                  <a:lnTo>
                    <a:pt x="5" y="193"/>
                  </a:lnTo>
                  <a:lnTo>
                    <a:pt x="8" y="193"/>
                  </a:lnTo>
                  <a:lnTo>
                    <a:pt x="15" y="193"/>
                  </a:lnTo>
                </a:path>
              </a:pathLst>
            </a:custGeom>
            <a:noFill/>
            <a:ln>
              <a:solidFill>
                <a:srgbClr val="000000"/>
              </a:solidFill>
            </a:ln>
          </p:spPr>
          <p:style>
            <a:lnRef idx="0"/>
            <a:fillRef idx="0"/>
            <a:effectRef idx="0"/>
            <a:fontRef idx="minor"/>
          </p:style>
        </p:sp>
        <p:sp>
          <p:nvSpPr>
            <p:cNvPr id="2063" name="Line 23"/>
            <p:cNvSpPr/>
            <p:nvPr/>
          </p:nvSpPr>
          <p:spPr>
            <a:xfrm>
              <a:off x="2657880" y="4684680"/>
              <a:ext cx="289080" cy="1440"/>
            </a:xfrm>
            <a:prstGeom prst="line">
              <a:avLst/>
            </a:prstGeom>
            <a:ln>
              <a:solidFill>
                <a:srgbClr val="000000"/>
              </a:solidFill>
            </a:ln>
          </p:spPr>
          <p:style>
            <a:lnRef idx="0"/>
            <a:fillRef idx="0"/>
            <a:effectRef idx="0"/>
            <a:fontRef idx="minor"/>
          </p:style>
        </p:sp>
        <p:sp>
          <p:nvSpPr>
            <p:cNvPr id="2064" name="CustomShape 24"/>
            <p:cNvSpPr/>
            <p:nvPr/>
          </p:nvSpPr>
          <p:spPr>
            <a:xfrm>
              <a:off x="2936520" y="4641120"/>
              <a:ext cx="83520" cy="85680"/>
            </a:xfrm>
            <a:custGeom>
              <a:avLst/>
              <a:gdLst/>
              <a:ahLst/>
              <a:rect l="l" t="t" r="r" b="b"/>
              <a:pathLst>
                <a:path w="98" h="98">
                  <a:moveTo>
                    <a:pt x="0" y="0"/>
                  </a:moveTo>
                  <a:lnTo>
                    <a:pt x="98" y="49"/>
                  </a:lnTo>
                  <a:lnTo>
                    <a:pt x="0" y="98"/>
                  </a:lnTo>
                  <a:lnTo>
                    <a:pt x="0" y="0"/>
                  </a:lnTo>
                  <a:close/>
                </a:path>
              </a:pathLst>
            </a:custGeom>
            <a:solidFill>
              <a:srgbClr val="000000"/>
            </a:solidFill>
            <a:ln>
              <a:noFill/>
            </a:ln>
          </p:spPr>
          <p:style>
            <a:lnRef idx="0"/>
            <a:fillRef idx="0"/>
            <a:effectRef idx="0"/>
            <a:fontRef idx="minor"/>
          </p:style>
        </p:sp>
        <p:sp>
          <p:nvSpPr>
            <p:cNvPr id="2065" name="CustomShape 25"/>
            <p:cNvSpPr/>
            <p:nvPr/>
          </p:nvSpPr>
          <p:spPr>
            <a:xfrm>
              <a:off x="3245760" y="4196520"/>
              <a:ext cx="3600" cy="262440"/>
            </a:xfrm>
            <a:custGeom>
              <a:avLst/>
              <a:gdLst/>
              <a:ahLst/>
              <a:rect l="l" t="t" r="r" b="b"/>
              <a:pathLst>
                <a:path w="3" h="299">
                  <a:moveTo>
                    <a:pt x="0" y="299"/>
                  </a:moveTo>
                  <a:lnTo>
                    <a:pt x="0" y="140"/>
                  </a:lnTo>
                  <a:lnTo>
                    <a:pt x="1" y="139"/>
                  </a:lnTo>
                  <a:lnTo>
                    <a:pt x="3" y="137"/>
                  </a:lnTo>
                  <a:lnTo>
                    <a:pt x="3" y="0"/>
                  </a:lnTo>
                </a:path>
              </a:pathLst>
            </a:custGeom>
            <a:noFill/>
            <a:ln>
              <a:solidFill>
                <a:srgbClr val="000000"/>
              </a:solidFill>
            </a:ln>
          </p:spPr>
          <p:style>
            <a:lnRef idx="0"/>
            <a:fillRef idx="0"/>
            <a:effectRef idx="0"/>
            <a:fontRef idx="minor"/>
          </p:style>
        </p:sp>
        <p:sp>
          <p:nvSpPr>
            <p:cNvPr id="2066" name="CustomShape 26"/>
            <p:cNvSpPr/>
            <p:nvPr/>
          </p:nvSpPr>
          <p:spPr>
            <a:xfrm>
              <a:off x="3205800" y="4121280"/>
              <a:ext cx="85680" cy="87120"/>
            </a:xfrm>
            <a:custGeom>
              <a:avLst/>
              <a:gdLst/>
              <a:ahLst/>
              <a:rect l="l" t="t" r="r" b="b"/>
              <a:pathLst>
                <a:path w="98" h="99">
                  <a:moveTo>
                    <a:pt x="0" y="99"/>
                  </a:moveTo>
                  <a:lnTo>
                    <a:pt x="49" y="0"/>
                  </a:lnTo>
                  <a:lnTo>
                    <a:pt x="98" y="99"/>
                  </a:lnTo>
                  <a:lnTo>
                    <a:pt x="0" y="99"/>
                  </a:lnTo>
                  <a:close/>
                </a:path>
              </a:pathLst>
            </a:custGeom>
            <a:solidFill>
              <a:srgbClr val="000000"/>
            </a:solidFill>
            <a:ln>
              <a:noFill/>
            </a:ln>
          </p:spPr>
          <p:style>
            <a:lnRef idx="0"/>
            <a:fillRef idx="0"/>
            <a:effectRef idx="0"/>
            <a:fontRef idx="minor"/>
          </p:style>
        </p:sp>
        <p:sp>
          <p:nvSpPr>
            <p:cNvPr id="2067" name="Line 27"/>
            <p:cNvSpPr/>
            <p:nvPr/>
          </p:nvSpPr>
          <p:spPr>
            <a:xfrm>
              <a:off x="4735440" y="3899160"/>
              <a:ext cx="284760" cy="1440"/>
            </a:xfrm>
            <a:prstGeom prst="line">
              <a:avLst/>
            </a:prstGeom>
            <a:ln>
              <a:solidFill>
                <a:srgbClr val="000000"/>
              </a:solidFill>
            </a:ln>
          </p:spPr>
          <p:style>
            <a:lnRef idx="0"/>
            <a:fillRef idx="0"/>
            <a:effectRef idx="0"/>
            <a:fontRef idx="minor"/>
          </p:style>
        </p:sp>
        <p:sp>
          <p:nvSpPr>
            <p:cNvPr id="2068" name="CustomShape 28"/>
            <p:cNvSpPr/>
            <p:nvPr/>
          </p:nvSpPr>
          <p:spPr>
            <a:xfrm>
              <a:off x="5009760" y="3857040"/>
              <a:ext cx="86040" cy="85680"/>
            </a:xfrm>
            <a:custGeom>
              <a:avLst/>
              <a:gdLst/>
              <a:ahLst/>
              <a:rect l="l" t="t" r="r" b="b"/>
              <a:pathLst>
                <a:path w="99" h="98">
                  <a:moveTo>
                    <a:pt x="0" y="0"/>
                  </a:moveTo>
                  <a:lnTo>
                    <a:pt x="99" y="48"/>
                  </a:lnTo>
                  <a:lnTo>
                    <a:pt x="0" y="98"/>
                  </a:lnTo>
                  <a:lnTo>
                    <a:pt x="0" y="0"/>
                  </a:lnTo>
                  <a:close/>
                </a:path>
              </a:pathLst>
            </a:custGeom>
            <a:solidFill>
              <a:srgbClr val="000000"/>
            </a:solidFill>
            <a:ln>
              <a:noFill/>
            </a:ln>
          </p:spPr>
          <p:style>
            <a:lnRef idx="0"/>
            <a:fillRef idx="0"/>
            <a:effectRef idx="0"/>
            <a:fontRef idx="minor"/>
          </p:style>
        </p:sp>
        <p:sp>
          <p:nvSpPr>
            <p:cNvPr id="2069" name="CustomShape 29"/>
            <p:cNvSpPr/>
            <p:nvPr/>
          </p:nvSpPr>
          <p:spPr>
            <a:xfrm>
              <a:off x="2883600" y="3353040"/>
              <a:ext cx="2437920" cy="543960"/>
            </a:xfrm>
            <a:custGeom>
              <a:avLst/>
              <a:gdLst/>
              <a:ahLst/>
              <a:rect l="l" t="t" r="r" b="b"/>
              <a:pathLst>
                <a:path w="2787" h="622">
                  <a:moveTo>
                    <a:pt x="2787" y="368"/>
                  </a:moveTo>
                  <a:lnTo>
                    <a:pt x="2787" y="68"/>
                  </a:lnTo>
                  <a:lnTo>
                    <a:pt x="2785" y="54"/>
                  </a:lnTo>
                  <a:lnTo>
                    <a:pt x="2781" y="42"/>
                  </a:lnTo>
                  <a:lnTo>
                    <a:pt x="2774" y="31"/>
                  </a:lnTo>
                  <a:lnTo>
                    <a:pt x="2766" y="20"/>
                  </a:lnTo>
                  <a:lnTo>
                    <a:pt x="2756" y="12"/>
                  </a:lnTo>
                  <a:lnTo>
                    <a:pt x="2745" y="6"/>
                  </a:lnTo>
                  <a:lnTo>
                    <a:pt x="2732" y="2"/>
                  </a:lnTo>
                  <a:lnTo>
                    <a:pt x="2719" y="0"/>
                  </a:lnTo>
                  <a:lnTo>
                    <a:pt x="68" y="0"/>
                  </a:lnTo>
                  <a:lnTo>
                    <a:pt x="55" y="2"/>
                  </a:lnTo>
                  <a:lnTo>
                    <a:pt x="42" y="6"/>
                  </a:lnTo>
                  <a:lnTo>
                    <a:pt x="31" y="12"/>
                  </a:lnTo>
                  <a:lnTo>
                    <a:pt x="21" y="20"/>
                  </a:lnTo>
                  <a:lnTo>
                    <a:pt x="11" y="31"/>
                  </a:lnTo>
                  <a:lnTo>
                    <a:pt x="6" y="42"/>
                  </a:lnTo>
                  <a:lnTo>
                    <a:pt x="1" y="54"/>
                  </a:lnTo>
                  <a:lnTo>
                    <a:pt x="0" y="68"/>
                  </a:lnTo>
                  <a:lnTo>
                    <a:pt x="0" y="554"/>
                  </a:lnTo>
                  <a:lnTo>
                    <a:pt x="1" y="568"/>
                  </a:lnTo>
                  <a:lnTo>
                    <a:pt x="6" y="580"/>
                  </a:lnTo>
                  <a:lnTo>
                    <a:pt x="11" y="592"/>
                  </a:lnTo>
                  <a:lnTo>
                    <a:pt x="21" y="602"/>
                  </a:lnTo>
                  <a:lnTo>
                    <a:pt x="31" y="610"/>
                  </a:lnTo>
                  <a:lnTo>
                    <a:pt x="42" y="617"/>
                  </a:lnTo>
                  <a:lnTo>
                    <a:pt x="55" y="620"/>
                  </a:lnTo>
                  <a:lnTo>
                    <a:pt x="68" y="622"/>
                  </a:lnTo>
                  <a:lnTo>
                    <a:pt x="75" y="622"/>
                  </a:lnTo>
                </a:path>
              </a:pathLst>
            </a:custGeom>
            <a:noFill/>
            <a:ln>
              <a:solidFill>
                <a:srgbClr val="000000"/>
              </a:solidFill>
            </a:ln>
          </p:spPr>
          <p:style>
            <a:lnRef idx="0"/>
            <a:fillRef idx="0"/>
            <a:effectRef idx="0"/>
            <a:fontRef idx="minor"/>
          </p:style>
        </p:sp>
        <p:sp>
          <p:nvSpPr>
            <p:cNvPr id="2070" name="CustomShape 30"/>
            <p:cNvSpPr/>
            <p:nvPr/>
          </p:nvSpPr>
          <p:spPr>
            <a:xfrm>
              <a:off x="2937960" y="3853440"/>
              <a:ext cx="85680" cy="85680"/>
            </a:xfrm>
            <a:custGeom>
              <a:avLst/>
              <a:gdLst/>
              <a:ahLst/>
              <a:rect l="l" t="t" r="r" b="b"/>
              <a:pathLst>
                <a:path w="98" h="99">
                  <a:moveTo>
                    <a:pt x="0" y="0"/>
                  </a:moveTo>
                  <a:lnTo>
                    <a:pt x="98" y="49"/>
                  </a:lnTo>
                  <a:lnTo>
                    <a:pt x="0" y="99"/>
                  </a:lnTo>
                  <a:lnTo>
                    <a:pt x="0" y="0"/>
                  </a:lnTo>
                  <a:close/>
                </a:path>
              </a:pathLst>
            </a:custGeom>
            <a:solidFill>
              <a:srgbClr val="000000"/>
            </a:solidFill>
            <a:ln>
              <a:noFill/>
            </a:ln>
          </p:spPr>
          <p:style>
            <a:lnRef idx="0"/>
            <a:fillRef idx="0"/>
            <a:effectRef idx="0"/>
            <a:fontRef idx="minor"/>
          </p:style>
        </p:sp>
        <p:sp>
          <p:nvSpPr>
            <p:cNvPr id="2071" name="CustomShape 31"/>
            <p:cNvSpPr/>
            <p:nvPr/>
          </p:nvSpPr>
          <p:spPr>
            <a:xfrm>
              <a:off x="3538080" y="3181320"/>
              <a:ext cx="8830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more Trackpoints</a:t>
              </a:r>
              <a:endParaRPr b="0" lang="en-US" sz="900" spc="-1" strike="noStrike">
                <a:latin typeface="Arial"/>
              </a:endParaRPr>
            </a:p>
          </p:txBody>
        </p:sp>
        <p:sp>
          <p:nvSpPr>
            <p:cNvPr id="2072" name="CustomShape 32"/>
            <p:cNvSpPr/>
            <p:nvPr/>
          </p:nvSpPr>
          <p:spPr>
            <a:xfrm>
              <a:off x="5547240" y="3900600"/>
              <a:ext cx="309600" cy="782280"/>
            </a:xfrm>
            <a:custGeom>
              <a:avLst/>
              <a:gdLst/>
              <a:ahLst/>
              <a:rect l="l" t="t" r="r" b="b"/>
              <a:pathLst>
                <a:path w="355" h="894">
                  <a:moveTo>
                    <a:pt x="0" y="0"/>
                  </a:moveTo>
                  <a:lnTo>
                    <a:pt x="92" y="0"/>
                  </a:lnTo>
                  <a:lnTo>
                    <a:pt x="106" y="1"/>
                  </a:lnTo>
                  <a:lnTo>
                    <a:pt x="119" y="4"/>
                  </a:lnTo>
                  <a:lnTo>
                    <a:pt x="131" y="11"/>
                  </a:lnTo>
                  <a:lnTo>
                    <a:pt x="141" y="19"/>
                  </a:lnTo>
                  <a:lnTo>
                    <a:pt x="149" y="29"/>
                  </a:lnTo>
                  <a:lnTo>
                    <a:pt x="156" y="40"/>
                  </a:lnTo>
                  <a:lnTo>
                    <a:pt x="159" y="54"/>
                  </a:lnTo>
                  <a:lnTo>
                    <a:pt x="160" y="68"/>
                  </a:lnTo>
                  <a:lnTo>
                    <a:pt x="160" y="826"/>
                  </a:lnTo>
                  <a:lnTo>
                    <a:pt x="162" y="841"/>
                  </a:lnTo>
                  <a:lnTo>
                    <a:pt x="166" y="853"/>
                  </a:lnTo>
                  <a:lnTo>
                    <a:pt x="173" y="864"/>
                  </a:lnTo>
                  <a:lnTo>
                    <a:pt x="181" y="875"/>
                  </a:lnTo>
                  <a:lnTo>
                    <a:pt x="191" y="883"/>
                  </a:lnTo>
                  <a:lnTo>
                    <a:pt x="202" y="889"/>
                  </a:lnTo>
                  <a:lnTo>
                    <a:pt x="215" y="893"/>
                  </a:lnTo>
                  <a:lnTo>
                    <a:pt x="228" y="894"/>
                  </a:lnTo>
                  <a:lnTo>
                    <a:pt x="355" y="894"/>
                  </a:lnTo>
                </a:path>
              </a:pathLst>
            </a:custGeom>
            <a:noFill/>
            <a:ln>
              <a:solidFill>
                <a:srgbClr val="000000"/>
              </a:solidFill>
            </a:ln>
          </p:spPr>
          <p:style>
            <a:lnRef idx="0"/>
            <a:fillRef idx="0"/>
            <a:effectRef idx="0"/>
            <a:fontRef idx="minor"/>
          </p:style>
        </p:sp>
        <p:sp>
          <p:nvSpPr>
            <p:cNvPr id="2073" name="CustomShape 33"/>
            <p:cNvSpPr/>
            <p:nvPr/>
          </p:nvSpPr>
          <p:spPr>
            <a:xfrm>
              <a:off x="5846400" y="4641120"/>
              <a:ext cx="85680" cy="85680"/>
            </a:xfrm>
            <a:custGeom>
              <a:avLst/>
              <a:gdLst/>
              <a:ahLst/>
              <a:rect l="l" t="t" r="r" b="b"/>
              <a:pathLst>
                <a:path w="98" h="99">
                  <a:moveTo>
                    <a:pt x="0" y="0"/>
                  </a:moveTo>
                  <a:lnTo>
                    <a:pt x="98" y="49"/>
                  </a:lnTo>
                  <a:lnTo>
                    <a:pt x="0" y="99"/>
                  </a:lnTo>
                  <a:lnTo>
                    <a:pt x="0" y="0"/>
                  </a:lnTo>
                  <a:close/>
                </a:path>
              </a:pathLst>
            </a:custGeom>
            <a:solidFill>
              <a:srgbClr val="000000"/>
            </a:solidFill>
            <a:ln>
              <a:noFill/>
            </a:ln>
          </p:spPr>
          <p:style>
            <a:lnRef idx="0"/>
            <a:fillRef idx="0"/>
            <a:effectRef idx="0"/>
            <a:fontRef idx="minor"/>
          </p:style>
        </p:sp>
        <p:sp>
          <p:nvSpPr>
            <p:cNvPr id="2074" name="CustomShape 34"/>
            <p:cNvSpPr/>
            <p:nvPr/>
          </p:nvSpPr>
          <p:spPr>
            <a:xfrm>
              <a:off x="6884280" y="4682880"/>
              <a:ext cx="463320" cy="395640"/>
            </a:xfrm>
            <a:custGeom>
              <a:avLst/>
              <a:gdLst/>
              <a:ahLst/>
              <a:rect l="l" t="t" r="r" b="b"/>
              <a:pathLst>
                <a:path w="529" h="451">
                  <a:moveTo>
                    <a:pt x="0" y="0"/>
                  </a:moveTo>
                  <a:lnTo>
                    <a:pt x="461" y="0"/>
                  </a:lnTo>
                  <a:lnTo>
                    <a:pt x="475" y="2"/>
                  </a:lnTo>
                  <a:lnTo>
                    <a:pt x="487" y="6"/>
                  </a:lnTo>
                  <a:lnTo>
                    <a:pt x="500" y="12"/>
                  </a:lnTo>
                  <a:lnTo>
                    <a:pt x="510" y="20"/>
                  </a:lnTo>
                  <a:lnTo>
                    <a:pt x="518" y="31"/>
                  </a:lnTo>
                  <a:lnTo>
                    <a:pt x="523" y="42"/>
                  </a:lnTo>
                  <a:lnTo>
                    <a:pt x="528" y="54"/>
                  </a:lnTo>
                  <a:lnTo>
                    <a:pt x="529" y="68"/>
                  </a:lnTo>
                  <a:lnTo>
                    <a:pt x="529" y="451"/>
                  </a:lnTo>
                </a:path>
              </a:pathLst>
            </a:custGeom>
            <a:noFill/>
            <a:ln>
              <a:solidFill>
                <a:srgbClr val="000000"/>
              </a:solidFill>
            </a:ln>
          </p:spPr>
          <p:style>
            <a:lnRef idx="0"/>
            <a:fillRef idx="0"/>
            <a:effectRef idx="0"/>
            <a:fontRef idx="minor"/>
          </p:style>
        </p:sp>
        <p:sp>
          <p:nvSpPr>
            <p:cNvPr id="2075" name="CustomShape 35"/>
            <p:cNvSpPr/>
            <p:nvPr/>
          </p:nvSpPr>
          <p:spPr>
            <a:xfrm>
              <a:off x="3020040" y="4458960"/>
              <a:ext cx="451800" cy="449640"/>
            </a:xfrm>
            <a:custGeom>
              <a:avLst/>
              <a:gdLst/>
              <a:ahLst/>
              <a:rect l="l" t="t" r="r" b="b"/>
              <a:pathLst>
                <a:path w="514" h="514">
                  <a:moveTo>
                    <a:pt x="0" y="257"/>
                  </a:moveTo>
                  <a:lnTo>
                    <a:pt x="257" y="0"/>
                  </a:lnTo>
                  <a:lnTo>
                    <a:pt x="514" y="257"/>
                  </a:lnTo>
                  <a:lnTo>
                    <a:pt x="257" y="514"/>
                  </a:lnTo>
                  <a:lnTo>
                    <a:pt x="0" y="257"/>
                  </a:lnTo>
                  <a:close/>
                </a:path>
              </a:pathLst>
            </a:custGeom>
            <a:solidFill>
              <a:srgbClr val="ffffff"/>
            </a:solidFill>
            <a:ln>
              <a:noFill/>
            </a:ln>
          </p:spPr>
          <p:style>
            <a:lnRef idx="0"/>
            <a:fillRef idx="0"/>
            <a:effectRef idx="0"/>
            <a:fontRef idx="minor"/>
          </p:style>
        </p:sp>
        <p:sp>
          <p:nvSpPr>
            <p:cNvPr id="2076" name="CustomShape 36"/>
            <p:cNvSpPr/>
            <p:nvPr/>
          </p:nvSpPr>
          <p:spPr>
            <a:xfrm>
              <a:off x="3020040" y="4458960"/>
              <a:ext cx="451800" cy="449640"/>
            </a:xfrm>
            <a:custGeom>
              <a:avLst/>
              <a:gdLst/>
              <a:ahLst/>
              <a:rect l="l" t="t" r="r" b="b"/>
              <a:pathLst>
                <a:path w="514" h="514">
                  <a:moveTo>
                    <a:pt x="0" y="257"/>
                  </a:moveTo>
                  <a:lnTo>
                    <a:pt x="257" y="0"/>
                  </a:lnTo>
                  <a:lnTo>
                    <a:pt x="514" y="257"/>
                  </a:lnTo>
                  <a:lnTo>
                    <a:pt x="257" y="514"/>
                  </a:lnTo>
                  <a:lnTo>
                    <a:pt x="0" y="257"/>
                  </a:lnTo>
                  <a:close/>
                </a:path>
              </a:pathLst>
            </a:custGeom>
            <a:noFill/>
            <a:ln>
              <a:solidFill>
                <a:srgbClr val="000000"/>
              </a:solidFill>
            </a:ln>
          </p:spPr>
          <p:style>
            <a:lnRef idx="0"/>
            <a:fillRef idx="0"/>
            <a:effectRef idx="0"/>
            <a:fontRef idx="minor"/>
          </p:style>
        </p:sp>
        <p:sp>
          <p:nvSpPr>
            <p:cNvPr id="2077" name="Line 37"/>
            <p:cNvSpPr/>
            <p:nvPr/>
          </p:nvSpPr>
          <p:spPr>
            <a:xfrm>
              <a:off x="3245760" y="4572720"/>
              <a:ext cx="1440" cy="223920"/>
            </a:xfrm>
            <a:prstGeom prst="line">
              <a:avLst/>
            </a:prstGeom>
            <a:ln>
              <a:solidFill>
                <a:srgbClr val="000000"/>
              </a:solidFill>
            </a:ln>
          </p:spPr>
          <p:style>
            <a:lnRef idx="0"/>
            <a:fillRef idx="0"/>
            <a:effectRef idx="0"/>
            <a:fontRef idx="minor"/>
          </p:style>
        </p:sp>
        <p:sp>
          <p:nvSpPr>
            <p:cNvPr id="2078" name="Line 38"/>
            <p:cNvSpPr/>
            <p:nvPr/>
          </p:nvSpPr>
          <p:spPr>
            <a:xfrm>
              <a:off x="3134160" y="4684680"/>
              <a:ext cx="225720" cy="1440"/>
            </a:xfrm>
            <a:prstGeom prst="line">
              <a:avLst/>
            </a:prstGeom>
            <a:ln>
              <a:solidFill>
                <a:srgbClr val="000000"/>
              </a:solidFill>
            </a:ln>
          </p:spPr>
          <p:style>
            <a:lnRef idx="0"/>
            <a:fillRef idx="0"/>
            <a:effectRef idx="0"/>
            <a:fontRef idx="minor"/>
          </p:style>
        </p:sp>
        <p:sp>
          <p:nvSpPr>
            <p:cNvPr id="2079" name="CustomShape 39"/>
            <p:cNvSpPr/>
            <p:nvPr/>
          </p:nvSpPr>
          <p:spPr>
            <a:xfrm>
              <a:off x="2248200" y="3090600"/>
              <a:ext cx="5250240" cy="1200600"/>
            </a:xfrm>
            <a:prstGeom prst="rect">
              <a:avLst/>
            </a:prstGeom>
            <a:noFill/>
            <a:ln>
              <a:solidFill>
                <a:srgbClr val="000000"/>
              </a:solidFill>
            </a:ln>
          </p:spPr>
          <p:style>
            <a:lnRef idx="0"/>
            <a:fillRef idx="0"/>
            <a:effectRef idx="0"/>
            <a:fontRef idx="minor"/>
          </p:style>
        </p:sp>
        <p:sp>
          <p:nvSpPr>
            <p:cNvPr id="2080" name="CustomShape 40"/>
            <p:cNvSpPr/>
            <p:nvPr/>
          </p:nvSpPr>
          <p:spPr>
            <a:xfrm>
              <a:off x="2248200" y="4291200"/>
              <a:ext cx="5250240" cy="787320"/>
            </a:xfrm>
            <a:prstGeom prst="rect">
              <a:avLst/>
            </a:prstGeom>
            <a:noFill/>
            <a:ln>
              <a:solidFill>
                <a:srgbClr val="000000"/>
              </a:solidFill>
            </a:ln>
          </p:spPr>
          <p:style>
            <a:lnRef idx="0"/>
            <a:fillRef idx="0"/>
            <a:effectRef idx="0"/>
            <a:fontRef idx="minor"/>
          </p:style>
        </p:sp>
        <p:sp>
          <p:nvSpPr>
            <p:cNvPr id="2081" name="CustomShape 41"/>
            <p:cNvSpPr/>
            <p:nvPr/>
          </p:nvSpPr>
          <p:spPr>
            <a:xfrm>
              <a:off x="1760040" y="3090600"/>
              <a:ext cx="488160" cy="1200600"/>
            </a:xfrm>
            <a:prstGeom prst="rect">
              <a:avLst/>
            </a:prstGeom>
            <a:noFill/>
            <a:ln>
              <a:solidFill>
                <a:srgbClr val="000000"/>
              </a:solidFill>
            </a:ln>
          </p:spPr>
          <p:style>
            <a:lnRef idx="0"/>
            <a:fillRef idx="0"/>
            <a:effectRef idx="0"/>
            <a:fontRef idx="minor"/>
          </p:style>
        </p:sp>
        <p:sp>
          <p:nvSpPr>
            <p:cNvPr id="2082" name="CustomShape 42"/>
            <p:cNvSpPr/>
            <p:nvPr/>
          </p:nvSpPr>
          <p:spPr>
            <a:xfrm rot="16200000">
              <a:off x="1948320" y="3779640"/>
              <a:ext cx="8316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C</a:t>
              </a:r>
              <a:endParaRPr b="0" lang="en-US" sz="900" spc="-1" strike="noStrike">
                <a:latin typeface="Arial"/>
              </a:endParaRPr>
            </a:p>
          </p:txBody>
        </p:sp>
        <p:sp>
          <p:nvSpPr>
            <p:cNvPr id="2083" name="CustomShape 43"/>
            <p:cNvSpPr/>
            <p:nvPr/>
          </p:nvSpPr>
          <p:spPr>
            <a:xfrm rot="16200000">
              <a:off x="1957680" y="3694320"/>
              <a:ext cx="6480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a</a:t>
              </a:r>
              <a:endParaRPr b="0" lang="en-US" sz="900" spc="-1" strike="noStrike">
                <a:latin typeface="Arial"/>
              </a:endParaRPr>
            </a:p>
          </p:txBody>
        </p:sp>
        <p:sp>
          <p:nvSpPr>
            <p:cNvPr id="2084" name="CustomShape 44"/>
            <p:cNvSpPr/>
            <p:nvPr/>
          </p:nvSpPr>
          <p:spPr>
            <a:xfrm rot="16200000">
              <a:off x="1970640" y="3635640"/>
              <a:ext cx="388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r</a:t>
              </a:r>
              <a:endParaRPr b="0" lang="en-US" sz="900" spc="-1" strike="noStrike">
                <a:latin typeface="Arial"/>
              </a:endParaRPr>
            </a:p>
          </p:txBody>
        </p:sp>
        <p:sp>
          <p:nvSpPr>
            <p:cNvPr id="2085" name="CustomShape 45"/>
            <p:cNvSpPr/>
            <p:nvPr/>
          </p:nvSpPr>
          <p:spPr>
            <a:xfrm rot="16200000">
              <a:off x="1970640" y="3589920"/>
              <a:ext cx="388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r</a:t>
              </a:r>
              <a:endParaRPr b="0" lang="en-US" sz="900" spc="-1" strike="noStrike">
                <a:latin typeface="Arial"/>
              </a:endParaRPr>
            </a:p>
          </p:txBody>
        </p:sp>
        <p:sp>
          <p:nvSpPr>
            <p:cNvPr id="2086" name="CustomShape 46"/>
            <p:cNvSpPr/>
            <p:nvPr/>
          </p:nvSpPr>
          <p:spPr>
            <a:xfrm rot="16200000">
              <a:off x="1976760" y="3551040"/>
              <a:ext cx="2664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i</a:t>
              </a:r>
              <a:endParaRPr b="0" lang="en-US" sz="900" spc="-1" strike="noStrike">
                <a:latin typeface="Arial"/>
              </a:endParaRPr>
            </a:p>
          </p:txBody>
        </p:sp>
        <p:sp>
          <p:nvSpPr>
            <p:cNvPr id="2087" name="CustomShape 47"/>
            <p:cNvSpPr/>
            <p:nvPr/>
          </p:nvSpPr>
          <p:spPr>
            <a:xfrm rot="16200000">
              <a:off x="1957680" y="3501720"/>
              <a:ext cx="6480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e</a:t>
              </a:r>
              <a:endParaRPr b="0" lang="en-US" sz="900" spc="-1" strike="noStrike">
                <a:latin typeface="Arial"/>
              </a:endParaRPr>
            </a:p>
          </p:txBody>
        </p:sp>
        <p:sp>
          <p:nvSpPr>
            <p:cNvPr id="2088" name="CustomShape 48"/>
            <p:cNvSpPr/>
            <p:nvPr/>
          </p:nvSpPr>
          <p:spPr>
            <a:xfrm rot="16200000">
              <a:off x="1972080" y="3444480"/>
              <a:ext cx="388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r</a:t>
              </a:r>
              <a:endParaRPr b="0" lang="en-US" sz="900" spc="-1" strike="noStrike">
                <a:latin typeface="Arial"/>
              </a:endParaRPr>
            </a:p>
          </p:txBody>
        </p:sp>
        <p:sp>
          <p:nvSpPr>
            <p:cNvPr id="2089" name="CustomShape 49"/>
            <p:cNvSpPr/>
            <p:nvPr/>
          </p:nvSpPr>
          <p:spPr>
            <a:xfrm>
              <a:off x="1760040" y="4291200"/>
              <a:ext cx="488160" cy="787320"/>
            </a:xfrm>
            <a:prstGeom prst="rect">
              <a:avLst/>
            </a:prstGeom>
            <a:noFill/>
            <a:ln>
              <a:solidFill>
                <a:srgbClr val="000000"/>
              </a:solidFill>
            </a:ln>
          </p:spPr>
          <p:style>
            <a:lnRef idx="0"/>
            <a:fillRef idx="0"/>
            <a:effectRef idx="0"/>
            <a:fontRef idx="minor"/>
          </p:style>
        </p:sp>
        <p:sp>
          <p:nvSpPr>
            <p:cNvPr id="2090" name="CustomShape 50"/>
            <p:cNvSpPr/>
            <p:nvPr/>
          </p:nvSpPr>
          <p:spPr>
            <a:xfrm rot="16200000">
              <a:off x="1789200" y="4773600"/>
              <a:ext cx="8316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C</a:t>
              </a:r>
              <a:endParaRPr b="0" lang="en-US" sz="900" spc="-1" strike="noStrike">
                <a:latin typeface="Arial"/>
              </a:endParaRPr>
            </a:p>
          </p:txBody>
        </p:sp>
        <p:sp>
          <p:nvSpPr>
            <p:cNvPr id="2091" name="CustomShape 51"/>
            <p:cNvSpPr/>
            <p:nvPr/>
          </p:nvSpPr>
          <p:spPr>
            <a:xfrm rot="16200000">
              <a:off x="1798560" y="4686840"/>
              <a:ext cx="6480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a</a:t>
              </a:r>
              <a:endParaRPr b="0" lang="en-US" sz="900" spc="-1" strike="noStrike">
                <a:latin typeface="Arial"/>
              </a:endParaRPr>
            </a:p>
          </p:txBody>
        </p:sp>
        <p:sp>
          <p:nvSpPr>
            <p:cNvPr id="2092" name="CustomShape 52"/>
            <p:cNvSpPr/>
            <p:nvPr/>
          </p:nvSpPr>
          <p:spPr>
            <a:xfrm rot="16200000">
              <a:off x="1811520" y="4627440"/>
              <a:ext cx="388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r</a:t>
              </a:r>
              <a:endParaRPr b="0" lang="en-US" sz="900" spc="-1" strike="noStrike">
                <a:latin typeface="Arial"/>
              </a:endParaRPr>
            </a:p>
          </p:txBody>
        </p:sp>
        <p:sp>
          <p:nvSpPr>
            <p:cNvPr id="2093" name="CustomShape 53"/>
            <p:cNvSpPr/>
            <p:nvPr/>
          </p:nvSpPr>
          <p:spPr>
            <a:xfrm rot="16200000">
              <a:off x="1811520" y="4583880"/>
              <a:ext cx="388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r</a:t>
              </a:r>
              <a:endParaRPr b="0" lang="en-US" sz="900" spc="-1" strike="noStrike">
                <a:latin typeface="Arial"/>
              </a:endParaRPr>
            </a:p>
          </p:txBody>
        </p:sp>
        <p:sp>
          <p:nvSpPr>
            <p:cNvPr id="2094" name="CustomShape 54"/>
            <p:cNvSpPr/>
            <p:nvPr/>
          </p:nvSpPr>
          <p:spPr>
            <a:xfrm rot="16200000">
              <a:off x="1817640" y="4544280"/>
              <a:ext cx="2664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i</a:t>
              </a:r>
              <a:endParaRPr b="0" lang="en-US" sz="900" spc="-1" strike="noStrike">
                <a:latin typeface="Arial"/>
              </a:endParaRPr>
            </a:p>
          </p:txBody>
        </p:sp>
        <p:sp>
          <p:nvSpPr>
            <p:cNvPr id="2095" name="CustomShape 55"/>
            <p:cNvSpPr/>
            <p:nvPr/>
          </p:nvSpPr>
          <p:spPr>
            <a:xfrm rot="16200000">
              <a:off x="1798560" y="4496040"/>
              <a:ext cx="6480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e</a:t>
              </a:r>
              <a:endParaRPr b="0" lang="en-US" sz="900" spc="-1" strike="noStrike">
                <a:latin typeface="Arial"/>
              </a:endParaRPr>
            </a:p>
          </p:txBody>
        </p:sp>
        <p:sp>
          <p:nvSpPr>
            <p:cNvPr id="2096" name="CustomShape 56"/>
            <p:cNvSpPr/>
            <p:nvPr/>
          </p:nvSpPr>
          <p:spPr>
            <a:xfrm rot="16200000">
              <a:off x="1811520" y="4437360"/>
              <a:ext cx="388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r</a:t>
              </a:r>
              <a:endParaRPr b="0" lang="en-US" sz="900" spc="-1" strike="noStrike">
                <a:latin typeface="Arial"/>
              </a:endParaRPr>
            </a:p>
          </p:txBody>
        </p:sp>
        <p:sp>
          <p:nvSpPr>
            <p:cNvPr id="2097" name="CustomShape 57"/>
            <p:cNvSpPr/>
            <p:nvPr/>
          </p:nvSpPr>
          <p:spPr>
            <a:xfrm rot="16200000">
              <a:off x="1814400" y="4394160"/>
              <a:ext cx="3276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 </a:t>
              </a:r>
              <a:endParaRPr b="0" lang="en-US" sz="900" spc="-1" strike="noStrike">
                <a:latin typeface="Arial"/>
              </a:endParaRPr>
            </a:p>
          </p:txBody>
        </p:sp>
        <p:sp>
          <p:nvSpPr>
            <p:cNvPr id="2098" name="CustomShape 58"/>
            <p:cNvSpPr/>
            <p:nvPr/>
          </p:nvSpPr>
          <p:spPr>
            <a:xfrm rot="16200000">
              <a:off x="1951560" y="4764960"/>
              <a:ext cx="7704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A</a:t>
              </a:r>
              <a:endParaRPr b="0" lang="en-US" sz="900" spc="-1" strike="noStrike">
                <a:latin typeface="Arial"/>
              </a:endParaRPr>
            </a:p>
          </p:txBody>
        </p:sp>
        <p:sp>
          <p:nvSpPr>
            <p:cNvPr id="2099" name="CustomShape 59"/>
            <p:cNvSpPr/>
            <p:nvPr/>
          </p:nvSpPr>
          <p:spPr>
            <a:xfrm rot="16200000">
              <a:off x="1957680" y="4679640"/>
              <a:ext cx="6480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d</a:t>
              </a:r>
              <a:endParaRPr b="0" lang="en-US" sz="900" spc="-1" strike="noStrike">
                <a:latin typeface="Arial"/>
              </a:endParaRPr>
            </a:p>
          </p:txBody>
        </p:sp>
        <p:sp>
          <p:nvSpPr>
            <p:cNvPr id="2100" name="CustomShape 60"/>
            <p:cNvSpPr/>
            <p:nvPr/>
          </p:nvSpPr>
          <p:spPr>
            <a:xfrm rot="16200000">
              <a:off x="1942560" y="4590720"/>
              <a:ext cx="9504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m</a:t>
              </a:r>
              <a:endParaRPr b="0" lang="en-US" sz="900" spc="-1" strike="noStrike">
                <a:latin typeface="Arial"/>
              </a:endParaRPr>
            </a:p>
          </p:txBody>
        </p:sp>
        <p:sp>
          <p:nvSpPr>
            <p:cNvPr id="2101" name="CustomShape 61"/>
            <p:cNvSpPr/>
            <p:nvPr/>
          </p:nvSpPr>
          <p:spPr>
            <a:xfrm rot="16200000">
              <a:off x="1976760" y="4514400"/>
              <a:ext cx="2664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i</a:t>
              </a:r>
              <a:endParaRPr b="0" lang="en-US" sz="900" spc="-1" strike="noStrike">
                <a:latin typeface="Arial"/>
              </a:endParaRPr>
            </a:p>
          </p:txBody>
        </p:sp>
        <p:sp>
          <p:nvSpPr>
            <p:cNvPr id="2102" name="CustomShape 62"/>
            <p:cNvSpPr/>
            <p:nvPr/>
          </p:nvSpPr>
          <p:spPr>
            <a:xfrm rot="16200000">
              <a:off x="1957680" y="4466160"/>
              <a:ext cx="6480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n</a:t>
              </a:r>
              <a:endParaRPr b="0" lang="en-US" sz="900" spc="-1" strike="noStrike">
                <a:latin typeface="Arial"/>
              </a:endParaRPr>
            </a:p>
          </p:txBody>
        </p:sp>
        <p:sp>
          <p:nvSpPr>
            <p:cNvPr id="2103" name="CustomShape 63"/>
            <p:cNvSpPr/>
            <p:nvPr/>
          </p:nvSpPr>
          <p:spPr>
            <a:xfrm rot="16200000">
              <a:off x="1973520" y="4408200"/>
              <a:ext cx="3276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 </a:t>
              </a:r>
              <a:endParaRPr b="0" lang="en-US" sz="900" spc="-1" strike="noStrike">
                <a:latin typeface="Arial"/>
              </a:endParaRPr>
            </a:p>
          </p:txBody>
        </p:sp>
        <p:sp>
          <p:nvSpPr>
            <p:cNvPr id="2104" name="CustomShape 64"/>
            <p:cNvSpPr/>
            <p:nvPr/>
          </p:nvSpPr>
          <p:spPr>
            <a:xfrm rot="16200000">
              <a:off x="2104560" y="4765320"/>
              <a:ext cx="892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O</a:t>
              </a:r>
              <a:endParaRPr b="0" lang="en-US" sz="900" spc="-1" strike="noStrike">
                <a:latin typeface="Arial"/>
              </a:endParaRPr>
            </a:p>
          </p:txBody>
        </p:sp>
        <p:sp>
          <p:nvSpPr>
            <p:cNvPr id="2105" name="CustomShape 65"/>
            <p:cNvSpPr/>
            <p:nvPr/>
          </p:nvSpPr>
          <p:spPr>
            <a:xfrm rot="16200000">
              <a:off x="2132640" y="4688640"/>
              <a:ext cx="3276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f</a:t>
              </a:r>
              <a:endParaRPr b="0" lang="en-US" sz="900" spc="-1" strike="noStrike">
                <a:latin typeface="Arial"/>
              </a:endParaRPr>
            </a:p>
          </p:txBody>
        </p:sp>
        <p:sp>
          <p:nvSpPr>
            <p:cNvPr id="2106" name="CustomShape 66"/>
            <p:cNvSpPr/>
            <p:nvPr/>
          </p:nvSpPr>
          <p:spPr>
            <a:xfrm rot="16200000">
              <a:off x="2132640" y="4651560"/>
              <a:ext cx="3276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f</a:t>
              </a:r>
              <a:endParaRPr b="0" lang="en-US" sz="900" spc="-1" strike="noStrike">
                <a:latin typeface="Arial"/>
              </a:endParaRPr>
            </a:p>
          </p:txBody>
        </p:sp>
        <p:sp>
          <p:nvSpPr>
            <p:cNvPr id="2107" name="CustomShape 67"/>
            <p:cNvSpPr/>
            <p:nvPr/>
          </p:nvSpPr>
          <p:spPr>
            <a:xfrm rot="16200000">
              <a:off x="2135880" y="4618440"/>
              <a:ext cx="2664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i</a:t>
              </a:r>
              <a:endParaRPr b="0" lang="en-US" sz="900" spc="-1" strike="noStrike">
                <a:latin typeface="Arial"/>
              </a:endParaRPr>
            </a:p>
          </p:txBody>
        </p:sp>
        <p:sp>
          <p:nvSpPr>
            <p:cNvPr id="2108" name="CustomShape 68"/>
            <p:cNvSpPr/>
            <p:nvPr/>
          </p:nvSpPr>
          <p:spPr>
            <a:xfrm rot="16200000">
              <a:off x="2119680" y="4572360"/>
              <a:ext cx="586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c</a:t>
              </a:r>
              <a:endParaRPr b="0" lang="en-US" sz="900" spc="-1" strike="noStrike">
                <a:latin typeface="Arial"/>
              </a:endParaRPr>
            </a:p>
          </p:txBody>
        </p:sp>
        <p:sp>
          <p:nvSpPr>
            <p:cNvPr id="2109" name="CustomShape 69"/>
            <p:cNvSpPr/>
            <p:nvPr/>
          </p:nvSpPr>
          <p:spPr>
            <a:xfrm rot="16200000">
              <a:off x="2116800" y="4502880"/>
              <a:ext cx="6480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e</a:t>
              </a:r>
              <a:endParaRPr b="0" lang="en-US" sz="900" spc="-1" strike="noStrike">
                <a:latin typeface="Arial"/>
              </a:endParaRPr>
            </a:p>
          </p:txBody>
        </p:sp>
        <p:sp>
          <p:nvSpPr>
            <p:cNvPr id="2110" name="CustomShape 70"/>
            <p:cNvSpPr/>
            <p:nvPr/>
          </p:nvSpPr>
          <p:spPr>
            <a:xfrm rot="16200000">
              <a:off x="2129760" y="4443840"/>
              <a:ext cx="38880" cy="137520"/>
            </a:xfrm>
            <a:prstGeom prst="rect">
              <a:avLst/>
            </a:prstGeom>
            <a:noFill/>
            <a:ln>
              <a:noFill/>
            </a:ln>
          </p:spPr>
          <p:style>
            <a:lnRef idx="0"/>
            <a:fillRef idx="0"/>
            <a:effectRef idx="0"/>
            <a:fontRef idx="minor"/>
          </p:style>
          <p:txBody>
            <a:bodyPr wrap="none" lIns="0" rIns="0" tIns="0" bIns="0">
              <a:spAutoFit/>
            </a:bodyPr>
            <a:p>
              <a:pPr/>
              <a:r>
                <a:rPr b="0" lang="en-US" sz="900" spc="-1" strike="noStrike">
                  <a:solidFill>
                    <a:srgbClr val="000000"/>
                  </a:solidFill>
                  <a:latin typeface="Arial"/>
                </a:rPr>
                <a:t>r</a:t>
              </a:r>
              <a:endParaRPr b="0" lang="en-US" sz="900" spc="-1" strike="noStrike">
                <a:latin typeface="Arial"/>
              </a:endParaRPr>
            </a:p>
          </p:txBody>
        </p:sp>
        <p:sp>
          <p:nvSpPr>
            <p:cNvPr id="2111" name="CustomShape 71"/>
            <p:cNvSpPr/>
            <p:nvPr/>
          </p:nvSpPr>
          <p:spPr>
            <a:xfrm>
              <a:off x="3242160" y="5073120"/>
              <a:ext cx="9000" cy="196200"/>
            </a:xfrm>
            <a:custGeom>
              <a:avLst/>
              <a:gdLst/>
              <a:ahLst/>
              <a:rect l="l" t="t" r="r" b="b"/>
              <a:pathLst>
                <a:path w="10" h="226">
                  <a:moveTo>
                    <a:pt x="10" y="6"/>
                  </a:moveTo>
                  <a:lnTo>
                    <a:pt x="10" y="39"/>
                  </a:lnTo>
                  <a:lnTo>
                    <a:pt x="9" y="42"/>
                  </a:lnTo>
                  <a:lnTo>
                    <a:pt x="4" y="45"/>
                  </a:lnTo>
                  <a:lnTo>
                    <a:pt x="1" y="42"/>
                  </a:lnTo>
                  <a:lnTo>
                    <a:pt x="0" y="39"/>
                  </a:lnTo>
                  <a:lnTo>
                    <a:pt x="0" y="6"/>
                  </a:lnTo>
                  <a:lnTo>
                    <a:pt x="1" y="3"/>
                  </a:lnTo>
                  <a:lnTo>
                    <a:pt x="4" y="0"/>
                  </a:lnTo>
                  <a:lnTo>
                    <a:pt x="9" y="3"/>
                  </a:lnTo>
                  <a:lnTo>
                    <a:pt x="10" y="6"/>
                  </a:lnTo>
                  <a:close/>
                  <a:moveTo>
                    <a:pt x="10" y="72"/>
                  </a:moveTo>
                  <a:lnTo>
                    <a:pt x="10" y="104"/>
                  </a:lnTo>
                  <a:lnTo>
                    <a:pt x="9" y="108"/>
                  </a:lnTo>
                  <a:lnTo>
                    <a:pt x="4" y="109"/>
                  </a:lnTo>
                  <a:lnTo>
                    <a:pt x="1" y="108"/>
                  </a:lnTo>
                  <a:lnTo>
                    <a:pt x="0" y="104"/>
                  </a:lnTo>
                  <a:lnTo>
                    <a:pt x="0" y="72"/>
                  </a:lnTo>
                  <a:lnTo>
                    <a:pt x="1" y="67"/>
                  </a:lnTo>
                  <a:lnTo>
                    <a:pt x="4" y="66"/>
                  </a:lnTo>
                  <a:lnTo>
                    <a:pt x="9" y="67"/>
                  </a:lnTo>
                  <a:lnTo>
                    <a:pt x="10" y="72"/>
                  </a:lnTo>
                  <a:close/>
                  <a:moveTo>
                    <a:pt x="10" y="136"/>
                  </a:moveTo>
                  <a:lnTo>
                    <a:pt x="10" y="169"/>
                  </a:lnTo>
                  <a:lnTo>
                    <a:pt x="9" y="173"/>
                  </a:lnTo>
                  <a:lnTo>
                    <a:pt x="4" y="175"/>
                  </a:lnTo>
                  <a:lnTo>
                    <a:pt x="1" y="173"/>
                  </a:lnTo>
                  <a:lnTo>
                    <a:pt x="0" y="169"/>
                  </a:lnTo>
                  <a:lnTo>
                    <a:pt x="0" y="136"/>
                  </a:lnTo>
                  <a:lnTo>
                    <a:pt x="1" y="133"/>
                  </a:lnTo>
                  <a:lnTo>
                    <a:pt x="4" y="131"/>
                  </a:lnTo>
                  <a:lnTo>
                    <a:pt x="9" y="133"/>
                  </a:lnTo>
                  <a:lnTo>
                    <a:pt x="10" y="136"/>
                  </a:lnTo>
                  <a:close/>
                  <a:moveTo>
                    <a:pt x="10" y="202"/>
                  </a:moveTo>
                  <a:lnTo>
                    <a:pt x="10" y="220"/>
                  </a:lnTo>
                  <a:lnTo>
                    <a:pt x="9" y="224"/>
                  </a:lnTo>
                  <a:lnTo>
                    <a:pt x="4" y="226"/>
                  </a:lnTo>
                  <a:lnTo>
                    <a:pt x="1" y="224"/>
                  </a:lnTo>
                  <a:lnTo>
                    <a:pt x="0" y="220"/>
                  </a:lnTo>
                  <a:lnTo>
                    <a:pt x="0" y="202"/>
                  </a:lnTo>
                  <a:lnTo>
                    <a:pt x="1" y="198"/>
                  </a:lnTo>
                  <a:lnTo>
                    <a:pt x="4" y="197"/>
                  </a:lnTo>
                  <a:lnTo>
                    <a:pt x="9" y="198"/>
                  </a:lnTo>
                  <a:lnTo>
                    <a:pt x="10" y="202"/>
                  </a:lnTo>
                  <a:close/>
                </a:path>
              </a:pathLst>
            </a:custGeom>
            <a:solidFill>
              <a:srgbClr val="000000"/>
            </a:solidFill>
            <a:ln>
              <a:solidFill>
                <a:srgbClr val="000000"/>
              </a:solidFill>
            </a:ln>
          </p:spPr>
          <p:style>
            <a:lnRef idx="0"/>
            <a:fillRef idx="0"/>
            <a:effectRef idx="0"/>
            <a:fontRef idx="minor"/>
          </p:style>
        </p:sp>
        <p:sp>
          <p:nvSpPr>
            <p:cNvPr id="2112" name="CustomShape 72"/>
            <p:cNvSpPr/>
            <p:nvPr/>
          </p:nvSpPr>
          <p:spPr>
            <a:xfrm>
              <a:off x="7342560" y="5073120"/>
              <a:ext cx="10800" cy="196200"/>
            </a:xfrm>
            <a:custGeom>
              <a:avLst/>
              <a:gdLst/>
              <a:ahLst/>
              <a:rect l="l" t="t" r="r" b="b"/>
              <a:pathLst>
                <a:path w="12" h="226">
                  <a:moveTo>
                    <a:pt x="12" y="6"/>
                  </a:moveTo>
                  <a:lnTo>
                    <a:pt x="12" y="39"/>
                  </a:lnTo>
                  <a:lnTo>
                    <a:pt x="10" y="42"/>
                  </a:lnTo>
                  <a:lnTo>
                    <a:pt x="6" y="45"/>
                  </a:lnTo>
                  <a:lnTo>
                    <a:pt x="3" y="42"/>
                  </a:lnTo>
                  <a:lnTo>
                    <a:pt x="0" y="39"/>
                  </a:lnTo>
                  <a:lnTo>
                    <a:pt x="0" y="6"/>
                  </a:lnTo>
                  <a:lnTo>
                    <a:pt x="3" y="3"/>
                  </a:lnTo>
                  <a:lnTo>
                    <a:pt x="6" y="0"/>
                  </a:lnTo>
                  <a:lnTo>
                    <a:pt x="10" y="3"/>
                  </a:lnTo>
                  <a:lnTo>
                    <a:pt x="12" y="6"/>
                  </a:lnTo>
                  <a:close/>
                  <a:moveTo>
                    <a:pt x="12" y="72"/>
                  </a:moveTo>
                  <a:lnTo>
                    <a:pt x="12" y="105"/>
                  </a:lnTo>
                  <a:lnTo>
                    <a:pt x="10" y="108"/>
                  </a:lnTo>
                  <a:lnTo>
                    <a:pt x="6" y="109"/>
                  </a:lnTo>
                  <a:lnTo>
                    <a:pt x="3" y="108"/>
                  </a:lnTo>
                  <a:lnTo>
                    <a:pt x="0" y="105"/>
                  </a:lnTo>
                  <a:lnTo>
                    <a:pt x="0" y="72"/>
                  </a:lnTo>
                  <a:lnTo>
                    <a:pt x="3" y="67"/>
                  </a:lnTo>
                  <a:lnTo>
                    <a:pt x="6" y="66"/>
                  </a:lnTo>
                  <a:lnTo>
                    <a:pt x="10" y="67"/>
                  </a:lnTo>
                  <a:lnTo>
                    <a:pt x="12" y="72"/>
                  </a:lnTo>
                  <a:close/>
                  <a:moveTo>
                    <a:pt x="12" y="136"/>
                  </a:moveTo>
                  <a:lnTo>
                    <a:pt x="12" y="169"/>
                  </a:lnTo>
                  <a:lnTo>
                    <a:pt x="10" y="174"/>
                  </a:lnTo>
                  <a:lnTo>
                    <a:pt x="6" y="175"/>
                  </a:lnTo>
                  <a:lnTo>
                    <a:pt x="3" y="174"/>
                  </a:lnTo>
                  <a:lnTo>
                    <a:pt x="0" y="169"/>
                  </a:lnTo>
                  <a:lnTo>
                    <a:pt x="0" y="136"/>
                  </a:lnTo>
                  <a:lnTo>
                    <a:pt x="3" y="133"/>
                  </a:lnTo>
                  <a:lnTo>
                    <a:pt x="6" y="132"/>
                  </a:lnTo>
                  <a:lnTo>
                    <a:pt x="10" y="133"/>
                  </a:lnTo>
                  <a:lnTo>
                    <a:pt x="12" y="136"/>
                  </a:lnTo>
                  <a:close/>
                  <a:moveTo>
                    <a:pt x="12" y="202"/>
                  </a:moveTo>
                  <a:lnTo>
                    <a:pt x="12" y="220"/>
                  </a:lnTo>
                  <a:lnTo>
                    <a:pt x="10" y="225"/>
                  </a:lnTo>
                  <a:lnTo>
                    <a:pt x="6" y="226"/>
                  </a:lnTo>
                  <a:lnTo>
                    <a:pt x="3" y="225"/>
                  </a:lnTo>
                  <a:lnTo>
                    <a:pt x="0" y="220"/>
                  </a:lnTo>
                  <a:lnTo>
                    <a:pt x="0" y="202"/>
                  </a:lnTo>
                  <a:lnTo>
                    <a:pt x="3" y="199"/>
                  </a:lnTo>
                  <a:lnTo>
                    <a:pt x="6" y="197"/>
                  </a:lnTo>
                  <a:lnTo>
                    <a:pt x="10" y="199"/>
                  </a:lnTo>
                  <a:lnTo>
                    <a:pt x="12" y="202"/>
                  </a:lnTo>
                  <a:close/>
                </a:path>
              </a:pathLst>
            </a:custGeom>
            <a:solidFill>
              <a:srgbClr val="000000"/>
            </a:solidFill>
            <a:ln>
              <a:solidFill>
                <a:srgbClr val="000000"/>
              </a:solidFill>
            </a:ln>
          </p:spPr>
          <p:style>
            <a:lnRef idx="0"/>
            <a:fillRef idx="0"/>
            <a:effectRef idx="0"/>
            <a:fontRef idx="minor"/>
          </p:style>
        </p:sp>
        <p:sp>
          <p:nvSpPr>
            <p:cNvPr id="2113" name="CustomShape 73"/>
            <p:cNvSpPr/>
            <p:nvPr/>
          </p:nvSpPr>
          <p:spPr>
            <a:xfrm>
              <a:off x="3023640" y="3671640"/>
              <a:ext cx="449640" cy="449640"/>
            </a:xfrm>
            <a:custGeom>
              <a:avLst/>
              <a:gdLst/>
              <a:ahLst/>
              <a:rect l="l" t="t" r="r" b="b"/>
              <a:pathLst>
                <a:path w="514" h="513">
                  <a:moveTo>
                    <a:pt x="0" y="256"/>
                  </a:moveTo>
                  <a:lnTo>
                    <a:pt x="257" y="0"/>
                  </a:lnTo>
                  <a:lnTo>
                    <a:pt x="514" y="256"/>
                  </a:lnTo>
                  <a:lnTo>
                    <a:pt x="257" y="513"/>
                  </a:lnTo>
                  <a:lnTo>
                    <a:pt x="0" y="256"/>
                  </a:lnTo>
                  <a:close/>
                </a:path>
              </a:pathLst>
            </a:custGeom>
            <a:solidFill>
              <a:srgbClr val="ffffff"/>
            </a:solidFill>
            <a:ln>
              <a:noFill/>
            </a:ln>
          </p:spPr>
          <p:style>
            <a:lnRef idx="0"/>
            <a:fillRef idx="0"/>
            <a:effectRef idx="0"/>
            <a:fontRef idx="minor"/>
          </p:style>
        </p:sp>
        <p:sp>
          <p:nvSpPr>
            <p:cNvPr id="2114" name="CustomShape 74"/>
            <p:cNvSpPr/>
            <p:nvPr/>
          </p:nvSpPr>
          <p:spPr>
            <a:xfrm>
              <a:off x="3023640" y="3671640"/>
              <a:ext cx="449640" cy="449640"/>
            </a:xfrm>
            <a:custGeom>
              <a:avLst/>
              <a:gdLst/>
              <a:ahLst/>
              <a:rect l="l" t="t" r="r" b="b"/>
              <a:pathLst>
                <a:path w="514" h="513">
                  <a:moveTo>
                    <a:pt x="0" y="256"/>
                  </a:moveTo>
                  <a:lnTo>
                    <a:pt x="257" y="0"/>
                  </a:lnTo>
                  <a:lnTo>
                    <a:pt x="514" y="256"/>
                  </a:lnTo>
                  <a:lnTo>
                    <a:pt x="257" y="513"/>
                  </a:lnTo>
                  <a:lnTo>
                    <a:pt x="0" y="256"/>
                  </a:lnTo>
                  <a:close/>
                </a:path>
              </a:pathLst>
            </a:custGeom>
            <a:noFill/>
            <a:ln>
              <a:solidFill>
                <a:srgbClr val="000000"/>
              </a:solidFill>
            </a:ln>
          </p:spPr>
          <p:style>
            <a:lnRef idx="0"/>
            <a:fillRef idx="0"/>
            <a:effectRef idx="0"/>
            <a:fontRef idx="minor"/>
          </p:style>
        </p:sp>
        <p:sp>
          <p:nvSpPr>
            <p:cNvPr id="2115" name="Line 75"/>
            <p:cNvSpPr/>
            <p:nvPr/>
          </p:nvSpPr>
          <p:spPr>
            <a:xfrm flipV="1">
              <a:off x="3174120" y="3821760"/>
              <a:ext cx="148680" cy="150480"/>
            </a:xfrm>
            <a:prstGeom prst="line">
              <a:avLst/>
            </a:prstGeom>
            <a:ln>
              <a:solidFill>
                <a:srgbClr val="000000"/>
              </a:solidFill>
            </a:ln>
          </p:spPr>
          <p:style>
            <a:lnRef idx="0"/>
            <a:fillRef idx="0"/>
            <a:effectRef idx="0"/>
            <a:fontRef idx="minor"/>
          </p:style>
        </p:sp>
        <p:sp>
          <p:nvSpPr>
            <p:cNvPr id="2116" name="Line 76"/>
            <p:cNvSpPr/>
            <p:nvPr/>
          </p:nvSpPr>
          <p:spPr>
            <a:xfrm>
              <a:off x="3174120" y="3822120"/>
              <a:ext cx="148680" cy="150480"/>
            </a:xfrm>
            <a:prstGeom prst="line">
              <a:avLst/>
            </a:prstGeom>
            <a:ln>
              <a:solidFill>
                <a:srgbClr val="000000"/>
              </a:solidFill>
            </a:ln>
          </p:spPr>
          <p:style>
            <a:lnRef idx="0"/>
            <a:fillRef idx="0"/>
            <a:effectRef idx="0"/>
            <a:fontRef idx="minor"/>
          </p:style>
        </p:sp>
        <p:sp>
          <p:nvSpPr>
            <p:cNvPr id="2117" name="CustomShape 77"/>
            <p:cNvSpPr/>
            <p:nvPr/>
          </p:nvSpPr>
          <p:spPr>
            <a:xfrm>
              <a:off x="3473280" y="3897000"/>
              <a:ext cx="234720" cy="2160"/>
            </a:xfrm>
            <a:custGeom>
              <a:avLst/>
              <a:gdLst/>
              <a:ahLst/>
              <a:rect l="l" t="t" r="r" b="b"/>
              <a:pathLst>
                <a:path w="268" h="3">
                  <a:moveTo>
                    <a:pt x="0" y="0"/>
                  </a:moveTo>
                  <a:lnTo>
                    <a:pt x="160" y="0"/>
                  </a:lnTo>
                  <a:lnTo>
                    <a:pt x="161" y="2"/>
                  </a:lnTo>
                  <a:lnTo>
                    <a:pt x="162" y="3"/>
                  </a:lnTo>
                  <a:lnTo>
                    <a:pt x="163" y="3"/>
                  </a:lnTo>
                  <a:lnTo>
                    <a:pt x="268" y="3"/>
                  </a:lnTo>
                </a:path>
              </a:pathLst>
            </a:custGeom>
            <a:noFill/>
            <a:ln>
              <a:solidFill>
                <a:srgbClr val="000000"/>
              </a:solidFill>
            </a:ln>
          </p:spPr>
          <p:style>
            <a:lnRef idx="0"/>
            <a:fillRef idx="0"/>
            <a:effectRef idx="0"/>
            <a:fontRef idx="minor"/>
          </p:style>
        </p:sp>
        <p:sp>
          <p:nvSpPr>
            <p:cNvPr id="2118" name="CustomShape 78"/>
            <p:cNvSpPr/>
            <p:nvPr/>
          </p:nvSpPr>
          <p:spPr>
            <a:xfrm>
              <a:off x="3699000" y="3857040"/>
              <a:ext cx="84240" cy="85680"/>
            </a:xfrm>
            <a:custGeom>
              <a:avLst/>
              <a:gdLst/>
              <a:ahLst/>
              <a:rect l="l" t="t" r="r" b="b"/>
              <a:pathLst>
                <a:path w="98" h="98">
                  <a:moveTo>
                    <a:pt x="0" y="0"/>
                  </a:moveTo>
                  <a:lnTo>
                    <a:pt x="98" y="48"/>
                  </a:lnTo>
                  <a:lnTo>
                    <a:pt x="0" y="98"/>
                  </a:lnTo>
                  <a:lnTo>
                    <a:pt x="0" y="0"/>
                  </a:lnTo>
                  <a:close/>
                </a:path>
              </a:pathLst>
            </a:custGeom>
            <a:solidFill>
              <a:srgbClr val="000000"/>
            </a:solidFill>
            <a:ln>
              <a:noFill/>
            </a:ln>
          </p:spPr>
          <p:style>
            <a:lnRef idx="0"/>
            <a:fillRef idx="0"/>
            <a:effectRef idx="0"/>
            <a:fontRef idx="minor"/>
          </p:style>
        </p:sp>
        <p:sp>
          <p:nvSpPr>
            <p:cNvPr id="2119" name="Line 79"/>
            <p:cNvSpPr/>
            <p:nvPr/>
          </p:nvSpPr>
          <p:spPr>
            <a:xfrm>
              <a:off x="5622120" y="4140360"/>
              <a:ext cx="150840" cy="2160"/>
            </a:xfrm>
            <a:prstGeom prst="line">
              <a:avLst/>
            </a:prstGeom>
            <a:ln>
              <a:solidFill>
                <a:srgbClr val="000000"/>
              </a:solid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20" name="Picture 5" descr=""/>
          <p:cNvPicPr/>
          <p:nvPr/>
        </p:nvPicPr>
        <p:blipFill>
          <a:blip r:embed="rId1"/>
          <a:stretch/>
        </p:blipFill>
        <p:spPr>
          <a:xfrm>
            <a:off x="21600" y="0"/>
            <a:ext cx="10036440" cy="7559640"/>
          </a:xfrm>
          <a:prstGeom prst="rect">
            <a:avLst/>
          </a:prstGeom>
          <a:ln>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21" name="Content Placeholder 5" descr=""/>
          <p:cNvPicPr/>
          <p:nvPr/>
        </p:nvPicPr>
        <p:blipFill>
          <a:blip r:embed="rId1"/>
          <a:stretch/>
        </p:blipFill>
        <p:spPr>
          <a:xfrm>
            <a:off x="0" y="87480"/>
            <a:ext cx="9993960" cy="7471800"/>
          </a:xfrm>
          <a:prstGeom prst="rect">
            <a:avLst/>
          </a:prstGeom>
          <a:ln w="936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22" name="Picture 5" descr=""/>
          <p:cNvPicPr/>
          <p:nvPr/>
        </p:nvPicPr>
        <p:blipFill>
          <a:blip r:embed="rId1"/>
          <a:stretch/>
        </p:blipFill>
        <p:spPr>
          <a:xfrm>
            <a:off x="0" y="66600"/>
            <a:ext cx="10079640" cy="742644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3" name="TextShape 1"/>
          <p:cNvSpPr txBox="1"/>
          <p:nvPr/>
        </p:nvSpPr>
        <p:spPr>
          <a:xfrm>
            <a:off x="504000" y="2435760"/>
            <a:ext cx="9071640" cy="4988880"/>
          </a:xfrm>
          <a:prstGeom prst="rect">
            <a:avLst/>
          </a:prstGeom>
          <a:noFill/>
          <a:ln>
            <a:noFill/>
          </a:ln>
        </p:spPr>
        <p:txBody>
          <a:bodyPr>
            <a:normAutofit/>
          </a:bodyPr>
          <a:p>
            <a:pPr marL="171360" indent="-171000">
              <a:lnSpc>
                <a:spcPct val="90000"/>
              </a:lnSpc>
              <a:spcBef>
                <a:spcPts val="751"/>
              </a:spcBef>
              <a:buClr>
                <a:srgbClr val="000000"/>
              </a:buClr>
              <a:buFont typeface="Arial"/>
              <a:buChar char="•"/>
            </a:pPr>
            <a:r>
              <a:rPr b="0" lang="en-US" sz="2800" spc="-1" strike="noStrike">
                <a:solidFill>
                  <a:srgbClr val="000000"/>
                </a:solidFill>
                <a:latin typeface="Calibri"/>
              </a:rPr>
              <a:t>Merupakan notasi yang dapat menggmbarkan suatu proses secara sederhana yang terdiri dari : </a:t>
            </a:r>
            <a:r>
              <a:rPr b="1" i="1" lang="en-US" sz="2800" spc="-1" strike="noStrike">
                <a:solidFill>
                  <a:srgbClr val="ff0000"/>
                </a:solidFill>
                <a:latin typeface="Calibri"/>
              </a:rPr>
              <a:t>EVENT </a:t>
            </a:r>
            <a:r>
              <a:rPr b="1" i="1" lang="en-US" sz="2400" spc="-1" strike="noStrike">
                <a:solidFill>
                  <a:srgbClr val="00b050"/>
                </a:solidFill>
                <a:latin typeface="Calibri"/>
              </a:rPr>
              <a:t>(Penanda suatu Kejadian)</a:t>
            </a:r>
            <a:r>
              <a:rPr b="1" i="1" lang="en-US" sz="2800" spc="-1" strike="noStrike">
                <a:solidFill>
                  <a:srgbClr val="ff0000"/>
                </a:solidFill>
                <a:latin typeface="Calibri"/>
              </a:rPr>
              <a:t>, AKTIVITAS </a:t>
            </a:r>
            <a:r>
              <a:rPr b="1" i="1" lang="en-US" sz="2400" spc="-1" strike="noStrike">
                <a:solidFill>
                  <a:srgbClr val="00b050"/>
                </a:solidFill>
                <a:latin typeface="Calibri"/>
              </a:rPr>
              <a:t>(penanda suatu Kegiatan yang dilakukan dalam suatu proses)</a:t>
            </a:r>
            <a:r>
              <a:rPr b="1" i="1" lang="en-US" sz="2800" spc="-1" strike="noStrike">
                <a:solidFill>
                  <a:srgbClr val="ff0000"/>
                </a:solidFill>
                <a:latin typeface="Calibri"/>
              </a:rPr>
              <a:t>, GATEWAY </a:t>
            </a:r>
            <a:r>
              <a:rPr b="1" i="1" lang="en-US" sz="2400" spc="-1" strike="noStrike">
                <a:solidFill>
                  <a:srgbClr val="00b050"/>
                </a:solidFill>
                <a:latin typeface="Calibri"/>
              </a:rPr>
              <a:t>(penanda pengambilan keputusan atau kontrol alur kegiatan)</a:t>
            </a:r>
            <a:r>
              <a:rPr b="1" i="1" lang="en-US" sz="2800" spc="-1" strike="noStrike">
                <a:solidFill>
                  <a:srgbClr val="ff0000"/>
                </a:solidFill>
                <a:latin typeface="Calibri"/>
              </a:rPr>
              <a:t>, PENGHUBUNG, </a:t>
            </a:r>
            <a:r>
              <a:rPr b="1" i="1" lang="en-US" sz="2400" spc="-1" strike="noStrike">
                <a:solidFill>
                  <a:srgbClr val="00b050"/>
                </a:solidFill>
                <a:latin typeface="Calibri"/>
              </a:rPr>
              <a:t>(penanda yang menunjukkan hubungan antar elemen proses) </a:t>
            </a:r>
            <a:r>
              <a:rPr b="0" lang="en-US" sz="2800" spc="-1" strike="noStrike">
                <a:solidFill>
                  <a:srgbClr val="000000"/>
                </a:solidFill>
                <a:latin typeface="Calibri"/>
              </a:rPr>
              <a:t>dan</a:t>
            </a:r>
            <a:r>
              <a:rPr b="1" i="1" lang="en-US" sz="2800" spc="-1" strike="noStrike">
                <a:solidFill>
                  <a:srgbClr val="ff0000"/>
                </a:solidFill>
                <a:latin typeface="Calibri"/>
              </a:rPr>
              <a:t> POOL </a:t>
            </a:r>
            <a:r>
              <a:rPr b="1" i="1" lang="en-US" sz="2400" spc="-1" strike="noStrike">
                <a:solidFill>
                  <a:srgbClr val="00b050"/>
                </a:solidFill>
                <a:latin typeface="Calibri"/>
              </a:rPr>
              <a:t>(suatu bidang gambar berupa kotak persegi panjang yang menjadi area penulisan diagram tatalaksana)</a:t>
            </a:r>
            <a:endParaRPr b="0" lang="en-US" sz="2400" spc="-1" strike="noStrike">
              <a:latin typeface="Lato"/>
            </a:endParaRPr>
          </a:p>
          <a:p>
            <a:pPr>
              <a:lnSpc>
                <a:spcPct val="90000"/>
              </a:lnSpc>
              <a:spcBef>
                <a:spcPts val="751"/>
              </a:spcBef>
            </a:pPr>
            <a:endParaRPr b="0" lang="en-US" sz="2400" spc="-1" strike="noStrike">
              <a:latin typeface="Lato"/>
            </a:endParaRPr>
          </a:p>
        </p:txBody>
      </p:sp>
      <p:sp>
        <p:nvSpPr>
          <p:cNvPr id="2124" name="CustomShape 2"/>
          <p:cNvSpPr/>
          <p:nvPr/>
        </p:nvSpPr>
        <p:spPr>
          <a:xfrm>
            <a:off x="3429000" y="0"/>
            <a:ext cx="6146280" cy="1019520"/>
          </a:xfrm>
          <a:prstGeom prst="rect">
            <a:avLst/>
          </a:prstGeom>
          <a:noFill/>
          <a:ln>
            <a:noFill/>
          </a:ln>
        </p:spPr>
        <p:style>
          <a:lnRef idx="0"/>
          <a:fillRef idx="0"/>
          <a:effectRef idx="0"/>
          <a:fontRef idx="minor"/>
        </p:style>
        <p:txBody>
          <a:bodyPr lIns="90000" rIns="90000" tIns="45000" bIns="45000">
            <a:spAutoFit/>
          </a:bodyPr>
          <a:p>
            <a:pPr algn="r">
              <a:lnSpc>
                <a:spcPct val="100000"/>
              </a:lnSpc>
            </a:pPr>
            <a:endParaRPr b="0" lang="en-US" sz="1800" spc="-1" strike="noStrike">
              <a:latin typeface="Arial"/>
            </a:endParaRPr>
          </a:p>
          <a:p>
            <a:pPr algn="r">
              <a:lnSpc>
                <a:spcPct val="100000"/>
              </a:lnSpc>
            </a:pPr>
            <a:r>
              <a:rPr b="0" lang="en-US" sz="4400" spc="-1" strike="noStrike">
                <a:solidFill>
                  <a:srgbClr val="000000"/>
                </a:solidFill>
                <a:latin typeface="Arial Black"/>
              </a:rPr>
              <a:t>NOTASI </a:t>
            </a:r>
            <a:endParaRPr b="0" lang="en-US" sz="4400" spc="-1" strike="noStrike">
              <a:latin typeface="Arial"/>
            </a:endParaRPr>
          </a:p>
          <a:p>
            <a:pPr algn="r">
              <a:lnSpc>
                <a:spcPct val="100000"/>
              </a:lnSpc>
            </a:pPr>
            <a:endParaRPr b="0" lang="en-US" sz="4400" spc="-1" strike="noStrike">
              <a:latin typeface="Arial"/>
            </a:endParaRPr>
          </a:p>
        </p:txBody>
      </p:sp>
      <p:sp>
        <p:nvSpPr>
          <p:cNvPr id="2125" name="CustomShape 3"/>
          <p:cNvSpPr/>
          <p:nvPr/>
        </p:nvSpPr>
        <p:spPr>
          <a:xfrm>
            <a:off x="578880" y="1679760"/>
            <a:ext cx="279612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000000"/>
                </a:solidFill>
                <a:latin typeface="Arial Black"/>
              </a:rPr>
              <a:t>Notasi Inti</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6" name="CustomShape 1"/>
          <p:cNvSpPr/>
          <p:nvPr/>
        </p:nvSpPr>
        <p:spPr>
          <a:xfrm>
            <a:off x="2687760" y="74160"/>
            <a:ext cx="6645960" cy="684360"/>
          </a:xfrm>
          <a:prstGeom prst="rect">
            <a:avLst/>
          </a:prstGeom>
          <a:noFill/>
          <a:ln>
            <a:noFill/>
          </a:ln>
        </p:spPr>
        <p:style>
          <a:lnRef idx="0"/>
          <a:fillRef idx="0"/>
          <a:effectRef idx="0"/>
          <a:fontRef idx="minor"/>
        </p:style>
        <p:txBody>
          <a:bodyPr lIns="90000" rIns="90000" tIns="45000" bIns="45000">
            <a:spAutoFit/>
          </a:bodyPr>
          <a:p>
            <a:pPr algn="r">
              <a:lnSpc>
                <a:spcPct val="100000"/>
              </a:lnSpc>
            </a:pPr>
            <a:endParaRPr b="0" lang="en-US" sz="1800" spc="-1" strike="noStrike">
              <a:latin typeface="Arial"/>
            </a:endParaRPr>
          </a:p>
          <a:p>
            <a:pPr algn="r">
              <a:lnSpc>
                <a:spcPct val="100000"/>
              </a:lnSpc>
            </a:pPr>
            <a:r>
              <a:rPr b="0" lang="en-US" sz="2800" spc="-1" strike="noStrike">
                <a:solidFill>
                  <a:srgbClr val="000000"/>
                </a:solidFill>
                <a:latin typeface="Arial Black"/>
              </a:rPr>
              <a:t>NOTASI  </a:t>
            </a:r>
            <a:r>
              <a:rPr b="1" i="1" lang="en-US" sz="2000" spc="-1" strike="noStrike">
                <a:solidFill>
                  <a:srgbClr val="000000"/>
                </a:solidFill>
                <a:latin typeface="Arial"/>
              </a:rPr>
              <a:t>(lanjutan …) </a:t>
            </a:r>
            <a:endParaRPr b="0" lang="en-US" sz="2000" spc="-1" strike="noStrike">
              <a:latin typeface="Arial"/>
            </a:endParaRPr>
          </a:p>
          <a:p>
            <a:pPr algn="r">
              <a:lnSpc>
                <a:spcPct val="100000"/>
              </a:lnSpc>
            </a:pPr>
            <a:endParaRPr b="0" lang="en-US" sz="2000" spc="-1" strike="noStrike">
              <a:latin typeface="Arial"/>
            </a:endParaRPr>
          </a:p>
        </p:txBody>
      </p:sp>
      <p:sp>
        <p:nvSpPr>
          <p:cNvPr id="2127" name="CustomShape 2"/>
          <p:cNvSpPr/>
          <p:nvPr/>
        </p:nvSpPr>
        <p:spPr>
          <a:xfrm>
            <a:off x="548640" y="1679760"/>
            <a:ext cx="226296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000000"/>
                </a:solidFill>
                <a:latin typeface="Arial Black"/>
              </a:rPr>
              <a:t>Contoh :</a:t>
            </a:r>
            <a:endParaRPr b="0" lang="en-US" sz="3600" spc="-1" strike="noStrike">
              <a:latin typeface="Arial"/>
            </a:endParaRPr>
          </a:p>
        </p:txBody>
      </p:sp>
      <p:grpSp>
        <p:nvGrpSpPr>
          <p:cNvPr id="2128" name="Group 3"/>
          <p:cNvGrpSpPr/>
          <p:nvPr/>
        </p:nvGrpSpPr>
        <p:grpSpPr>
          <a:xfrm>
            <a:off x="284400" y="2687760"/>
            <a:ext cx="9171720" cy="2373120"/>
            <a:chOff x="284400" y="2687760"/>
            <a:chExt cx="9171720" cy="2373120"/>
          </a:xfrm>
        </p:grpSpPr>
        <p:sp>
          <p:nvSpPr>
            <p:cNvPr id="2129" name="CustomShape 4"/>
            <p:cNvSpPr/>
            <p:nvPr/>
          </p:nvSpPr>
          <p:spPr>
            <a:xfrm>
              <a:off x="336240" y="4241880"/>
              <a:ext cx="503640" cy="503640"/>
            </a:xfrm>
            <a:prstGeom prst="ellipse">
              <a:avLst/>
            </a:prstGeom>
            <a:solidFill>
              <a:srgbClr val="a5a5a5"/>
            </a:solidFill>
            <a:ln w="12600">
              <a:solidFill>
                <a:srgbClr val="7a7a7a"/>
              </a:solidFill>
              <a:miter/>
            </a:ln>
          </p:spPr>
          <p:style>
            <a:lnRef idx="0"/>
            <a:fillRef idx="0"/>
            <a:effectRef idx="0"/>
            <a:fontRef idx="minor"/>
          </p:style>
        </p:sp>
        <p:sp>
          <p:nvSpPr>
            <p:cNvPr id="2130" name="CustomShape 5"/>
            <p:cNvSpPr/>
            <p:nvPr/>
          </p:nvSpPr>
          <p:spPr>
            <a:xfrm>
              <a:off x="1344240" y="4032000"/>
              <a:ext cx="1427400" cy="923400"/>
            </a:xfrm>
            <a:prstGeom prst="roundRect">
              <a:avLst>
                <a:gd name="adj" fmla="val 16667"/>
              </a:avLst>
            </a:prstGeom>
            <a:solidFill>
              <a:srgbClr val="ffffff"/>
            </a:solidFill>
            <a:ln w="12600">
              <a:solidFill>
                <a:srgbClr val="43729d"/>
              </a:solidFill>
              <a:miter/>
            </a:ln>
          </p:spPr>
          <p:style>
            <a:lnRef idx="0"/>
            <a:fillRef idx="0"/>
            <a:effectRef idx="0"/>
            <a:fontRef idx="minor"/>
          </p:style>
          <p:txBody>
            <a:bodyPr lIns="90000" rIns="90000" tIns="45000" bIns="45000" anchor="ctr">
              <a:noAutofit/>
            </a:bodyPr>
            <a:p>
              <a:pPr algn="ctr">
                <a:lnSpc>
                  <a:spcPct val="100000"/>
                </a:lnSpc>
              </a:pPr>
              <a:r>
                <a:rPr b="1" lang="en-US" sz="1400" spc="-1" strike="noStrike">
                  <a:solidFill>
                    <a:srgbClr val="000000"/>
                  </a:solidFill>
                  <a:latin typeface="Calibri"/>
                </a:rPr>
                <a:t>Terima Tagihan</a:t>
              </a:r>
              <a:endParaRPr b="0" lang="en-US" sz="1400" spc="-1" strike="noStrike">
                <a:latin typeface="Arial"/>
              </a:endParaRPr>
            </a:p>
          </p:txBody>
        </p:sp>
        <p:sp>
          <p:nvSpPr>
            <p:cNvPr id="2131" name="CustomShape 6"/>
            <p:cNvSpPr/>
            <p:nvPr/>
          </p:nvSpPr>
          <p:spPr>
            <a:xfrm>
              <a:off x="3108240" y="4032000"/>
              <a:ext cx="1595520" cy="923400"/>
            </a:xfrm>
            <a:prstGeom prst="roundRect">
              <a:avLst>
                <a:gd name="adj" fmla="val 16667"/>
              </a:avLst>
            </a:prstGeom>
            <a:solidFill>
              <a:srgbClr val="ffffff"/>
            </a:solidFill>
            <a:ln w="12600">
              <a:solidFill>
                <a:srgbClr val="43729d"/>
              </a:solidFill>
              <a:miter/>
            </a:ln>
          </p:spPr>
          <p:style>
            <a:lnRef idx="0"/>
            <a:fillRef idx="0"/>
            <a:effectRef idx="0"/>
            <a:fontRef idx="minor"/>
          </p:style>
          <p:txBody>
            <a:bodyPr lIns="90000" rIns="90000" tIns="45000" bIns="45000" anchor="ctr">
              <a:noAutofit/>
            </a:bodyPr>
            <a:p>
              <a:pPr algn="ctr">
                <a:lnSpc>
                  <a:spcPct val="100000"/>
                </a:lnSpc>
              </a:pPr>
              <a:r>
                <a:rPr b="1" lang="en-US" sz="1400" spc="-1" strike="noStrike">
                  <a:solidFill>
                    <a:srgbClr val="000000"/>
                  </a:solidFill>
                  <a:latin typeface="Calibri"/>
                </a:rPr>
                <a:t>Persetujuan</a:t>
              </a:r>
              <a:endParaRPr b="0" lang="en-US" sz="1400" spc="-1" strike="noStrike">
                <a:latin typeface="Arial"/>
              </a:endParaRPr>
            </a:p>
          </p:txBody>
        </p:sp>
        <p:sp>
          <p:nvSpPr>
            <p:cNvPr id="2132" name="CustomShape 7"/>
            <p:cNvSpPr/>
            <p:nvPr/>
          </p:nvSpPr>
          <p:spPr>
            <a:xfrm>
              <a:off x="6971760" y="3979440"/>
              <a:ext cx="1427400" cy="923400"/>
            </a:xfrm>
            <a:prstGeom prst="roundRect">
              <a:avLst>
                <a:gd name="adj" fmla="val 16667"/>
              </a:avLst>
            </a:prstGeom>
            <a:solidFill>
              <a:srgbClr val="ffffff"/>
            </a:solidFill>
            <a:ln w="12600">
              <a:solidFill>
                <a:srgbClr val="43729d"/>
              </a:solidFill>
              <a:miter/>
            </a:ln>
          </p:spPr>
          <p:style>
            <a:lnRef idx="0"/>
            <a:fillRef idx="0"/>
            <a:effectRef idx="0"/>
            <a:fontRef idx="minor"/>
          </p:style>
          <p:txBody>
            <a:bodyPr lIns="90000" rIns="90000" tIns="45000" bIns="45000" anchor="ctr">
              <a:noAutofit/>
            </a:bodyPr>
            <a:p>
              <a:pPr algn="ctr">
                <a:lnSpc>
                  <a:spcPct val="100000"/>
                </a:lnSpc>
              </a:pPr>
              <a:r>
                <a:rPr b="1" lang="en-US" sz="1400" spc="-1" strike="noStrike">
                  <a:solidFill>
                    <a:srgbClr val="000000"/>
                  </a:solidFill>
                  <a:latin typeface="Calibri"/>
                </a:rPr>
                <a:t>Pembayaran</a:t>
              </a:r>
              <a:endParaRPr b="0" lang="en-US" sz="1400" spc="-1" strike="noStrike">
                <a:latin typeface="Arial"/>
              </a:endParaRPr>
            </a:p>
          </p:txBody>
        </p:sp>
        <p:sp>
          <p:nvSpPr>
            <p:cNvPr id="2133" name="CustomShape 8"/>
            <p:cNvSpPr/>
            <p:nvPr/>
          </p:nvSpPr>
          <p:spPr>
            <a:xfrm>
              <a:off x="8830440" y="4178880"/>
              <a:ext cx="503640" cy="503280"/>
            </a:xfrm>
            <a:prstGeom prst="ellipse">
              <a:avLst/>
            </a:prstGeom>
            <a:solidFill>
              <a:srgbClr val="ed7d31"/>
            </a:solidFill>
            <a:ln w="12600">
              <a:solidFill>
                <a:srgbClr val="af5c24"/>
              </a:solidFill>
              <a:miter/>
            </a:ln>
          </p:spPr>
          <p:style>
            <a:lnRef idx="0"/>
            <a:fillRef idx="0"/>
            <a:effectRef idx="0"/>
            <a:fontRef idx="minor"/>
          </p:style>
        </p:sp>
        <p:sp>
          <p:nvSpPr>
            <p:cNvPr id="2134" name="CustomShape 9"/>
            <p:cNvSpPr/>
            <p:nvPr/>
          </p:nvSpPr>
          <p:spPr>
            <a:xfrm>
              <a:off x="5806440" y="2687760"/>
              <a:ext cx="1427400" cy="923400"/>
            </a:xfrm>
            <a:prstGeom prst="roundRect">
              <a:avLst>
                <a:gd name="adj" fmla="val 16667"/>
              </a:avLst>
            </a:prstGeom>
            <a:solidFill>
              <a:srgbClr val="ffffff"/>
            </a:solidFill>
            <a:ln w="12600">
              <a:solidFill>
                <a:srgbClr val="43729d"/>
              </a:solidFill>
              <a:miter/>
            </a:ln>
          </p:spPr>
          <p:style>
            <a:lnRef idx="0"/>
            <a:fillRef idx="0"/>
            <a:effectRef idx="0"/>
            <a:fontRef idx="minor"/>
          </p:style>
          <p:txBody>
            <a:bodyPr lIns="90000" rIns="90000" tIns="45000" bIns="45000" anchor="ctr">
              <a:noAutofit/>
            </a:bodyPr>
            <a:p>
              <a:pPr algn="ctr">
                <a:lnSpc>
                  <a:spcPct val="100000"/>
                </a:lnSpc>
              </a:pPr>
              <a:r>
                <a:rPr b="1" lang="en-US" sz="1400" spc="-1" strike="noStrike">
                  <a:solidFill>
                    <a:srgbClr val="000000"/>
                  </a:solidFill>
                  <a:latin typeface="Calibri"/>
                </a:rPr>
                <a:t>Kumpulkan bukti transaksi</a:t>
              </a:r>
              <a:endParaRPr b="0" lang="en-US" sz="1400" spc="-1" strike="noStrike">
                <a:latin typeface="Arial"/>
              </a:endParaRPr>
            </a:p>
          </p:txBody>
        </p:sp>
        <p:sp>
          <p:nvSpPr>
            <p:cNvPr id="2135" name="CustomShape 10"/>
            <p:cNvSpPr/>
            <p:nvPr/>
          </p:nvSpPr>
          <p:spPr>
            <a:xfrm>
              <a:off x="5040000" y="4137120"/>
              <a:ext cx="671400" cy="671400"/>
            </a:xfrm>
            <a:prstGeom prst="flowChartDecision">
              <a:avLst/>
            </a:prstGeom>
            <a:solidFill>
              <a:srgbClr val="a5a5a5"/>
            </a:solidFill>
            <a:ln w="12600">
              <a:solidFill>
                <a:srgbClr val="7a7a7a"/>
              </a:solidFill>
              <a:miter/>
            </a:ln>
          </p:spPr>
          <p:style>
            <a:lnRef idx="0"/>
            <a:fillRef idx="0"/>
            <a:effectRef idx="0"/>
            <a:fontRef idx="minor"/>
          </p:style>
        </p:sp>
        <p:sp>
          <p:nvSpPr>
            <p:cNvPr id="2136" name="CustomShape 11"/>
            <p:cNvSpPr/>
            <p:nvPr/>
          </p:nvSpPr>
          <p:spPr>
            <a:xfrm>
              <a:off x="840240" y="4493880"/>
              <a:ext cx="503640" cy="360"/>
            </a:xfrm>
            <a:custGeom>
              <a:avLst/>
              <a:gdLst/>
              <a:ahLst/>
              <a:rect l="l" t="t" r="r" b="b"/>
              <a:pathLst>
                <a:path w="21600" h="21600">
                  <a:moveTo>
                    <a:pt x="0" y="0"/>
                  </a:moveTo>
                  <a:lnTo>
                    <a:pt x="21600" y="21600"/>
                  </a:lnTo>
                </a:path>
              </a:pathLst>
            </a:custGeom>
            <a:noFill/>
            <a:ln w="38160">
              <a:solidFill>
                <a:srgbClr val="5b9bd5"/>
              </a:solidFill>
              <a:miter/>
              <a:tailEnd len="med" type="triangle" w="med"/>
            </a:ln>
          </p:spPr>
          <p:style>
            <a:lnRef idx="0"/>
            <a:fillRef idx="0"/>
            <a:effectRef idx="0"/>
            <a:fontRef idx="minor"/>
          </p:style>
        </p:sp>
        <p:sp>
          <p:nvSpPr>
            <p:cNvPr id="2137" name="CustomShape 12"/>
            <p:cNvSpPr/>
            <p:nvPr/>
          </p:nvSpPr>
          <p:spPr>
            <a:xfrm>
              <a:off x="2772000" y="4493880"/>
              <a:ext cx="335880" cy="360"/>
            </a:xfrm>
            <a:custGeom>
              <a:avLst/>
              <a:gdLst/>
              <a:ahLst/>
              <a:rect l="l" t="t" r="r" b="b"/>
              <a:pathLst>
                <a:path w="21600" h="21600">
                  <a:moveTo>
                    <a:pt x="0" y="0"/>
                  </a:moveTo>
                  <a:lnTo>
                    <a:pt x="21600" y="21600"/>
                  </a:lnTo>
                </a:path>
              </a:pathLst>
            </a:custGeom>
            <a:noFill/>
            <a:ln w="38160">
              <a:solidFill>
                <a:srgbClr val="5b9bd5"/>
              </a:solidFill>
              <a:miter/>
              <a:tailEnd len="med" type="triangle" w="med"/>
            </a:ln>
          </p:spPr>
          <p:style>
            <a:lnRef idx="0"/>
            <a:fillRef idx="0"/>
            <a:effectRef idx="0"/>
            <a:fontRef idx="minor"/>
          </p:style>
        </p:sp>
        <p:sp>
          <p:nvSpPr>
            <p:cNvPr id="2138" name="CustomShape 13"/>
            <p:cNvSpPr/>
            <p:nvPr/>
          </p:nvSpPr>
          <p:spPr>
            <a:xfrm flipV="1">
              <a:off x="4703760" y="4472640"/>
              <a:ext cx="335880" cy="20880"/>
            </a:xfrm>
            <a:custGeom>
              <a:avLst/>
              <a:gdLst/>
              <a:ahLst/>
              <a:rect l="l" t="t" r="r" b="b"/>
              <a:pathLst>
                <a:path w="21600" h="21600">
                  <a:moveTo>
                    <a:pt x="0" y="0"/>
                  </a:moveTo>
                  <a:lnTo>
                    <a:pt x="21600" y="21600"/>
                  </a:lnTo>
                </a:path>
              </a:pathLst>
            </a:custGeom>
            <a:noFill/>
            <a:ln w="38160">
              <a:solidFill>
                <a:srgbClr val="5b9bd5"/>
              </a:solidFill>
              <a:miter/>
              <a:tailEnd len="med" type="triangle" w="med"/>
            </a:ln>
          </p:spPr>
          <p:style>
            <a:lnRef idx="0"/>
            <a:fillRef idx="0"/>
            <a:effectRef idx="0"/>
            <a:fontRef idx="minor"/>
          </p:style>
        </p:sp>
        <p:sp>
          <p:nvSpPr>
            <p:cNvPr id="2139" name="CustomShape 14"/>
            <p:cNvSpPr/>
            <p:nvPr/>
          </p:nvSpPr>
          <p:spPr>
            <a:xfrm flipV="1">
              <a:off x="5711760" y="4440960"/>
              <a:ext cx="1259640" cy="30960"/>
            </a:xfrm>
            <a:custGeom>
              <a:avLst/>
              <a:gdLst/>
              <a:ahLst/>
              <a:rect l="l" t="t" r="r" b="b"/>
              <a:pathLst>
                <a:path w="21600" h="21600">
                  <a:moveTo>
                    <a:pt x="0" y="0"/>
                  </a:moveTo>
                  <a:lnTo>
                    <a:pt x="21600" y="21600"/>
                  </a:lnTo>
                </a:path>
              </a:pathLst>
            </a:custGeom>
            <a:noFill/>
            <a:ln w="38160">
              <a:solidFill>
                <a:srgbClr val="5b9bd5"/>
              </a:solidFill>
              <a:miter/>
              <a:tailEnd len="med" type="triangle" w="med"/>
            </a:ln>
          </p:spPr>
          <p:style>
            <a:lnRef idx="0"/>
            <a:fillRef idx="0"/>
            <a:effectRef idx="0"/>
            <a:fontRef idx="minor"/>
          </p:style>
        </p:sp>
        <p:sp>
          <p:nvSpPr>
            <p:cNvPr id="2140" name="CustomShape 15"/>
            <p:cNvSpPr/>
            <p:nvPr/>
          </p:nvSpPr>
          <p:spPr>
            <a:xfrm flipV="1">
              <a:off x="8400240" y="4430160"/>
              <a:ext cx="430200" cy="10080"/>
            </a:xfrm>
            <a:custGeom>
              <a:avLst/>
              <a:gdLst/>
              <a:ahLst/>
              <a:rect l="l" t="t" r="r" b="b"/>
              <a:pathLst>
                <a:path w="21600" h="21600">
                  <a:moveTo>
                    <a:pt x="0" y="0"/>
                  </a:moveTo>
                  <a:lnTo>
                    <a:pt x="21600" y="21600"/>
                  </a:lnTo>
                </a:path>
              </a:pathLst>
            </a:custGeom>
            <a:noFill/>
            <a:ln w="38160">
              <a:solidFill>
                <a:srgbClr val="5b9bd5"/>
              </a:solidFill>
              <a:miter/>
              <a:tailEnd len="med" type="triangle" w="med"/>
            </a:ln>
          </p:spPr>
          <p:style>
            <a:lnRef idx="0"/>
            <a:fillRef idx="0"/>
            <a:effectRef idx="0"/>
            <a:fontRef idx="minor"/>
          </p:style>
        </p:sp>
        <p:sp>
          <p:nvSpPr>
            <p:cNvPr id="2141" name="CustomShape 16"/>
            <p:cNvSpPr/>
            <p:nvPr/>
          </p:nvSpPr>
          <p:spPr>
            <a:xfrm>
              <a:off x="6804000" y="3107880"/>
              <a:ext cx="923400" cy="1679760"/>
            </a:xfrm>
            <a:prstGeom prst="arc">
              <a:avLst>
                <a:gd name="adj1" fmla="val 16200000"/>
                <a:gd name="adj2" fmla="val 0"/>
              </a:avLst>
            </a:prstGeom>
            <a:noFill/>
            <a:ln w="38160">
              <a:solidFill>
                <a:srgbClr val="5b9bd5"/>
              </a:solidFill>
              <a:miter/>
              <a:tailEnd len="med" type="triangle" w="med"/>
            </a:ln>
          </p:spPr>
          <p:style>
            <a:lnRef idx="0"/>
            <a:fillRef idx="0"/>
            <a:effectRef idx="0"/>
            <a:fontRef idx="minor"/>
          </p:style>
        </p:sp>
        <p:sp>
          <p:nvSpPr>
            <p:cNvPr id="2142" name="CustomShape 17"/>
            <p:cNvSpPr/>
            <p:nvPr/>
          </p:nvSpPr>
          <p:spPr>
            <a:xfrm flipH="1">
              <a:off x="5374080" y="3191760"/>
              <a:ext cx="923400" cy="1763640"/>
            </a:xfrm>
            <a:prstGeom prst="arc">
              <a:avLst>
                <a:gd name="adj1" fmla="val 16200000"/>
                <a:gd name="adj2" fmla="val 0"/>
              </a:avLst>
            </a:prstGeom>
            <a:noFill/>
            <a:ln w="38160">
              <a:solidFill>
                <a:srgbClr val="5b9bd5"/>
              </a:solidFill>
              <a:miter/>
              <a:headEnd len="med" type="triangle" w="med"/>
            </a:ln>
          </p:spPr>
          <p:style>
            <a:lnRef idx="0"/>
            <a:fillRef idx="0"/>
            <a:effectRef idx="0"/>
            <a:fontRef idx="minor"/>
          </p:style>
        </p:sp>
        <p:sp>
          <p:nvSpPr>
            <p:cNvPr id="2143" name="CustomShape 18"/>
            <p:cNvSpPr/>
            <p:nvPr/>
          </p:nvSpPr>
          <p:spPr>
            <a:xfrm>
              <a:off x="5565960" y="4582800"/>
              <a:ext cx="374760" cy="3337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600" spc="-1" strike="noStrike">
                  <a:solidFill>
                    <a:srgbClr val="000000"/>
                  </a:solidFill>
                  <a:latin typeface="Calibri"/>
                </a:rPr>
                <a:t>ya</a:t>
              </a:r>
              <a:endParaRPr b="0" lang="en-US" sz="1600" spc="-1" strike="noStrike">
                <a:latin typeface="Arial"/>
              </a:endParaRPr>
            </a:p>
          </p:txBody>
        </p:sp>
        <p:sp>
          <p:nvSpPr>
            <p:cNvPr id="2144" name="CustomShape 19"/>
            <p:cNvSpPr/>
            <p:nvPr/>
          </p:nvSpPr>
          <p:spPr>
            <a:xfrm>
              <a:off x="4759560" y="3692520"/>
              <a:ext cx="58356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400" spc="-1" strike="noStrike">
                  <a:solidFill>
                    <a:srgbClr val="000000"/>
                  </a:solidFill>
                  <a:latin typeface="Calibri"/>
                </a:rPr>
                <a:t>Tidak</a:t>
              </a:r>
              <a:endParaRPr b="0" lang="en-US" sz="1400" spc="-1" strike="noStrike">
                <a:latin typeface="Arial"/>
              </a:endParaRPr>
            </a:p>
          </p:txBody>
        </p:sp>
        <p:sp>
          <p:nvSpPr>
            <p:cNvPr id="2145" name="CustomShape 20"/>
            <p:cNvSpPr/>
            <p:nvPr/>
          </p:nvSpPr>
          <p:spPr>
            <a:xfrm>
              <a:off x="284400" y="4788000"/>
              <a:ext cx="546840" cy="272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200" spc="-1" strike="noStrike">
                  <a:solidFill>
                    <a:srgbClr val="000000"/>
                  </a:solidFill>
                  <a:latin typeface="Calibri"/>
                </a:rPr>
                <a:t>Mulai</a:t>
              </a:r>
              <a:endParaRPr b="0" lang="en-US" sz="1200" spc="-1" strike="noStrike">
                <a:latin typeface="Arial"/>
              </a:endParaRPr>
            </a:p>
          </p:txBody>
        </p:sp>
        <p:sp>
          <p:nvSpPr>
            <p:cNvPr id="2146" name="CustomShape 21"/>
            <p:cNvSpPr/>
            <p:nvPr/>
          </p:nvSpPr>
          <p:spPr>
            <a:xfrm>
              <a:off x="8839080" y="4703760"/>
              <a:ext cx="617040" cy="2728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lang="en-US" sz="1200" spc="-1" strike="noStrike">
                  <a:solidFill>
                    <a:srgbClr val="000000"/>
                  </a:solidFill>
                  <a:latin typeface="Calibri"/>
                </a:rPr>
                <a:t>Selesai</a:t>
              </a:r>
              <a:endParaRPr b="0" lang="en-US" sz="1200" spc="-1" strike="noStrike">
                <a:latin typeface="Arial"/>
              </a:endParaRPr>
            </a:p>
          </p:txBody>
        </p:sp>
      </p:grpSp>
      <p:sp>
        <p:nvSpPr>
          <p:cNvPr id="2147" name="CustomShape 22"/>
          <p:cNvSpPr/>
          <p:nvPr/>
        </p:nvSpPr>
        <p:spPr>
          <a:xfrm>
            <a:off x="3455280" y="5291640"/>
            <a:ext cx="3412080" cy="516600"/>
          </a:xfrm>
          <a:prstGeom prst="rect">
            <a:avLst/>
          </a:prstGeom>
          <a:solidFill>
            <a:srgbClr val="f2f2f2"/>
          </a:solidFill>
          <a:ln>
            <a:noFill/>
          </a:ln>
        </p:spPr>
        <p:style>
          <a:lnRef idx="0"/>
          <a:fillRef idx="0"/>
          <a:effectRef idx="0"/>
          <a:fontRef idx="minor"/>
        </p:style>
        <p:txBody>
          <a:bodyPr wrap="none" lIns="90000" rIns="90000" tIns="45000" bIns="45000">
            <a:spAutoFit/>
          </a:bodyPr>
          <a:p>
            <a:pPr algn="ctr">
              <a:lnSpc>
                <a:spcPct val="100000"/>
              </a:lnSpc>
            </a:pPr>
            <a:r>
              <a:rPr b="1" i="1" lang="en-US" sz="1400" spc="-1" strike="noStrike">
                <a:solidFill>
                  <a:srgbClr val="000000"/>
                </a:solidFill>
                <a:latin typeface="Calibri"/>
              </a:rPr>
              <a:t>Gambar Diagram</a:t>
            </a:r>
            <a:endParaRPr b="0" lang="en-US" sz="1400" spc="-1" strike="noStrike">
              <a:latin typeface="Arial"/>
            </a:endParaRPr>
          </a:p>
          <a:p>
            <a:pPr algn="ctr">
              <a:lnSpc>
                <a:spcPct val="100000"/>
              </a:lnSpc>
            </a:pPr>
            <a:r>
              <a:rPr b="1" i="1" lang="en-US" sz="1400" spc="-1" strike="noStrike">
                <a:solidFill>
                  <a:srgbClr val="000000"/>
                </a:solidFill>
                <a:latin typeface="Calibri"/>
              </a:rPr>
              <a:t>Proses Sederhana Menggunakan Notasi Inti</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48" name="Picture 2" descr=""/>
          <p:cNvPicPr/>
          <p:nvPr/>
        </p:nvPicPr>
        <p:blipFill>
          <a:blip r:embed="rId1"/>
          <a:stretch/>
        </p:blipFill>
        <p:spPr>
          <a:xfrm>
            <a:off x="923760" y="3191760"/>
            <a:ext cx="8063640" cy="3191400"/>
          </a:xfrm>
          <a:prstGeom prst="rect">
            <a:avLst/>
          </a:prstGeom>
          <a:ln w="9360">
            <a:noFill/>
          </a:ln>
        </p:spPr>
      </p:pic>
      <p:sp>
        <p:nvSpPr>
          <p:cNvPr id="2149" name="CustomShape 1"/>
          <p:cNvSpPr/>
          <p:nvPr/>
        </p:nvSpPr>
        <p:spPr>
          <a:xfrm>
            <a:off x="1008000" y="2015640"/>
            <a:ext cx="8399880" cy="821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en-US" sz="1800" spc="-1" strike="noStrike">
              <a:latin typeface="Arial"/>
            </a:endParaRPr>
          </a:p>
          <a:p>
            <a:pPr>
              <a:lnSpc>
                <a:spcPct val="100000"/>
              </a:lnSpc>
            </a:pPr>
            <a:r>
              <a:rPr b="0" lang="en-US" sz="2000" spc="-1" strike="noStrike">
                <a:solidFill>
                  <a:srgbClr val="000000"/>
                </a:solidFill>
                <a:latin typeface="Arial"/>
              </a:rPr>
              <a:t>Berdasarkan kapan terjadinya :</a:t>
            </a:r>
            <a:endParaRPr b="0" lang="en-US" sz="2000" spc="-1" strike="noStrike">
              <a:latin typeface="Arial"/>
            </a:endParaRPr>
          </a:p>
          <a:p>
            <a:pPr>
              <a:lnSpc>
                <a:spcPct val="100000"/>
              </a:lnSpc>
            </a:pPr>
            <a:r>
              <a:rPr b="1" lang="en-US" sz="2000" spc="-1" strike="noStrike">
                <a:solidFill>
                  <a:srgbClr val="ff0000"/>
                </a:solidFill>
                <a:latin typeface="Arial"/>
              </a:rPr>
              <a:t>Mulai</a:t>
            </a:r>
            <a:r>
              <a:rPr b="0" lang="en-US" sz="2000" spc="-1" strike="noStrike">
                <a:solidFill>
                  <a:srgbClr val="000000"/>
                </a:solidFill>
                <a:latin typeface="Arial"/>
              </a:rPr>
              <a:t> </a:t>
            </a:r>
            <a:r>
              <a:rPr b="0" i="1" lang="en-US" sz="2000" spc="-1" strike="noStrike">
                <a:solidFill>
                  <a:srgbClr val="000000"/>
                </a:solidFill>
                <a:latin typeface="Arial"/>
              </a:rPr>
              <a:t>(start), </a:t>
            </a:r>
            <a:r>
              <a:rPr b="1" lang="en-US" sz="2000" spc="-1" strike="noStrike">
                <a:solidFill>
                  <a:srgbClr val="ff0000"/>
                </a:solidFill>
                <a:latin typeface="Arial"/>
              </a:rPr>
              <a:t>Antara</a:t>
            </a:r>
            <a:r>
              <a:rPr b="0" lang="en-US" sz="2000" spc="-1" strike="noStrike">
                <a:solidFill>
                  <a:srgbClr val="000000"/>
                </a:solidFill>
                <a:latin typeface="Arial"/>
              </a:rPr>
              <a:t> </a:t>
            </a:r>
            <a:r>
              <a:rPr b="0" i="1" lang="en-US" sz="2000" spc="-1" strike="noStrike">
                <a:solidFill>
                  <a:srgbClr val="000000"/>
                </a:solidFill>
                <a:latin typeface="Arial"/>
              </a:rPr>
              <a:t>(Intermediate), </a:t>
            </a:r>
            <a:r>
              <a:rPr b="1" lang="en-US" sz="2000" spc="-1" strike="noStrike">
                <a:solidFill>
                  <a:srgbClr val="ff0000"/>
                </a:solidFill>
                <a:latin typeface="Arial"/>
              </a:rPr>
              <a:t>Selesai</a:t>
            </a:r>
            <a:r>
              <a:rPr b="0" lang="en-US" sz="2000" spc="-1" strike="noStrike">
                <a:solidFill>
                  <a:srgbClr val="000000"/>
                </a:solidFill>
                <a:latin typeface="Arial"/>
              </a:rPr>
              <a:t> </a:t>
            </a:r>
            <a:r>
              <a:rPr b="0" i="1" lang="en-US" sz="2000" spc="-1" strike="noStrike">
                <a:solidFill>
                  <a:srgbClr val="000000"/>
                </a:solidFill>
                <a:latin typeface="Arial"/>
              </a:rPr>
              <a:t>(End)</a:t>
            </a:r>
            <a:endParaRPr b="0" lang="en-US" sz="2000" spc="-1" strike="noStrike">
              <a:latin typeface="Arial"/>
            </a:endParaRPr>
          </a:p>
        </p:txBody>
      </p:sp>
      <p:sp>
        <p:nvSpPr>
          <p:cNvPr id="2150" name="CustomShape 2"/>
          <p:cNvSpPr/>
          <p:nvPr/>
        </p:nvSpPr>
        <p:spPr>
          <a:xfrm>
            <a:off x="3107880" y="83880"/>
            <a:ext cx="6383880" cy="88236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4400" spc="-1" strike="noStrike">
                <a:solidFill>
                  <a:srgbClr val="000000"/>
                </a:solidFill>
                <a:latin typeface="Arial Black"/>
              </a:rPr>
              <a:t>Event</a:t>
            </a:r>
            <a:endParaRPr b="0" lang="en-US" sz="4400" spc="-1" strike="noStrike">
              <a:latin typeface="Arial"/>
            </a:endParaRPr>
          </a:p>
          <a:p>
            <a:pPr algn="r">
              <a:lnSpc>
                <a:spcPct val="100000"/>
              </a:lnSpc>
            </a:pP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51" name="Picture 2" descr=""/>
          <p:cNvPicPr/>
          <p:nvPr/>
        </p:nvPicPr>
        <p:blipFill>
          <a:blip r:embed="rId1"/>
          <a:stretch/>
        </p:blipFill>
        <p:spPr>
          <a:xfrm>
            <a:off x="923760" y="2435760"/>
            <a:ext cx="8063640" cy="3495600"/>
          </a:xfrm>
          <a:prstGeom prst="rect">
            <a:avLst/>
          </a:prstGeom>
          <a:ln w="9360">
            <a:noFill/>
          </a:ln>
        </p:spPr>
      </p:pic>
      <p:sp>
        <p:nvSpPr>
          <p:cNvPr id="2152" name="CustomShape 1"/>
          <p:cNvSpPr/>
          <p:nvPr/>
        </p:nvSpPr>
        <p:spPr>
          <a:xfrm>
            <a:off x="3024000" y="83880"/>
            <a:ext cx="6383880" cy="7606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2800" spc="-1" strike="noStrike">
                <a:solidFill>
                  <a:srgbClr val="000000"/>
                </a:solidFill>
                <a:latin typeface="Arial Black"/>
              </a:rPr>
              <a:t>Event</a:t>
            </a:r>
            <a:r>
              <a:rPr b="0" lang="en-US" sz="3600" spc="-1" strike="noStrike">
                <a:solidFill>
                  <a:srgbClr val="000000"/>
                </a:solidFill>
                <a:latin typeface="Arial Black"/>
              </a:rPr>
              <a:t> </a:t>
            </a:r>
            <a:r>
              <a:rPr b="1" i="1" lang="en-US" sz="2000" spc="-1" strike="noStrike">
                <a:solidFill>
                  <a:srgbClr val="535353"/>
                </a:solidFill>
                <a:latin typeface="Arial"/>
              </a:rPr>
              <a:t>(lanjutan…)</a:t>
            </a:r>
            <a:endParaRPr b="0" lang="en-US" sz="2000" spc="-1" strike="noStrike">
              <a:latin typeface="Arial"/>
            </a:endParaRPr>
          </a:p>
          <a:p>
            <a:pPr algn="r">
              <a:lnSpc>
                <a:spcPct val="100000"/>
              </a:lnSpc>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4" name="" descr=""/>
          <p:cNvPicPr/>
          <p:nvPr/>
        </p:nvPicPr>
        <p:blipFill>
          <a:blip r:embed="rId1"/>
          <a:stretch/>
        </p:blipFill>
        <p:spPr>
          <a:xfrm>
            <a:off x="300960" y="411840"/>
            <a:ext cx="9688680" cy="629136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53" name="Picture 2" descr=""/>
          <p:cNvPicPr/>
          <p:nvPr/>
        </p:nvPicPr>
        <p:blipFill>
          <a:blip r:embed="rId1"/>
          <a:stretch/>
        </p:blipFill>
        <p:spPr>
          <a:xfrm>
            <a:off x="1091880" y="2520000"/>
            <a:ext cx="8063640" cy="3474000"/>
          </a:xfrm>
          <a:prstGeom prst="rect">
            <a:avLst/>
          </a:prstGeom>
          <a:ln w="9360">
            <a:noFill/>
          </a:ln>
        </p:spPr>
      </p:pic>
      <p:sp>
        <p:nvSpPr>
          <p:cNvPr id="2154" name="CustomShape 1"/>
          <p:cNvSpPr/>
          <p:nvPr/>
        </p:nvSpPr>
        <p:spPr>
          <a:xfrm>
            <a:off x="3191760" y="75600"/>
            <a:ext cx="6383880" cy="7606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2800" spc="-1" strike="noStrike">
                <a:solidFill>
                  <a:srgbClr val="000000"/>
                </a:solidFill>
                <a:latin typeface="Arial Black"/>
              </a:rPr>
              <a:t>Event</a:t>
            </a:r>
            <a:r>
              <a:rPr b="0" lang="en-US" sz="3600" spc="-1" strike="noStrike">
                <a:solidFill>
                  <a:srgbClr val="000000"/>
                </a:solidFill>
                <a:latin typeface="Arial Black"/>
              </a:rPr>
              <a:t> </a:t>
            </a:r>
            <a:r>
              <a:rPr b="1" i="1" lang="en-US" sz="2000" spc="-1" strike="noStrike">
                <a:solidFill>
                  <a:srgbClr val="535353"/>
                </a:solidFill>
                <a:latin typeface="Arial"/>
              </a:rPr>
              <a:t>(lanjutan…)</a:t>
            </a:r>
            <a:endParaRPr b="0" lang="en-US" sz="2000" spc="-1" strike="noStrike">
              <a:latin typeface="Arial"/>
            </a:endParaRPr>
          </a:p>
          <a:p>
            <a:pPr algn="r">
              <a:lnSpc>
                <a:spcPct val="100000"/>
              </a:lnSpc>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55" name="Picture 2" descr=""/>
          <p:cNvPicPr/>
          <p:nvPr/>
        </p:nvPicPr>
        <p:blipFill>
          <a:blip r:embed="rId1"/>
          <a:stretch/>
        </p:blipFill>
        <p:spPr>
          <a:xfrm>
            <a:off x="1008000" y="2520000"/>
            <a:ext cx="8063640" cy="3140640"/>
          </a:xfrm>
          <a:prstGeom prst="rect">
            <a:avLst/>
          </a:prstGeom>
          <a:ln w="9360">
            <a:noFill/>
          </a:ln>
        </p:spPr>
      </p:pic>
      <p:sp>
        <p:nvSpPr>
          <p:cNvPr id="2156" name="CustomShape 1"/>
          <p:cNvSpPr/>
          <p:nvPr/>
        </p:nvSpPr>
        <p:spPr>
          <a:xfrm>
            <a:off x="2099880" y="75600"/>
            <a:ext cx="7475400" cy="7606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2800" spc="-1" strike="noStrike">
                <a:solidFill>
                  <a:srgbClr val="000000"/>
                </a:solidFill>
                <a:latin typeface="Arial Black"/>
              </a:rPr>
              <a:t>Event</a:t>
            </a:r>
            <a:r>
              <a:rPr b="0" lang="en-US" sz="3600" spc="-1" strike="noStrike">
                <a:solidFill>
                  <a:srgbClr val="000000"/>
                </a:solidFill>
                <a:latin typeface="Arial Black"/>
              </a:rPr>
              <a:t> </a:t>
            </a:r>
            <a:r>
              <a:rPr b="1" i="1" lang="en-US" sz="2000" spc="-1" strike="noStrike">
                <a:solidFill>
                  <a:srgbClr val="535353"/>
                </a:solidFill>
                <a:latin typeface="Arial"/>
              </a:rPr>
              <a:t>(lanjutan…)</a:t>
            </a:r>
            <a:endParaRPr b="0" lang="en-US" sz="2000" spc="-1" strike="noStrike">
              <a:latin typeface="Arial"/>
            </a:endParaRPr>
          </a:p>
          <a:p>
            <a:pPr algn="r">
              <a:lnSpc>
                <a:spcPct val="100000"/>
              </a:lnSpc>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7" name="CustomShape 1"/>
          <p:cNvSpPr/>
          <p:nvPr/>
        </p:nvSpPr>
        <p:spPr>
          <a:xfrm>
            <a:off x="1008000" y="2016000"/>
            <a:ext cx="8399880" cy="112680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en-US" sz="1800" spc="-1" strike="noStrike">
              <a:latin typeface="Arial"/>
            </a:endParaRPr>
          </a:p>
          <a:p>
            <a:pPr>
              <a:lnSpc>
                <a:spcPct val="100000"/>
              </a:lnSpc>
            </a:pPr>
            <a:r>
              <a:rPr b="0" lang="en-US" sz="2000" spc="-1" strike="noStrike">
                <a:solidFill>
                  <a:srgbClr val="000000"/>
                </a:solidFill>
                <a:latin typeface="Arial"/>
              </a:rPr>
              <a:t>Aktivitas dalam suatu proses dapat merupakan suatu kegiatan </a:t>
            </a:r>
            <a:r>
              <a:rPr b="1" lang="en-US" sz="2000" spc="-1" strike="noStrike">
                <a:solidFill>
                  <a:srgbClr val="ff0000"/>
                </a:solidFill>
                <a:latin typeface="Arial"/>
              </a:rPr>
              <a:t>Tunggal</a:t>
            </a:r>
            <a:r>
              <a:rPr b="0" lang="en-US" sz="2000" spc="-1" strike="noStrike">
                <a:solidFill>
                  <a:srgbClr val="000000"/>
                </a:solidFill>
                <a:latin typeface="Arial"/>
              </a:rPr>
              <a:t> </a:t>
            </a:r>
            <a:r>
              <a:rPr b="0" i="1" lang="en-US" sz="2000" spc="-1" strike="noStrike">
                <a:solidFill>
                  <a:srgbClr val="000000"/>
                </a:solidFill>
                <a:latin typeface="Arial"/>
              </a:rPr>
              <a:t>(atomic) </a:t>
            </a:r>
            <a:r>
              <a:rPr b="0" lang="en-US" sz="2000" spc="-1" strike="noStrike">
                <a:solidFill>
                  <a:srgbClr val="000000"/>
                </a:solidFill>
                <a:latin typeface="Arial"/>
              </a:rPr>
              <a:t>dapat pula merupakan suatu kumpulan kegiatan atau disebut sebagai </a:t>
            </a:r>
            <a:r>
              <a:rPr b="1" lang="en-US" sz="2000" spc="-1" strike="noStrike">
                <a:solidFill>
                  <a:srgbClr val="ff0000"/>
                </a:solidFill>
                <a:latin typeface="Arial"/>
              </a:rPr>
              <a:t>Subproses</a:t>
            </a:r>
            <a:r>
              <a:rPr b="0" lang="en-US" sz="2000" spc="-1" strike="noStrike">
                <a:solidFill>
                  <a:srgbClr val="000000"/>
                </a:solidFill>
                <a:latin typeface="Arial"/>
              </a:rPr>
              <a:t> </a:t>
            </a:r>
            <a:r>
              <a:rPr b="0" i="1" lang="en-US" sz="2000" spc="-1" strike="noStrike">
                <a:solidFill>
                  <a:srgbClr val="000000"/>
                </a:solidFill>
                <a:latin typeface="Arial"/>
              </a:rPr>
              <a:t>(non atomic)</a:t>
            </a:r>
            <a:endParaRPr b="0" lang="en-US" sz="2000" spc="-1" strike="noStrike">
              <a:latin typeface="Arial"/>
            </a:endParaRPr>
          </a:p>
        </p:txBody>
      </p:sp>
      <p:pic>
        <p:nvPicPr>
          <p:cNvPr id="2158" name="Picture 2" descr=""/>
          <p:cNvPicPr/>
          <p:nvPr/>
        </p:nvPicPr>
        <p:blipFill>
          <a:blip r:embed="rId1"/>
          <a:stretch/>
        </p:blipFill>
        <p:spPr>
          <a:xfrm>
            <a:off x="923760" y="3611880"/>
            <a:ext cx="8063640" cy="2396520"/>
          </a:xfrm>
          <a:prstGeom prst="rect">
            <a:avLst/>
          </a:prstGeom>
          <a:ln w="9360">
            <a:noFill/>
          </a:ln>
        </p:spPr>
      </p:pic>
      <p:sp>
        <p:nvSpPr>
          <p:cNvPr id="2159" name="CustomShape 2"/>
          <p:cNvSpPr/>
          <p:nvPr/>
        </p:nvSpPr>
        <p:spPr>
          <a:xfrm>
            <a:off x="2183760" y="107640"/>
            <a:ext cx="7391880" cy="88236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4400" spc="-1" strike="noStrike">
                <a:solidFill>
                  <a:srgbClr val="000000"/>
                </a:solidFill>
                <a:latin typeface="Arial Black"/>
              </a:rPr>
              <a:t>Aktivitas</a:t>
            </a:r>
            <a:endParaRPr b="0" lang="en-US" sz="4400" spc="-1" strike="noStrike">
              <a:latin typeface="Arial"/>
            </a:endParaRPr>
          </a:p>
          <a:p>
            <a:pPr>
              <a:lnSpc>
                <a:spcPct val="100000"/>
              </a:lnSpc>
            </a:pP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0" name="Picture 2" descr=""/>
          <p:cNvPicPr/>
          <p:nvPr/>
        </p:nvPicPr>
        <p:blipFill>
          <a:blip r:embed="rId1"/>
          <a:stretch/>
        </p:blipFill>
        <p:spPr>
          <a:xfrm>
            <a:off x="1091880" y="2435760"/>
            <a:ext cx="8063640" cy="3689640"/>
          </a:xfrm>
          <a:prstGeom prst="rect">
            <a:avLst/>
          </a:prstGeom>
          <a:ln w="9360">
            <a:noFill/>
          </a:ln>
        </p:spPr>
      </p:pic>
      <p:sp>
        <p:nvSpPr>
          <p:cNvPr id="2161" name="CustomShape 1"/>
          <p:cNvSpPr/>
          <p:nvPr/>
        </p:nvSpPr>
        <p:spPr>
          <a:xfrm>
            <a:off x="2183760" y="159840"/>
            <a:ext cx="7391880" cy="7606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2800" spc="-1" strike="noStrike">
                <a:solidFill>
                  <a:srgbClr val="000000"/>
                </a:solidFill>
                <a:latin typeface="Arial Black"/>
              </a:rPr>
              <a:t>Aktivitas</a:t>
            </a:r>
            <a:r>
              <a:rPr b="0" lang="en-US" sz="3600" spc="-1" strike="noStrike">
                <a:solidFill>
                  <a:srgbClr val="000000"/>
                </a:solidFill>
                <a:latin typeface="Arial Black"/>
              </a:rPr>
              <a:t> </a:t>
            </a:r>
            <a:r>
              <a:rPr b="1" i="1" lang="en-US" sz="2000" spc="-1" strike="noStrike">
                <a:solidFill>
                  <a:srgbClr val="535353"/>
                </a:solidFill>
                <a:latin typeface="Arial"/>
              </a:rPr>
              <a:t>(lanjutan…)</a:t>
            </a:r>
            <a:endParaRPr b="0" lang="en-US" sz="2000" spc="-1" strike="noStrike">
              <a:latin typeface="Arial"/>
            </a:endParaRPr>
          </a:p>
          <a:p>
            <a:pPr algn="r">
              <a:lnSpc>
                <a:spcPct val="100000"/>
              </a:lnSpc>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2" name="Picture 2" descr=""/>
          <p:cNvPicPr/>
          <p:nvPr/>
        </p:nvPicPr>
        <p:blipFill>
          <a:blip r:embed="rId1"/>
          <a:stretch/>
        </p:blipFill>
        <p:spPr>
          <a:xfrm>
            <a:off x="1091880" y="2603880"/>
            <a:ext cx="8063640" cy="2300040"/>
          </a:xfrm>
          <a:prstGeom prst="rect">
            <a:avLst/>
          </a:prstGeom>
          <a:ln w="9360">
            <a:noFill/>
          </a:ln>
        </p:spPr>
      </p:pic>
      <p:sp>
        <p:nvSpPr>
          <p:cNvPr id="2163" name="CustomShape 1"/>
          <p:cNvSpPr/>
          <p:nvPr/>
        </p:nvSpPr>
        <p:spPr>
          <a:xfrm>
            <a:off x="2183760" y="75600"/>
            <a:ext cx="7475400" cy="7606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2800" spc="-1" strike="noStrike">
                <a:solidFill>
                  <a:srgbClr val="000000"/>
                </a:solidFill>
                <a:latin typeface="Arial Black"/>
              </a:rPr>
              <a:t>Aktivitas</a:t>
            </a:r>
            <a:r>
              <a:rPr b="0" lang="en-US" sz="3600" spc="-1" strike="noStrike">
                <a:solidFill>
                  <a:srgbClr val="000000"/>
                </a:solidFill>
                <a:latin typeface="Arial Black"/>
              </a:rPr>
              <a:t> </a:t>
            </a:r>
            <a:r>
              <a:rPr b="1" i="1" lang="en-US" sz="2000" spc="-1" strike="noStrike">
                <a:solidFill>
                  <a:srgbClr val="535353"/>
                </a:solidFill>
                <a:latin typeface="Arial"/>
              </a:rPr>
              <a:t>(lanjutan…)</a:t>
            </a:r>
            <a:endParaRPr b="0" lang="en-US" sz="2000" spc="-1" strike="noStrike">
              <a:latin typeface="Arial"/>
            </a:endParaRPr>
          </a:p>
          <a:p>
            <a:pPr>
              <a:lnSpc>
                <a:spcPct val="100000"/>
              </a:lnSpc>
            </a:pPr>
            <a:endParaRPr b="0" lang="en-US" sz="2000" spc="-1" strike="noStrike">
              <a:latin typeface="Arial"/>
            </a:endParaRPr>
          </a:p>
        </p:txBody>
      </p:sp>
      <p:sp>
        <p:nvSpPr>
          <p:cNvPr id="2164" name="CustomShape 2"/>
          <p:cNvSpPr/>
          <p:nvPr/>
        </p:nvSpPr>
        <p:spPr>
          <a:xfrm>
            <a:off x="7440120" y="4283640"/>
            <a:ext cx="8226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Ad hoc</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5" name="Picture 2" descr=""/>
          <p:cNvPicPr/>
          <p:nvPr/>
        </p:nvPicPr>
        <p:blipFill>
          <a:blip r:embed="rId1"/>
          <a:stretch/>
        </p:blipFill>
        <p:spPr>
          <a:xfrm>
            <a:off x="923760" y="1260000"/>
            <a:ext cx="8147880" cy="5807520"/>
          </a:xfrm>
          <a:prstGeom prst="rect">
            <a:avLst/>
          </a:prstGeom>
          <a:ln>
            <a:noFill/>
          </a:ln>
        </p:spPr>
      </p:pic>
      <p:sp>
        <p:nvSpPr>
          <p:cNvPr id="2166" name="CustomShape 1"/>
          <p:cNvSpPr/>
          <p:nvPr/>
        </p:nvSpPr>
        <p:spPr>
          <a:xfrm>
            <a:off x="2268000" y="159840"/>
            <a:ext cx="7391880" cy="7606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2800" spc="-1" strike="noStrike">
                <a:solidFill>
                  <a:srgbClr val="000000"/>
                </a:solidFill>
                <a:latin typeface="Arial Black"/>
              </a:rPr>
              <a:t>Aktivitas</a:t>
            </a:r>
            <a:r>
              <a:rPr b="0" lang="en-US" sz="3600" spc="-1" strike="noStrike">
                <a:solidFill>
                  <a:srgbClr val="000000"/>
                </a:solidFill>
                <a:latin typeface="Arial Black"/>
              </a:rPr>
              <a:t> </a:t>
            </a:r>
            <a:r>
              <a:rPr b="1" i="1" lang="en-US" sz="2000" spc="-1" strike="noStrike">
                <a:solidFill>
                  <a:srgbClr val="535353"/>
                </a:solidFill>
                <a:latin typeface="Arial"/>
              </a:rPr>
              <a:t>(lanjutan…)</a:t>
            </a:r>
            <a:endParaRPr b="0" lang="en-US" sz="2000" spc="-1" strike="noStrike">
              <a:latin typeface="Arial"/>
            </a:endParaRPr>
          </a:p>
          <a:p>
            <a:pPr algn="r">
              <a:lnSpc>
                <a:spcPct val="100000"/>
              </a:lnSpc>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7" name="CustomShape 1"/>
          <p:cNvSpPr/>
          <p:nvPr/>
        </p:nvSpPr>
        <p:spPr>
          <a:xfrm>
            <a:off x="2351880" y="75600"/>
            <a:ext cx="7391880" cy="7606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2800" spc="-1" strike="noStrike">
                <a:solidFill>
                  <a:srgbClr val="000000"/>
                </a:solidFill>
                <a:latin typeface="Arial Black"/>
              </a:rPr>
              <a:t>Aktivitas</a:t>
            </a:r>
            <a:r>
              <a:rPr b="0" lang="en-US" sz="3600" spc="-1" strike="noStrike">
                <a:solidFill>
                  <a:srgbClr val="000000"/>
                </a:solidFill>
                <a:latin typeface="Arial Black"/>
              </a:rPr>
              <a:t> </a:t>
            </a:r>
            <a:r>
              <a:rPr b="1" i="1" lang="en-US" sz="2000" spc="-1" strike="noStrike">
                <a:solidFill>
                  <a:srgbClr val="535353"/>
                </a:solidFill>
                <a:latin typeface="Arial"/>
              </a:rPr>
              <a:t>(lanjutan…)</a:t>
            </a:r>
            <a:endParaRPr b="0" lang="en-US" sz="2000" spc="-1" strike="noStrike">
              <a:latin typeface="Arial"/>
            </a:endParaRPr>
          </a:p>
          <a:p>
            <a:pPr algn="r">
              <a:lnSpc>
                <a:spcPct val="100000"/>
              </a:lnSpc>
            </a:pPr>
            <a:endParaRPr b="0" lang="en-US" sz="2000" spc="-1" strike="noStrike">
              <a:latin typeface="Arial"/>
            </a:endParaRPr>
          </a:p>
        </p:txBody>
      </p:sp>
      <p:sp>
        <p:nvSpPr>
          <p:cNvPr id="2168" name="CustomShape 2"/>
          <p:cNvSpPr/>
          <p:nvPr/>
        </p:nvSpPr>
        <p:spPr>
          <a:xfrm>
            <a:off x="0" y="755640"/>
            <a:ext cx="848340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Arial Black"/>
              </a:rPr>
              <a:t>Contoh :</a:t>
            </a:r>
            <a:endParaRPr b="0" lang="en-US" sz="3600" spc="-1" strike="noStrike">
              <a:latin typeface="Arial"/>
            </a:endParaRPr>
          </a:p>
        </p:txBody>
      </p:sp>
      <p:pic>
        <p:nvPicPr>
          <p:cNvPr id="2169" name="Picture 2" descr=""/>
          <p:cNvPicPr/>
          <p:nvPr/>
        </p:nvPicPr>
        <p:blipFill>
          <a:blip r:embed="rId1"/>
          <a:srcRect l="21728" t="34334" r="9862" b="31466"/>
          <a:stretch/>
        </p:blipFill>
        <p:spPr>
          <a:xfrm>
            <a:off x="0" y="1427760"/>
            <a:ext cx="10079640" cy="2834640"/>
          </a:xfrm>
          <a:prstGeom prst="rect">
            <a:avLst/>
          </a:prstGeom>
          <a:ln>
            <a:noFill/>
          </a:ln>
        </p:spPr>
      </p:pic>
      <p:pic>
        <p:nvPicPr>
          <p:cNvPr id="2170" name="Picture 2" descr=""/>
          <p:cNvPicPr/>
          <p:nvPr/>
        </p:nvPicPr>
        <p:blipFill>
          <a:blip r:embed="rId2"/>
          <a:srcRect l="20348" t="31512" r="14485" b="34250"/>
          <a:stretch/>
        </p:blipFill>
        <p:spPr>
          <a:xfrm>
            <a:off x="419760" y="4828680"/>
            <a:ext cx="9239400" cy="2730600"/>
          </a:xfrm>
          <a:prstGeom prst="rect">
            <a:avLst/>
          </a:prstGeom>
          <a:ln>
            <a:noFill/>
          </a:ln>
        </p:spPr>
      </p:pic>
      <p:sp>
        <p:nvSpPr>
          <p:cNvPr id="2171" name="CustomShape 3"/>
          <p:cNvSpPr/>
          <p:nvPr/>
        </p:nvSpPr>
        <p:spPr>
          <a:xfrm>
            <a:off x="1679760" y="4619880"/>
            <a:ext cx="2015640" cy="516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800" spc="-1" strike="noStrike">
                <a:solidFill>
                  <a:srgbClr val="000000"/>
                </a:solidFill>
                <a:latin typeface="Calibri"/>
              </a:rPr>
              <a:t>Sub Proses</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2" name="CustomShape 1"/>
          <p:cNvSpPr/>
          <p:nvPr/>
        </p:nvSpPr>
        <p:spPr>
          <a:xfrm>
            <a:off x="2267640" y="75600"/>
            <a:ext cx="7475400" cy="7606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2800" spc="-1" strike="noStrike">
                <a:solidFill>
                  <a:srgbClr val="000000"/>
                </a:solidFill>
                <a:latin typeface="Arial Black"/>
              </a:rPr>
              <a:t>Aktivitas</a:t>
            </a:r>
            <a:r>
              <a:rPr b="0" lang="en-US" sz="3600" spc="-1" strike="noStrike">
                <a:solidFill>
                  <a:srgbClr val="000000"/>
                </a:solidFill>
                <a:latin typeface="Arial Black"/>
              </a:rPr>
              <a:t> </a:t>
            </a:r>
            <a:r>
              <a:rPr b="1" i="1" lang="en-US" sz="2000" spc="-1" strike="noStrike">
                <a:solidFill>
                  <a:srgbClr val="535353"/>
                </a:solidFill>
                <a:latin typeface="Arial"/>
              </a:rPr>
              <a:t>(lanjutan…)</a:t>
            </a:r>
            <a:endParaRPr b="0" lang="en-US" sz="2000" spc="-1" strike="noStrike">
              <a:latin typeface="Arial"/>
            </a:endParaRPr>
          </a:p>
          <a:p>
            <a:pPr algn="r">
              <a:lnSpc>
                <a:spcPct val="100000"/>
              </a:lnSpc>
            </a:pPr>
            <a:endParaRPr b="0" lang="en-US" sz="2000" spc="-1" strike="noStrike">
              <a:latin typeface="Arial"/>
            </a:endParaRPr>
          </a:p>
        </p:txBody>
      </p:sp>
      <p:sp>
        <p:nvSpPr>
          <p:cNvPr id="2173" name="CustomShape 2"/>
          <p:cNvSpPr/>
          <p:nvPr/>
        </p:nvSpPr>
        <p:spPr>
          <a:xfrm>
            <a:off x="0" y="755640"/>
            <a:ext cx="848340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Arial Black"/>
              </a:rPr>
              <a:t>Contoh :</a:t>
            </a:r>
            <a:endParaRPr b="0" lang="en-US" sz="3600" spc="-1" strike="noStrike">
              <a:latin typeface="Arial"/>
            </a:endParaRPr>
          </a:p>
        </p:txBody>
      </p:sp>
      <p:pic>
        <p:nvPicPr>
          <p:cNvPr id="2174" name="Picture 2" descr=""/>
          <p:cNvPicPr/>
          <p:nvPr/>
        </p:nvPicPr>
        <p:blipFill>
          <a:blip r:embed="rId1"/>
          <a:srcRect l="20348" t="31512" r="14485" b="34250"/>
          <a:stretch/>
        </p:blipFill>
        <p:spPr>
          <a:xfrm>
            <a:off x="335880" y="1512000"/>
            <a:ext cx="9239400" cy="2730600"/>
          </a:xfrm>
          <a:prstGeom prst="rect">
            <a:avLst/>
          </a:prstGeom>
          <a:ln>
            <a:noFill/>
          </a:ln>
        </p:spPr>
      </p:pic>
      <p:pic>
        <p:nvPicPr>
          <p:cNvPr id="2175" name="Picture 2" descr=""/>
          <p:cNvPicPr/>
          <p:nvPr/>
        </p:nvPicPr>
        <p:blipFill>
          <a:blip r:embed="rId2"/>
          <a:srcRect l="21933" t="29308" r="13588" b="23008"/>
          <a:stretch/>
        </p:blipFill>
        <p:spPr>
          <a:xfrm>
            <a:off x="671760" y="4199760"/>
            <a:ext cx="5458320" cy="2270520"/>
          </a:xfrm>
          <a:prstGeom prst="rect">
            <a:avLst/>
          </a:prstGeom>
          <a:ln>
            <a:noFill/>
          </a:ln>
        </p:spPr>
      </p:pic>
      <p:sp>
        <p:nvSpPr>
          <p:cNvPr id="2176" name="CustomShape 3"/>
          <p:cNvSpPr/>
          <p:nvPr/>
        </p:nvSpPr>
        <p:spPr>
          <a:xfrm>
            <a:off x="587880" y="3947760"/>
            <a:ext cx="5543640" cy="2687400"/>
          </a:xfrm>
          <a:prstGeom prst="rect">
            <a:avLst/>
          </a:prstGeom>
          <a:solidFill>
            <a:srgbClr val="ffff00">
              <a:alpha val="18000"/>
            </a:srgbClr>
          </a:solidFill>
          <a:ln w="12600">
            <a:noFill/>
          </a:ln>
        </p:spPr>
        <p:style>
          <a:lnRef idx="0"/>
          <a:fillRef idx="0"/>
          <a:effectRef idx="0"/>
          <a:fontRef idx="minor"/>
        </p:style>
      </p:sp>
      <p:sp>
        <p:nvSpPr>
          <p:cNvPr id="2177" name="CustomShape 4"/>
          <p:cNvSpPr/>
          <p:nvPr/>
        </p:nvSpPr>
        <p:spPr>
          <a:xfrm>
            <a:off x="1764000" y="2183760"/>
            <a:ext cx="1679400" cy="1175400"/>
          </a:xfrm>
          <a:prstGeom prst="rect">
            <a:avLst/>
          </a:prstGeom>
          <a:solidFill>
            <a:srgbClr val="ffff00">
              <a:alpha val="18000"/>
            </a:srgbClr>
          </a:solidFill>
          <a:ln w="12600">
            <a:noFill/>
          </a:ln>
        </p:spPr>
        <p:style>
          <a:lnRef idx="0"/>
          <a:fillRef idx="0"/>
          <a:effectRef idx="0"/>
          <a:fontRef idx="minor"/>
        </p:style>
      </p:sp>
      <p:sp>
        <p:nvSpPr>
          <p:cNvPr id="2178" name="CustomShape 5"/>
          <p:cNvSpPr/>
          <p:nvPr/>
        </p:nvSpPr>
        <p:spPr>
          <a:xfrm>
            <a:off x="6793200" y="4703760"/>
            <a:ext cx="2704680" cy="943560"/>
          </a:xfrm>
          <a:prstGeom prst="rect">
            <a:avLst/>
          </a:prstGeom>
          <a:solidFill>
            <a:srgbClr val="f2f2f2"/>
          </a:solidFill>
          <a:ln>
            <a:noFill/>
          </a:ln>
        </p:spPr>
        <p:style>
          <a:lnRef idx="0"/>
          <a:fillRef idx="0"/>
          <a:effectRef idx="0"/>
          <a:fontRef idx="minor"/>
        </p:style>
        <p:txBody>
          <a:bodyPr wrap="none" lIns="90000" rIns="90000" tIns="45000" bIns="45000">
            <a:spAutoFit/>
          </a:bodyPr>
          <a:p>
            <a:pPr algn="ctr">
              <a:lnSpc>
                <a:spcPct val="100000"/>
              </a:lnSpc>
            </a:pPr>
            <a:r>
              <a:rPr b="0" lang="en-US" sz="2800" spc="-1" strike="noStrike">
                <a:solidFill>
                  <a:srgbClr val="000000"/>
                </a:solidFill>
                <a:latin typeface="Calibri"/>
              </a:rPr>
              <a:t>Check Applicants </a:t>
            </a:r>
            <a:endParaRPr b="0" lang="en-US" sz="2800" spc="-1" strike="noStrike">
              <a:latin typeface="Arial"/>
            </a:endParaRPr>
          </a:p>
          <a:p>
            <a:pPr algn="ctr">
              <a:lnSpc>
                <a:spcPct val="100000"/>
              </a:lnSpc>
            </a:pPr>
            <a:r>
              <a:rPr b="0" lang="en-US" sz="2800" spc="-1" strike="noStrike">
                <a:solidFill>
                  <a:srgbClr val="000000"/>
                </a:solidFill>
                <a:latin typeface="Calibri"/>
              </a:rPr>
              <a:t>Subprocess</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9" name="CustomShape 1"/>
          <p:cNvSpPr/>
          <p:nvPr/>
        </p:nvSpPr>
        <p:spPr>
          <a:xfrm>
            <a:off x="2351880" y="159840"/>
            <a:ext cx="7391880" cy="7606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2800" spc="-1" strike="noStrike">
                <a:solidFill>
                  <a:srgbClr val="000000"/>
                </a:solidFill>
                <a:latin typeface="Arial Black"/>
              </a:rPr>
              <a:t>Aktivitas</a:t>
            </a:r>
            <a:r>
              <a:rPr b="0" lang="en-US" sz="3600" spc="-1" strike="noStrike">
                <a:solidFill>
                  <a:srgbClr val="000000"/>
                </a:solidFill>
                <a:latin typeface="Arial Black"/>
              </a:rPr>
              <a:t> </a:t>
            </a:r>
            <a:r>
              <a:rPr b="1" i="1" lang="en-US" sz="2000" spc="-1" strike="noStrike">
                <a:solidFill>
                  <a:srgbClr val="535353"/>
                </a:solidFill>
                <a:latin typeface="Arial"/>
              </a:rPr>
              <a:t>(lanjutan…)</a:t>
            </a:r>
            <a:endParaRPr b="0" lang="en-US" sz="2000" spc="-1" strike="noStrike">
              <a:latin typeface="Arial"/>
            </a:endParaRPr>
          </a:p>
          <a:p>
            <a:pPr algn="r">
              <a:lnSpc>
                <a:spcPct val="100000"/>
              </a:lnSpc>
            </a:pPr>
            <a:endParaRPr b="0" lang="en-US" sz="2000" spc="-1" strike="noStrike">
              <a:latin typeface="Arial"/>
            </a:endParaRPr>
          </a:p>
        </p:txBody>
      </p:sp>
      <p:sp>
        <p:nvSpPr>
          <p:cNvPr id="2180" name="CustomShape 2"/>
          <p:cNvSpPr/>
          <p:nvPr/>
        </p:nvSpPr>
        <p:spPr>
          <a:xfrm>
            <a:off x="0" y="755640"/>
            <a:ext cx="848340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ffffff"/>
                </a:solidFill>
                <a:latin typeface="Arial Black"/>
              </a:rPr>
              <a:t>Contoh :</a:t>
            </a:r>
            <a:endParaRPr b="0" lang="en-US" sz="3600" spc="-1" strike="noStrike">
              <a:latin typeface="Arial"/>
            </a:endParaRPr>
          </a:p>
        </p:txBody>
      </p:sp>
      <p:pic>
        <p:nvPicPr>
          <p:cNvPr id="2181" name="Picture 2" descr=""/>
          <p:cNvPicPr/>
          <p:nvPr/>
        </p:nvPicPr>
        <p:blipFill>
          <a:blip r:embed="rId1"/>
          <a:srcRect l="20348" t="31512" r="14485" b="34250"/>
          <a:stretch/>
        </p:blipFill>
        <p:spPr>
          <a:xfrm>
            <a:off x="335880" y="1512000"/>
            <a:ext cx="9239400" cy="2730600"/>
          </a:xfrm>
          <a:prstGeom prst="rect">
            <a:avLst/>
          </a:prstGeom>
          <a:ln>
            <a:noFill/>
          </a:ln>
        </p:spPr>
      </p:pic>
      <p:pic>
        <p:nvPicPr>
          <p:cNvPr id="2182" name="Picture 2" descr=""/>
          <p:cNvPicPr/>
          <p:nvPr/>
        </p:nvPicPr>
        <p:blipFill>
          <a:blip r:embed="rId2"/>
          <a:srcRect l="20625" t="39239" r="14485" b="29261"/>
          <a:stretch/>
        </p:blipFill>
        <p:spPr>
          <a:xfrm>
            <a:off x="0" y="4199760"/>
            <a:ext cx="10079640" cy="2752560"/>
          </a:xfrm>
          <a:prstGeom prst="rect">
            <a:avLst/>
          </a:prstGeom>
          <a:ln>
            <a:noFill/>
          </a:ln>
        </p:spPr>
      </p:pic>
      <p:sp>
        <p:nvSpPr>
          <p:cNvPr id="2183" name="CustomShape 3"/>
          <p:cNvSpPr/>
          <p:nvPr/>
        </p:nvSpPr>
        <p:spPr>
          <a:xfrm>
            <a:off x="1343880" y="4619880"/>
            <a:ext cx="3443400" cy="2015640"/>
          </a:xfrm>
          <a:prstGeom prst="rect">
            <a:avLst/>
          </a:prstGeom>
          <a:solidFill>
            <a:srgbClr val="ffff00">
              <a:alpha val="18000"/>
            </a:srgbClr>
          </a:solidFill>
          <a:ln w="1260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84" name="Picture 2" descr=""/>
          <p:cNvPicPr/>
          <p:nvPr/>
        </p:nvPicPr>
        <p:blipFill>
          <a:blip r:embed="rId1"/>
          <a:srcRect l="20899" t="35191" r="20625" b="27300"/>
          <a:stretch/>
        </p:blipFill>
        <p:spPr>
          <a:xfrm>
            <a:off x="0" y="0"/>
            <a:ext cx="9824760" cy="3544920"/>
          </a:xfrm>
          <a:prstGeom prst="rect">
            <a:avLst/>
          </a:prstGeom>
          <a:ln>
            <a:noFill/>
          </a:ln>
        </p:spPr>
      </p:pic>
      <p:pic>
        <p:nvPicPr>
          <p:cNvPr id="2185" name="Picture 2" descr=""/>
          <p:cNvPicPr/>
          <p:nvPr/>
        </p:nvPicPr>
        <p:blipFill>
          <a:blip r:embed="rId2"/>
          <a:srcRect l="21520" t="23420" r="13243" b="33918"/>
          <a:stretch/>
        </p:blipFill>
        <p:spPr>
          <a:xfrm>
            <a:off x="0" y="3975480"/>
            <a:ext cx="10079640" cy="3583800"/>
          </a:xfrm>
          <a:prstGeom prst="rect">
            <a:avLst/>
          </a:prstGeom>
          <a:ln>
            <a:noFill/>
          </a:ln>
        </p:spPr>
      </p:pic>
      <p:sp>
        <p:nvSpPr>
          <p:cNvPr id="2186" name="CustomShape 1"/>
          <p:cNvSpPr/>
          <p:nvPr/>
        </p:nvSpPr>
        <p:spPr>
          <a:xfrm>
            <a:off x="648720" y="2855880"/>
            <a:ext cx="3896640" cy="516960"/>
          </a:xfrm>
          <a:prstGeom prst="rect">
            <a:avLst/>
          </a:prstGeom>
          <a:solidFill>
            <a:srgbClr val="f2f2f2"/>
          </a:solidFill>
          <a:ln>
            <a:noFill/>
          </a:ln>
        </p:spPr>
        <p:style>
          <a:lnRef idx="0"/>
          <a:fillRef idx="0"/>
          <a:effectRef idx="0"/>
          <a:fontRef idx="minor"/>
        </p:style>
        <p:txBody>
          <a:bodyPr wrap="none" lIns="90000" rIns="90000" tIns="45000" bIns="45000">
            <a:spAutoFit/>
          </a:bodyPr>
          <a:p>
            <a:pPr>
              <a:lnSpc>
                <a:spcPct val="100000"/>
              </a:lnSpc>
            </a:pPr>
            <a:r>
              <a:rPr b="0" lang="en-US" sz="2800" spc="-1" strike="noStrike">
                <a:solidFill>
                  <a:srgbClr val="000000"/>
                </a:solidFill>
                <a:latin typeface="Calibri"/>
              </a:rPr>
              <a:t>Disbursement Subprocess</a:t>
            </a:r>
            <a:endParaRPr b="0" lang="en-US" sz="2800" spc="-1" strike="noStrike">
              <a:latin typeface="Arial"/>
            </a:endParaRPr>
          </a:p>
        </p:txBody>
      </p:sp>
      <p:sp>
        <p:nvSpPr>
          <p:cNvPr id="2187" name="CustomShape 2"/>
          <p:cNvSpPr/>
          <p:nvPr/>
        </p:nvSpPr>
        <p:spPr>
          <a:xfrm>
            <a:off x="7391880" y="2183760"/>
            <a:ext cx="1679400" cy="1175400"/>
          </a:xfrm>
          <a:prstGeom prst="rect">
            <a:avLst/>
          </a:prstGeom>
          <a:solidFill>
            <a:srgbClr val="ffff00">
              <a:alpha val="18000"/>
            </a:srgbClr>
          </a:solidFill>
          <a:ln w="12600">
            <a:noFill/>
          </a:ln>
        </p:spPr>
        <p:style>
          <a:lnRef idx="0"/>
          <a:fillRef idx="0"/>
          <a:effectRef idx="0"/>
          <a:fontRef idx="minor"/>
        </p:style>
      </p:sp>
      <p:sp>
        <p:nvSpPr>
          <p:cNvPr id="2188" name="CustomShape 3"/>
          <p:cNvSpPr/>
          <p:nvPr/>
        </p:nvSpPr>
        <p:spPr>
          <a:xfrm>
            <a:off x="0" y="3780000"/>
            <a:ext cx="10079640" cy="3779640"/>
          </a:xfrm>
          <a:prstGeom prst="rect">
            <a:avLst/>
          </a:prstGeom>
          <a:solidFill>
            <a:srgbClr val="ffff00">
              <a:alpha val="18000"/>
            </a:srgbClr>
          </a:solidFill>
          <a:ln w="1260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35" name="TextShape 1"/>
          <p:cNvSpPr txBox="1"/>
          <p:nvPr/>
        </p:nvSpPr>
        <p:spPr>
          <a:xfrm>
            <a:off x="1091880" y="419760"/>
            <a:ext cx="8483760" cy="1092240"/>
          </a:xfrm>
          <a:prstGeom prst="rect">
            <a:avLst/>
          </a:prstGeom>
          <a:noFill/>
          <a:ln>
            <a:noFill/>
          </a:ln>
        </p:spPr>
        <p:txBody>
          <a:bodyPr lIns="90000" rIns="90000" tIns="46800" bIns="46800" anchor="ctr">
            <a:noAutofit/>
          </a:bodyPr>
          <a:p>
            <a:pPr algn="ctr">
              <a:buClr>
                <a:srgbClr val="000000"/>
              </a:buClr>
              <a:buSzPct val="45000"/>
              <a:buFont typeface="Wingdings" charset="2"/>
              <a:buChar char=""/>
            </a:pPr>
            <a:r>
              <a:rPr b="1" lang="en-GB" sz="3200" spc="-1" strike="noStrike">
                <a:latin typeface="Lato Black"/>
              </a:rPr>
              <a:t>Arsitektur pada beberapa tingkat</a:t>
            </a:r>
            <a:endParaRPr b="1" lang="en-US" sz="3200" spc="-1" strike="noStrike">
              <a:latin typeface="Lato Black"/>
            </a:endParaRPr>
          </a:p>
        </p:txBody>
      </p:sp>
      <p:sp>
        <p:nvSpPr>
          <p:cNvPr id="936" name="TextShape 2"/>
          <p:cNvSpPr txBox="1"/>
          <p:nvPr/>
        </p:nvSpPr>
        <p:spPr>
          <a:xfrm>
            <a:off x="1091880" y="1847880"/>
            <a:ext cx="4163040" cy="4367880"/>
          </a:xfrm>
          <a:prstGeom prst="rect">
            <a:avLst/>
          </a:prstGeom>
          <a:noFill/>
          <a:ln>
            <a:noFill/>
          </a:ln>
        </p:spPr>
        <p:txBody>
          <a:bodyPr lIns="90000" rIns="90000" tIns="46800" bIns="46800">
            <a:normAutofit/>
          </a:bodyPr>
          <a:p>
            <a:pPr marL="342720" indent="-342720">
              <a:spcBef>
                <a:spcPts val="697"/>
              </a:spcBef>
              <a:spcAft>
                <a:spcPts val="1749"/>
              </a:spcAft>
            </a:pPr>
            <a:r>
              <a:rPr b="0" lang="en-GB" sz="2800" spc="-1" strike="noStrike">
                <a:solidFill>
                  <a:srgbClr val="000000"/>
                </a:solidFill>
                <a:latin typeface="Lato"/>
              </a:rPr>
              <a:t> </a:t>
            </a:r>
            <a:endParaRPr b="0" lang="en-US" sz="2800" spc="-1" strike="noStrike">
              <a:latin typeface="Lato"/>
            </a:endParaRPr>
          </a:p>
        </p:txBody>
      </p:sp>
      <p:pic>
        <p:nvPicPr>
          <p:cNvPr id="937" name="" descr=""/>
          <p:cNvPicPr/>
          <p:nvPr/>
        </p:nvPicPr>
        <p:blipFill>
          <a:blip r:embed="rId1"/>
          <a:stretch/>
        </p:blipFill>
        <p:spPr>
          <a:xfrm>
            <a:off x="139680" y="1285560"/>
            <a:ext cx="9813240" cy="5496480"/>
          </a:xfrm>
          <a:prstGeom prst="rect">
            <a:avLst/>
          </a:prstGeom>
          <a:ln>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89" name="Picture 2" descr=""/>
          <p:cNvPicPr/>
          <p:nvPr/>
        </p:nvPicPr>
        <p:blipFill>
          <a:blip r:embed="rId1"/>
          <a:srcRect l="21933" t="29308" r="13588" b="23008"/>
          <a:stretch/>
        </p:blipFill>
        <p:spPr>
          <a:xfrm>
            <a:off x="0" y="0"/>
            <a:ext cx="10079640" cy="3443400"/>
          </a:xfrm>
          <a:prstGeom prst="rect">
            <a:avLst/>
          </a:prstGeom>
          <a:ln>
            <a:noFill/>
          </a:ln>
        </p:spPr>
      </p:pic>
      <p:pic>
        <p:nvPicPr>
          <p:cNvPr id="2190" name="Picture 2" descr=""/>
          <p:cNvPicPr/>
          <p:nvPr/>
        </p:nvPicPr>
        <p:blipFill>
          <a:blip r:embed="rId2"/>
          <a:srcRect l="21588" t="26855" r="15451" b="21043"/>
          <a:stretch/>
        </p:blipFill>
        <p:spPr>
          <a:xfrm>
            <a:off x="0" y="3443760"/>
            <a:ext cx="10079640" cy="4115880"/>
          </a:xfrm>
          <a:prstGeom prst="rect">
            <a:avLst/>
          </a:prstGeom>
          <a:ln>
            <a:noFill/>
          </a:ln>
        </p:spPr>
      </p:pic>
      <p:sp>
        <p:nvSpPr>
          <p:cNvPr id="2191" name="CustomShape 1"/>
          <p:cNvSpPr/>
          <p:nvPr/>
        </p:nvSpPr>
        <p:spPr>
          <a:xfrm>
            <a:off x="504000" y="3023640"/>
            <a:ext cx="4283640" cy="577800"/>
          </a:xfrm>
          <a:prstGeom prst="rect">
            <a:avLst/>
          </a:prstGeom>
          <a:solidFill>
            <a:srgbClr val="f2f2f2"/>
          </a:solidFill>
          <a:ln>
            <a:noFill/>
          </a:ln>
        </p:spPr>
        <p:style>
          <a:lnRef idx="0"/>
          <a:fillRef idx="0"/>
          <a:effectRef idx="0"/>
          <a:fontRef idx="minor"/>
        </p:style>
        <p:txBody>
          <a:bodyPr lIns="90000" rIns="90000" tIns="45000" bIns="45000">
            <a:spAutoFit/>
          </a:bodyPr>
          <a:p>
            <a:pPr>
              <a:lnSpc>
                <a:spcPct val="100000"/>
              </a:lnSpc>
            </a:pPr>
            <a:r>
              <a:rPr b="0" lang="en-US" sz="3200" spc="-1" strike="noStrike">
                <a:solidFill>
                  <a:srgbClr val="000000"/>
                </a:solidFill>
                <a:latin typeface="Calibri"/>
              </a:rPr>
              <a:t>Automatic Activities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2" name="Picture 1" descr=""/>
          <p:cNvPicPr/>
          <p:nvPr/>
        </p:nvPicPr>
        <p:blipFill>
          <a:blip r:embed="rId1"/>
          <a:srcRect l="21520" t="23420" r="13243" b="33918"/>
          <a:stretch/>
        </p:blipFill>
        <p:spPr>
          <a:xfrm>
            <a:off x="0" y="0"/>
            <a:ext cx="10079640" cy="3583800"/>
          </a:xfrm>
          <a:prstGeom prst="rect">
            <a:avLst/>
          </a:prstGeom>
          <a:ln>
            <a:noFill/>
          </a:ln>
        </p:spPr>
      </p:pic>
      <p:pic>
        <p:nvPicPr>
          <p:cNvPr id="2193" name="Picture 2" descr=""/>
          <p:cNvPicPr/>
          <p:nvPr/>
        </p:nvPicPr>
        <p:blipFill>
          <a:blip r:embed="rId2"/>
          <a:srcRect l="21796" t="25751" r="14693" b="32327"/>
          <a:stretch/>
        </p:blipFill>
        <p:spPr>
          <a:xfrm>
            <a:off x="0" y="3879000"/>
            <a:ext cx="10079640" cy="3680280"/>
          </a:xfrm>
          <a:prstGeom prst="rect">
            <a:avLst/>
          </a:prstGeom>
          <a:ln>
            <a:noFill/>
          </a:ln>
        </p:spPr>
      </p:pic>
      <p:sp>
        <p:nvSpPr>
          <p:cNvPr id="2194" name="CustomShape 1"/>
          <p:cNvSpPr/>
          <p:nvPr/>
        </p:nvSpPr>
        <p:spPr>
          <a:xfrm>
            <a:off x="503640" y="3191760"/>
            <a:ext cx="2435400" cy="639000"/>
          </a:xfrm>
          <a:prstGeom prst="rect">
            <a:avLst/>
          </a:prstGeom>
          <a:solidFill>
            <a:srgbClr val="f2f2f2"/>
          </a:solid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Calibri"/>
              </a:rPr>
              <a:t>Disbursement with Some Type of Tasks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5" name="Picture 2" descr=""/>
          <p:cNvPicPr/>
          <p:nvPr/>
        </p:nvPicPr>
        <p:blipFill>
          <a:blip r:embed="rId1"/>
          <a:srcRect l="21796" t="25751" r="14693" b="32327"/>
          <a:stretch/>
        </p:blipFill>
        <p:spPr>
          <a:xfrm>
            <a:off x="0" y="0"/>
            <a:ext cx="10079640" cy="3680280"/>
          </a:xfrm>
          <a:prstGeom prst="rect">
            <a:avLst/>
          </a:prstGeom>
          <a:ln>
            <a:noFill/>
          </a:ln>
        </p:spPr>
      </p:pic>
      <p:sp>
        <p:nvSpPr>
          <p:cNvPr id="2196" name="CustomShape 1"/>
          <p:cNvSpPr/>
          <p:nvPr/>
        </p:nvSpPr>
        <p:spPr>
          <a:xfrm>
            <a:off x="503640" y="3191760"/>
            <a:ext cx="2435400" cy="639000"/>
          </a:xfrm>
          <a:prstGeom prst="rect">
            <a:avLst/>
          </a:prstGeom>
          <a:solidFill>
            <a:srgbClr val="f2f2f2"/>
          </a:solid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Calibri"/>
              </a:rPr>
              <a:t>Disbursement with Timer</a:t>
            </a:r>
            <a:endParaRPr b="0" lang="en-US" sz="1800" spc="-1" strike="noStrike">
              <a:latin typeface="Arial"/>
            </a:endParaRPr>
          </a:p>
        </p:txBody>
      </p:sp>
      <p:pic>
        <p:nvPicPr>
          <p:cNvPr id="2197" name="Picture 2" descr=""/>
          <p:cNvPicPr/>
          <p:nvPr/>
        </p:nvPicPr>
        <p:blipFill>
          <a:blip r:embed="rId2"/>
          <a:srcRect l="20556" t="28573" r="13727" b="31592"/>
          <a:stretch/>
        </p:blipFill>
        <p:spPr>
          <a:xfrm>
            <a:off x="0" y="4179600"/>
            <a:ext cx="9911880" cy="3380040"/>
          </a:xfrm>
          <a:prstGeom prst="rect">
            <a:avLst/>
          </a:prstGeom>
          <a:ln>
            <a:noFill/>
          </a:ln>
        </p:spPr>
      </p:pic>
      <p:sp>
        <p:nvSpPr>
          <p:cNvPr id="2198" name="CustomShape 2"/>
          <p:cNvSpPr/>
          <p:nvPr/>
        </p:nvSpPr>
        <p:spPr>
          <a:xfrm>
            <a:off x="2687760" y="5459760"/>
            <a:ext cx="1007640" cy="923400"/>
          </a:xfrm>
          <a:prstGeom prst="rect">
            <a:avLst/>
          </a:prstGeom>
          <a:solidFill>
            <a:srgbClr val="ffff00">
              <a:alpha val="18000"/>
            </a:srgbClr>
          </a:solidFill>
          <a:ln w="1260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9" name="CustomShape 1"/>
          <p:cNvSpPr/>
          <p:nvPr/>
        </p:nvSpPr>
        <p:spPr>
          <a:xfrm>
            <a:off x="1008000" y="1931760"/>
            <a:ext cx="8399880" cy="393120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en-US" sz="1800" spc="-1" strike="noStrike">
              <a:latin typeface="Arial"/>
            </a:endParaRPr>
          </a:p>
          <a:p>
            <a:pPr marL="457200" indent="-456840">
              <a:lnSpc>
                <a:spcPct val="100000"/>
              </a:lnSpc>
              <a:buClr>
                <a:srgbClr val="ff0000"/>
              </a:buClr>
              <a:buFont typeface="StarSymbol"/>
              <a:buAutoNum type="arabicPeriod"/>
            </a:pPr>
            <a:r>
              <a:rPr b="1" lang="en-US" sz="2800" spc="-1" strike="noStrike">
                <a:solidFill>
                  <a:srgbClr val="ff0000"/>
                </a:solidFill>
                <a:latin typeface="Arial"/>
              </a:rPr>
              <a:t>Sequence Flow</a:t>
            </a:r>
            <a:endParaRPr b="0" lang="en-US" sz="2800" spc="-1" strike="noStrike">
              <a:latin typeface="Arial"/>
            </a:endParaRPr>
          </a:p>
          <a:p>
            <a:pPr marL="457200" indent="-456840">
              <a:lnSpc>
                <a:spcPct val="100000"/>
              </a:lnSpc>
            </a:pPr>
            <a:r>
              <a:rPr b="0" lang="en-US" sz="2000" spc="-1" strike="noStrike">
                <a:solidFill>
                  <a:srgbClr val="000000"/>
                </a:solidFill>
                <a:latin typeface="Arial"/>
              </a:rPr>
              <a:t>	</a:t>
            </a:r>
            <a:r>
              <a:rPr b="0" lang="en-US" sz="2000" spc="-1" strike="noStrike">
                <a:solidFill>
                  <a:srgbClr val="000000"/>
                </a:solidFill>
                <a:latin typeface="Arial"/>
              </a:rPr>
              <a:t>Menunjukkan kegiatan yang dituju semata-mata merupakan kelanjutan kegiatan sebelumnya.</a:t>
            </a:r>
            <a:endParaRPr b="0" lang="en-US" sz="2000" spc="-1" strike="noStrike">
              <a:latin typeface="Arial"/>
            </a:endParaRPr>
          </a:p>
          <a:p>
            <a:pPr marL="457200" indent="-456840">
              <a:lnSpc>
                <a:spcPct val="100000"/>
              </a:lnSpc>
            </a:pPr>
            <a:endParaRPr b="0" lang="en-US" sz="2000" spc="-1" strike="noStrike">
              <a:latin typeface="Arial"/>
            </a:endParaRPr>
          </a:p>
          <a:p>
            <a:pPr marL="457200" indent="-456840">
              <a:lnSpc>
                <a:spcPct val="100000"/>
              </a:lnSpc>
              <a:buClr>
                <a:srgbClr val="ff0000"/>
              </a:buClr>
              <a:buFont typeface="StarSymbol"/>
              <a:buAutoNum type="arabicPeriod" startAt="2"/>
            </a:pPr>
            <a:r>
              <a:rPr b="1" lang="en-US" sz="2800" spc="-1" strike="noStrike">
                <a:solidFill>
                  <a:srgbClr val="ff0000"/>
                </a:solidFill>
                <a:latin typeface="Arial"/>
              </a:rPr>
              <a:t>Message Flow</a:t>
            </a:r>
            <a:endParaRPr b="0" lang="en-US" sz="2800" spc="-1" strike="noStrike">
              <a:latin typeface="Arial"/>
            </a:endParaRPr>
          </a:p>
          <a:p>
            <a:pPr marL="457200" indent="-456840">
              <a:lnSpc>
                <a:spcPct val="100000"/>
              </a:lnSpc>
            </a:pPr>
            <a:r>
              <a:rPr b="0" lang="en-US" sz="2000" spc="-1" strike="noStrike">
                <a:solidFill>
                  <a:srgbClr val="000000"/>
                </a:solidFill>
                <a:latin typeface="Arial"/>
              </a:rPr>
              <a:t>	</a:t>
            </a:r>
            <a:r>
              <a:rPr b="0" lang="en-US" sz="2000" spc="-1" strike="noStrike">
                <a:solidFill>
                  <a:srgbClr val="000000"/>
                </a:solidFill>
                <a:latin typeface="Arial"/>
              </a:rPr>
              <a:t>Menunjukkan adanya aliran pesan dimana proses yang dituju bukan kelanjutan proses sebelumnya.</a:t>
            </a:r>
            <a:endParaRPr b="0" lang="en-US" sz="2000" spc="-1" strike="noStrike">
              <a:latin typeface="Arial"/>
            </a:endParaRPr>
          </a:p>
          <a:p>
            <a:pPr marL="457200" indent="-456840">
              <a:lnSpc>
                <a:spcPct val="100000"/>
              </a:lnSpc>
            </a:pPr>
            <a:endParaRPr b="0" lang="en-US" sz="2000" spc="-1" strike="noStrike">
              <a:latin typeface="Arial"/>
            </a:endParaRPr>
          </a:p>
          <a:p>
            <a:pPr marL="457200" indent="-456840">
              <a:lnSpc>
                <a:spcPct val="100000"/>
              </a:lnSpc>
            </a:pPr>
            <a:r>
              <a:rPr b="1" lang="en-US" sz="2800" spc="-1" strike="noStrike">
                <a:solidFill>
                  <a:srgbClr val="ff0000"/>
                </a:solidFill>
                <a:latin typeface="Arial"/>
              </a:rPr>
              <a:t>3.</a:t>
            </a:r>
            <a:r>
              <a:rPr b="1" lang="en-US" sz="2800" spc="-1" strike="noStrike">
                <a:solidFill>
                  <a:srgbClr val="ff0000"/>
                </a:solidFill>
                <a:latin typeface="Arial"/>
              </a:rPr>
              <a:t>	</a:t>
            </a:r>
            <a:r>
              <a:rPr b="1" lang="en-US" sz="2800" spc="-1" strike="noStrike">
                <a:solidFill>
                  <a:srgbClr val="ff0000"/>
                </a:solidFill>
                <a:latin typeface="Arial"/>
              </a:rPr>
              <a:t>Associate Flow</a:t>
            </a:r>
            <a:endParaRPr b="0" lang="en-US" sz="2800" spc="-1" strike="noStrike">
              <a:latin typeface="Arial"/>
            </a:endParaRPr>
          </a:p>
          <a:p>
            <a:pPr marL="457200" indent="-456840">
              <a:lnSpc>
                <a:spcPct val="100000"/>
              </a:lnSpc>
            </a:pPr>
            <a:r>
              <a:rPr b="0" lang="en-US" sz="2000" spc="-1" strike="noStrike">
                <a:solidFill>
                  <a:srgbClr val="000000"/>
                </a:solidFill>
                <a:latin typeface="Arial"/>
              </a:rPr>
              <a:t>	</a:t>
            </a:r>
            <a:r>
              <a:rPr b="0" lang="en-US" sz="2000" spc="-1" strike="noStrike">
                <a:solidFill>
                  <a:srgbClr val="000000"/>
                </a:solidFill>
                <a:latin typeface="Arial"/>
              </a:rPr>
              <a:t>Menunjukan bentuk hubungan antara dua proses atau kegiatan.</a:t>
            </a:r>
            <a:endParaRPr b="0" lang="en-US" sz="2000" spc="-1" strike="noStrike">
              <a:latin typeface="Arial"/>
            </a:endParaRPr>
          </a:p>
          <a:p>
            <a:pPr>
              <a:lnSpc>
                <a:spcPct val="100000"/>
              </a:lnSpc>
            </a:pPr>
            <a:endParaRPr b="0" lang="en-US" sz="2000" spc="-1" strike="noStrike">
              <a:latin typeface="Arial"/>
            </a:endParaRPr>
          </a:p>
        </p:txBody>
      </p:sp>
      <p:sp>
        <p:nvSpPr>
          <p:cNvPr id="2200" name="CustomShape 2"/>
          <p:cNvSpPr/>
          <p:nvPr/>
        </p:nvSpPr>
        <p:spPr>
          <a:xfrm>
            <a:off x="2267640" y="159840"/>
            <a:ext cx="7475400" cy="7606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3600" spc="-1" strike="noStrike">
                <a:solidFill>
                  <a:srgbClr val="000000"/>
                </a:solidFill>
                <a:latin typeface="Arial Black"/>
              </a:rPr>
              <a:t>Notasi Penghubung</a:t>
            </a:r>
            <a:endParaRPr b="0" lang="en-US" sz="3600" spc="-1" strike="noStrike">
              <a:latin typeface="Arial"/>
            </a:endParaRPr>
          </a:p>
          <a:p>
            <a:pPr>
              <a:lnSpc>
                <a:spcPct val="100000"/>
              </a:lnSpc>
            </a:pP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1" name="CustomShape 1"/>
          <p:cNvSpPr/>
          <p:nvPr/>
        </p:nvSpPr>
        <p:spPr>
          <a:xfrm>
            <a:off x="2351880" y="159840"/>
            <a:ext cx="7391880" cy="7606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3600" spc="-1" strike="noStrike">
                <a:solidFill>
                  <a:srgbClr val="000000"/>
                </a:solidFill>
                <a:latin typeface="Arial Black"/>
              </a:rPr>
              <a:t>Notasi Penghubung </a:t>
            </a:r>
            <a:r>
              <a:rPr b="1" i="1" lang="en-US" sz="2000" spc="-1" strike="noStrike">
                <a:solidFill>
                  <a:srgbClr val="535353"/>
                </a:solidFill>
                <a:latin typeface="Arial"/>
              </a:rPr>
              <a:t>(lanjutan…)</a:t>
            </a:r>
            <a:endParaRPr b="0" lang="en-US" sz="2000" spc="-1" strike="noStrike">
              <a:latin typeface="Arial"/>
            </a:endParaRPr>
          </a:p>
          <a:p>
            <a:pPr algn="r">
              <a:lnSpc>
                <a:spcPct val="100000"/>
              </a:lnSpc>
            </a:pPr>
            <a:endParaRPr b="0" lang="en-US" sz="2000" spc="-1" strike="noStrike">
              <a:latin typeface="Arial"/>
            </a:endParaRPr>
          </a:p>
        </p:txBody>
      </p:sp>
      <p:pic>
        <p:nvPicPr>
          <p:cNvPr id="2202" name="" descr=""/>
          <p:cNvPicPr/>
          <p:nvPr/>
        </p:nvPicPr>
        <p:blipFill>
          <a:blip r:embed="rId1"/>
          <a:stretch/>
        </p:blipFill>
        <p:spPr>
          <a:xfrm>
            <a:off x="1008000" y="2099880"/>
            <a:ext cx="8400240" cy="3290040"/>
          </a:xfrm>
          <a:prstGeom prst="rect">
            <a:avLst/>
          </a:prstGeom>
          <a:ln>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3" name="CustomShape 1"/>
          <p:cNvSpPr/>
          <p:nvPr/>
        </p:nvSpPr>
        <p:spPr>
          <a:xfrm>
            <a:off x="1008000" y="1764000"/>
            <a:ext cx="8399880" cy="395352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en-US" sz="1800" spc="-1" strike="noStrike">
              <a:latin typeface="Arial"/>
            </a:endParaRPr>
          </a:p>
          <a:p>
            <a:pPr marL="457200" indent="-456840">
              <a:lnSpc>
                <a:spcPct val="100000"/>
              </a:lnSpc>
              <a:buClr>
                <a:srgbClr val="ff0000"/>
              </a:buClr>
              <a:buFont typeface="StarSymbol"/>
              <a:buAutoNum type="arabicPeriod"/>
            </a:pPr>
            <a:r>
              <a:rPr b="1" lang="en-US" sz="2800" spc="-1" strike="noStrike">
                <a:solidFill>
                  <a:srgbClr val="ff0000"/>
                </a:solidFill>
                <a:latin typeface="Arial"/>
              </a:rPr>
              <a:t>Exclusive Decision</a:t>
            </a:r>
            <a:endParaRPr b="0" lang="en-US" sz="2800" spc="-1" strike="noStrike">
              <a:latin typeface="Arial"/>
            </a:endParaRPr>
          </a:p>
          <a:p>
            <a:pPr marL="457200" indent="-456840">
              <a:lnSpc>
                <a:spcPct val="100000"/>
              </a:lnSpc>
            </a:pPr>
            <a:r>
              <a:rPr b="0" lang="en-US" sz="2000" spc="-1" strike="noStrike">
                <a:solidFill>
                  <a:srgbClr val="000000"/>
                </a:solidFill>
                <a:latin typeface="Arial"/>
              </a:rPr>
              <a:t>	</a:t>
            </a:r>
            <a:r>
              <a:rPr b="0" lang="en-US" sz="2000" spc="-1" strike="noStrike">
                <a:solidFill>
                  <a:srgbClr val="000000"/>
                </a:solidFill>
                <a:latin typeface="Arial"/>
              </a:rPr>
              <a:t>Pengambilan keputusan karena tergantung dari kondisi atau masukan sebelumnya.</a:t>
            </a:r>
            <a:endParaRPr b="0" lang="en-US" sz="2000" spc="-1" strike="noStrike">
              <a:latin typeface="Arial"/>
            </a:endParaRPr>
          </a:p>
          <a:p>
            <a:pPr marL="457200" indent="-456840">
              <a:lnSpc>
                <a:spcPct val="100000"/>
              </a:lnSpc>
            </a:pPr>
            <a:endParaRPr b="0" lang="en-US" sz="2000" spc="-1" strike="noStrike">
              <a:latin typeface="Arial"/>
            </a:endParaRPr>
          </a:p>
          <a:p>
            <a:pPr marL="457200" indent="-456840">
              <a:lnSpc>
                <a:spcPct val="100000"/>
              </a:lnSpc>
              <a:buClr>
                <a:srgbClr val="ff0000"/>
              </a:buClr>
              <a:buFont typeface="StarSymbol"/>
              <a:buAutoNum type="arabicPeriod" startAt="2"/>
            </a:pPr>
            <a:r>
              <a:rPr b="1" lang="en-US" sz="2800" spc="-1" strike="noStrike">
                <a:solidFill>
                  <a:srgbClr val="ff0000"/>
                </a:solidFill>
                <a:latin typeface="Arial"/>
              </a:rPr>
              <a:t>Event</a:t>
            </a:r>
            <a:endParaRPr b="0" lang="en-US" sz="2800" spc="-1" strike="noStrike">
              <a:latin typeface="Arial"/>
            </a:endParaRPr>
          </a:p>
          <a:p>
            <a:pPr marL="457200" indent="-456840">
              <a:lnSpc>
                <a:spcPct val="100000"/>
              </a:lnSpc>
            </a:pPr>
            <a:r>
              <a:rPr b="0" lang="en-US" sz="2000" spc="-1" strike="noStrike">
                <a:solidFill>
                  <a:srgbClr val="000000"/>
                </a:solidFill>
                <a:latin typeface="Arial"/>
              </a:rPr>
              <a:t>	</a:t>
            </a:r>
            <a:r>
              <a:rPr b="0" lang="en-US" sz="2000" spc="-1" strike="noStrike">
                <a:solidFill>
                  <a:srgbClr val="000000"/>
                </a:solidFill>
                <a:latin typeface="Arial"/>
              </a:rPr>
              <a:t>Pengambilan keputusan bergantung dari adanya event (misalnya harus ada surat keputusan).</a:t>
            </a:r>
            <a:endParaRPr b="0" lang="en-US" sz="2000" spc="-1" strike="noStrike">
              <a:latin typeface="Arial"/>
            </a:endParaRPr>
          </a:p>
          <a:p>
            <a:pPr marL="457200" indent="-456840">
              <a:lnSpc>
                <a:spcPct val="100000"/>
              </a:lnSpc>
            </a:pPr>
            <a:endParaRPr b="0" lang="en-US" sz="2000" spc="-1" strike="noStrike">
              <a:latin typeface="Arial"/>
            </a:endParaRPr>
          </a:p>
          <a:p>
            <a:pPr marL="457200" indent="-456840">
              <a:lnSpc>
                <a:spcPct val="100000"/>
              </a:lnSpc>
            </a:pPr>
            <a:r>
              <a:rPr b="1" lang="en-US" sz="2800" spc="-1" strike="noStrike">
                <a:solidFill>
                  <a:srgbClr val="ff0000"/>
                </a:solidFill>
                <a:latin typeface="Arial"/>
              </a:rPr>
              <a:t>3.</a:t>
            </a:r>
            <a:r>
              <a:rPr b="1" lang="en-US" sz="2800" spc="-1" strike="noStrike">
                <a:solidFill>
                  <a:srgbClr val="ff0000"/>
                </a:solidFill>
                <a:latin typeface="Arial"/>
              </a:rPr>
              <a:t>	</a:t>
            </a:r>
            <a:r>
              <a:rPr b="1" lang="en-US" sz="2800" spc="-1" strike="noStrike">
                <a:solidFill>
                  <a:srgbClr val="ff0000"/>
                </a:solidFill>
                <a:latin typeface="Arial"/>
              </a:rPr>
              <a:t>Paralel</a:t>
            </a:r>
            <a:endParaRPr b="0" lang="en-US" sz="2800" spc="-1" strike="noStrike">
              <a:latin typeface="Arial"/>
            </a:endParaRPr>
          </a:p>
          <a:p>
            <a:pPr marL="457200" indent="-456840">
              <a:lnSpc>
                <a:spcPct val="100000"/>
              </a:lnSpc>
            </a:pPr>
            <a:r>
              <a:rPr b="0" lang="en-US" sz="2000" spc="-1" strike="noStrike">
                <a:solidFill>
                  <a:srgbClr val="000000"/>
                </a:solidFill>
                <a:latin typeface="Arial"/>
              </a:rPr>
              <a:t>	</a:t>
            </a:r>
            <a:r>
              <a:rPr b="0" lang="en-US" sz="2000" spc="-1" strike="noStrike">
                <a:solidFill>
                  <a:srgbClr val="000000"/>
                </a:solidFill>
                <a:latin typeface="Arial"/>
              </a:rPr>
              <a:t>Pengambilan keputusan hanya dilakukan bila seluruh kegiatan sebelumnya sudah diterima lengkap.</a:t>
            </a:r>
            <a:endParaRPr b="0" lang="en-US" sz="2000" spc="-1" strike="noStrike">
              <a:latin typeface="Arial"/>
            </a:endParaRPr>
          </a:p>
          <a:p>
            <a:pPr>
              <a:lnSpc>
                <a:spcPct val="100000"/>
              </a:lnSpc>
            </a:pPr>
            <a:endParaRPr b="0" lang="en-US" sz="2000" spc="-1" strike="noStrike">
              <a:latin typeface="Arial"/>
            </a:endParaRPr>
          </a:p>
        </p:txBody>
      </p:sp>
      <p:sp>
        <p:nvSpPr>
          <p:cNvPr id="2204" name="CustomShape 2"/>
          <p:cNvSpPr/>
          <p:nvPr/>
        </p:nvSpPr>
        <p:spPr>
          <a:xfrm>
            <a:off x="2099880" y="107640"/>
            <a:ext cx="7475400" cy="88236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4400" spc="-1" strike="noStrike">
                <a:solidFill>
                  <a:srgbClr val="000000"/>
                </a:solidFill>
                <a:latin typeface="Arial Black"/>
              </a:rPr>
              <a:t>Notasi Gateway</a:t>
            </a:r>
            <a:endParaRPr b="0" lang="en-US" sz="4400" spc="-1" strike="noStrike">
              <a:latin typeface="Arial"/>
            </a:endParaRPr>
          </a:p>
          <a:p>
            <a:pPr>
              <a:lnSpc>
                <a:spcPct val="100000"/>
              </a:lnSpc>
            </a:pP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5" name="Picture 3" descr=""/>
          <p:cNvPicPr/>
          <p:nvPr/>
        </p:nvPicPr>
        <p:blipFill>
          <a:blip r:embed="rId1"/>
          <a:stretch/>
        </p:blipFill>
        <p:spPr>
          <a:xfrm>
            <a:off x="1091880" y="2351880"/>
            <a:ext cx="8063640" cy="4894200"/>
          </a:xfrm>
          <a:prstGeom prst="rect">
            <a:avLst/>
          </a:prstGeom>
          <a:ln w="9360">
            <a:noFill/>
          </a:ln>
        </p:spPr>
      </p:pic>
      <p:sp>
        <p:nvSpPr>
          <p:cNvPr id="2206" name="CustomShape 1"/>
          <p:cNvSpPr/>
          <p:nvPr/>
        </p:nvSpPr>
        <p:spPr>
          <a:xfrm>
            <a:off x="2267640" y="83880"/>
            <a:ext cx="7475400" cy="7606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3600" spc="-1" strike="noStrike">
                <a:solidFill>
                  <a:srgbClr val="000000"/>
                </a:solidFill>
                <a:latin typeface="Arial Black"/>
              </a:rPr>
              <a:t>Notasi Gateway </a:t>
            </a:r>
            <a:r>
              <a:rPr b="1" i="1" lang="en-US" sz="2000" spc="-1" strike="noStrike">
                <a:solidFill>
                  <a:srgbClr val="535353"/>
                </a:solidFill>
                <a:latin typeface="Arial"/>
              </a:rPr>
              <a:t>(lanjutan…)</a:t>
            </a:r>
            <a:endParaRPr b="0" lang="en-US" sz="2000" spc="-1" strike="noStrike">
              <a:latin typeface="Arial"/>
            </a:endParaRPr>
          </a:p>
          <a:p>
            <a:pPr algn="r">
              <a:lnSpc>
                <a:spcPct val="100000"/>
              </a:lnSpc>
            </a:pPr>
            <a:endParaRPr b="0" lang="en-US" sz="2000" spc="-1" strike="noStrike">
              <a:latin typeface="Arial"/>
            </a:endParaRPr>
          </a:p>
        </p:txBody>
      </p:sp>
      <p:sp>
        <p:nvSpPr>
          <p:cNvPr id="2207" name="CustomShape 2"/>
          <p:cNvSpPr/>
          <p:nvPr/>
        </p:nvSpPr>
        <p:spPr>
          <a:xfrm>
            <a:off x="2008440" y="6551640"/>
            <a:ext cx="1251000" cy="3337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1600" spc="-1" strike="noStrike">
                <a:solidFill>
                  <a:srgbClr val="ff0000"/>
                </a:solidFill>
                <a:latin typeface="Calibri"/>
              </a:rPr>
              <a:t>(Merge/(or))</a:t>
            </a:r>
            <a:endParaRPr b="0" lang="en-US" sz="1600" spc="-1" strike="noStrike">
              <a:latin typeface="Arial"/>
            </a:endParaRPr>
          </a:p>
        </p:txBody>
      </p:sp>
      <p:sp>
        <p:nvSpPr>
          <p:cNvPr id="2208" name="CustomShape 3"/>
          <p:cNvSpPr/>
          <p:nvPr/>
        </p:nvSpPr>
        <p:spPr>
          <a:xfrm>
            <a:off x="4924440" y="6551640"/>
            <a:ext cx="859320" cy="3337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1600" spc="-1" strike="noStrike">
                <a:solidFill>
                  <a:srgbClr val="ff0000"/>
                </a:solidFill>
                <a:latin typeface="Calibri"/>
              </a:rPr>
              <a:t>(Merge)</a:t>
            </a:r>
            <a:endParaRPr b="0" lang="en-US" sz="1600" spc="-1" strike="noStrike">
              <a:latin typeface="Arial"/>
            </a:endParaRPr>
          </a:p>
        </p:txBody>
      </p:sp>
      <p:sp>
        <p:nvSpPr>
          <p:cNvPr id="2209" name="CustomShape 4"/>
          <p:cNvSpPr/>
          <p:nvPr/>
        </p:nvSpPr>
        <p:spPr>
          <a:xfrm>
            <a:off x="7299720" y="6803640"/>
            <a:ext cx="1255680" cy="3337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1600" spc="-1" strike="noStrike">
                <a:solidFill>
                  <a:srgbClr val="ff0000"/>
                </a:solidFill>
                <a:latin typeface="Calibri"/>
              </a:rPr>
              <a:t>(Joint/(And))</a:t>
            </a:r>
            <a:endParaRPr b="0" lang="en-US" sz="1600" spc="-1" strike="noStrike">
              <a:latin typeface="Arial"/>
            </a:endParaRPr>
          </a:p>
        </p:txBody>
      </p:sp>
      <p:sp>
        <p:nvSpPr>
          <p:cNvPr id="2210" name="CustomShape 5"/>
          <p:cNvSpPr/>
          <p:nvPr/>
        </p:nvSpPr>
        <p:spPr>
          <a:xfrm>
            <a:off x="7135560" y="3527640"/>
            <a:ext cx="1313280" cy="3337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1600" spc="-1" strike="noStrike">
                <a:solidFill>
                  <a:srgbClr val="ff0000"/>
                </a:solidFill>
                <a:latin typeface="Calibri"/>
              </a:rPr>
              <a:t>(Event based)</a:t>
            </a:r>
            <a:endParaRPr b="0" lang="en-US" sz="1600" spc="-1" strike="noStrike">
              <a:latin typeface="Arial"/>
            </a:endParaRPr>
          </a:p>
        </p:txBody>
      </p:sp>
      <p:sp>
        <p:nvSpPr>
          <p:cNvPr id="2211" name="CustomShape 6"/>
          <p:cNvSpPr/>
          <p:nvPr/>
        </p:nvSpPr>
        <p:spPr>
          <a:xfrm>
            <a:off x="4450320" y="3527640"/>
            <a:ext cx="1339200" cy="3337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1600" spc="-1" strike="noStrike">
                <a:solidFill>
                  <a:srgbClr val="ff0000"/>
                </a:solidFill>
                <a:latin typeface="Calibri"/>
              </a:rPr>
              <a:t>(Merge/(xor))</a:t>
            </a:r>
            <a:endParaRPr b="0" lang="en-US" sz="1600" spc="-1" strike="noStrike">
              <a:latin typeface="Arial"/>
            </a:endParaRPr>
          </a:p>
        </p:txBody>
      </p:sp>
      <p:sp>
        <p:nvSpPr>
          <p:cNvPr id="2212" name="CustomShape 7"/>
          <p:cNvSpPr/>
          <p:nvPr/>
        </p:nvSpPr>
        <p:spPr>
          <a:xfrm>
            <a:off x="1846080" y="3527640"/>
            <a:ext cx="1339200" cy="3337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1" i="1" lang="en-US" sz="1600" spc="-1" strike="noStrike">
                <a:solidFill>
                  <a:srgbClr val="ff0000"/>
                </a:solidFill>
                <a:latin typeface="Calibri"/>
              </a:rPr>
              <a:t>(Merge/(xor))</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3" name="CustomShape 1"/>
          <p:cNvSpPr/>
          <p:nvPr/>
        </p:nvSpPr>
        <p:spPr>
          <a:xfrm>
            <a:off x="1007640" y="1595880"/>
            <a:ext cx="8483400" cy="1675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000000"/>
                </a:solidFill>
                <a:latin typeface="Arial Black"/>
              </a:rPr>
              <a:t>Notasi Pool</a:t>
            </a:r>
            <a:endParaRPr b="0" lang="en-US" sz="3600" spc="-1" strike="noStrike">
              <a:latin typeface="Arial"/>
            </a:endParaRPr>
          </a:p>
          <a:p>
            <a:pPr>
              <a:lnSpc>
                <a:spcPct val="100000"/>
              </a:lnSpc>
            </a:pPr>
            <a:endParaRPr b="0" lang="en-US" sz="3600" spc="-1" strike="noStrike">
              <a:latin typeface="Arial"/>
            </a:endParaRPr>
          </a:p>
          <a:p>
            <a:pPr>
              <a:lnSpc>
                <a:spcPct val="100000"/>
              </a:lnSpc>
            </a:pPr>
            <a:r>
              <a:rPr b="0" lang="en-US" sz="2000" spc="-1" strike="noStrike">
                <a:solidFill>
                  <a:srgbClr val="000000"/>
                </a:solidFill>
                <a:latin typeface="Arial"/>
              </a:rPr>
              <a:t>Bagian</a:t>
            </a:r>
            <a:r>
              <a:rPr b="0" lang="en-US" sz="2000" spc="-1" strike="noStrike">
                <a:solidFill>
                  <a:srgbClr val="000000"/>
                </a:solidFill>
                <a:latin typeface="Arial"/>
              </a:rPr>
              <a:t>	</a:t>
            </a:r>
            <a:r>
              <a:rPr b="0" lang="en-US" sz="2000" spc="-1" strike="noStrike">
                <a:solidFill>
                  <a:srgbClr val="000000"/>
                </a:solidFill>
                <a:latin typeface="Arial"/>
              </a:rPr>
              <a:t>inti merupakan kerangka yang menunjukkan suatu proses atau kegiatan dikerjakan oleh siapa.  Satu pool untuk merepresen- tasikan  satu unit kerja, fungsi atau jabatan tertentu.</a:t>
            </a:r>
            <a:endParaRPr b="0" lang="en-US" sz="2000" spc="-1" strike="noStrike">
              <a:latin typeface="Arial"/>
            </a:endParaRPr>
          </a:p>
        </p:txBody>
      </p:sp>
      <p:sp>
        <p:nvSpPr>
          <p:cNvPr id="2214" name="CustomShape 2"/>
          <p:cNvSpPr/>
          <p:nvPr/>
        </p:nvSpPr>
        <p:spPr>
          <a:xfrm>
            <a:off x="1091880" y="3611880"/>
            <a:ext cx="8231400" cy="2071440"/>
          </a:xfrm>
          <a:prstGeom prst="rect">
            <a:avLst/>
          </a:prstGeom>
          <a:noFill/>
          <a:ln>
            <a:noFill/>
          </a:ln>
        </p:spPr>
        <p:style>
          <a:lnRef idx="0"/>
          <a:fillRef idx="0"/>
          <a:effectRef idx="0"/>
          <a:fontRef idx="minor"/>
        </p:style>
        <p:txBody>
          <a:bodyPr lIns="90000" rIns="90000" tIns="45000" bIns="45000">
            <a:spAutoFit/>
          </a:bodyPr>
          <a:p>
            <a:pPr marL="457200" indent="-456840">
              <a:lnSpc>
                <a:spcPct val="100000"/>
              </a:lnSpc>
              <a:buClr>
                <a:srgbClr val="ff0000"/>
              </a:buClr>
              <a:buFont typeface="StarSymbol"/>
              <a:buAutoNum type="arabicPeriod"/>
            </a:pPr>
            <a:r>
              <a:rPr b="1" lang="en-US" sz="2400" spc="-1" strike="noStrike">
                <a:solidFill>
                  <a:srgbClr val="ff0000"/>
                </a:solidFill>
                <a:latin typeface="Arial"/>
              </a:rPr>
              <a:t>Swimlane</a:t>
            </a:r>
            <a:endParaRPr b="0" lang="en-US" sz="2400" spc="-1" strike="noStrike">
              <a:latin typeface="Arial"/>
            </a:endParaRPr>
          </a:p>
          <a:p>
            <a:pPr marL="457200" indent="-456840">
              <a:lnSpc>
                <a:spcPct val="100000"/>
              </a:lnSpc>
            </a:pPr>
            <a:r>
              <a:rPr b="0" lang="en-US" sz="1800" spc="-1" strike="noStrike">
                <a:solidFill>
                  <a:srgbClr val="000000"/>
                </a:solidFill>
                <a:latin typeface="Arial"/>
              </a:rPr>
              <a:t>	</a:t>
            </a:r>
            <a:r>
              <a:rPr b="0" lang="en-US" sz="1800" spc="-1" strike="noStrike">
                <a:solidFill>
                  <a:srgbClr val="000000"/>
                </a:solidFill>
                <a:latin typeface="Arial"/>
              </a:rPr>
              <a:t>suatu proses dikerjakan oleh suatu unit kerja, fungsi atau jabatan tertentu.</a:t>
            </a:r>
            <a:endParaRPr b="0" lang="en-US" sz="1800" spc="-1" strike="noStrike">
              <a:latin typeface="Arial"/>
            </a:endParaRPr>
          </a:p>
          <a:p>
            <a:pPr marL="457200" indent="-456840">
              <a:lnSpc>
                <a:spcPct val="100000"/>
              </a:lnSpc>
            </a:pPr>
            <a:endParaRPr b="0" lang="en-US" sz="1800" spc="-1" strike="noStrike">
              <a:latin typeface="Arial"/>
            </a:endParaRPr>
          </a:p>
          <a:p>
            <a:pPr marL="457200" indent="-456840">
              <a:lnSpc>
                <a:spcPct val="100000"/>
              </a:lnSpc>
              <a:buClr>
                <a:srgbClr val="ff0000"/>
              </a:buClr>
              <a:buFont typeface="StarSymbol"/>
              <a:buAutoNum type="arabicPeriod" startAt="2"/>
            </a:pPr>
            <a:r>
              <a:rPr b="1" lang="en-US" sz="2400" spc="-1" strike="noStrike">
                <a:solidFill>
                  <a:srgbClr val="ff0000"/>
                </a:solidFill>
                <a:latin typeface="Arial"/>
              </a:rPr>
              <a:t>Lane</a:t>
            </a:r>
            <a:endParaRPr b="0" lang="en-US" sz="2400" spc="-1" strike="noStrike">
              <a:latin typeface="Arial"/>
            </a:endParaRPr>
          </a:p>
          <a:p>
            <a:pPr marL="457200" indent="-456840">
              <a:lnSpc>
                <a:spcPct val="100000"/>
              </a:lnSpc>
            </a:pPr>
            <a:r>
              <a:rPr b="0" lang="en-US" sz="1800" spc="-1" strike="noStrike">
                <a:solidFill>
                  <a:srgbClr val="000000"/>
                </a:solidFill>
                <a:latin typeface="Arial"/>
              </a:rPr>
              <a:t>	</a:t>
            </a:r>
            <a:r>
              <a:rPr b="0" lang="en-US" sz="1800" spc="-1" strike="noStrike">
                <a:solidFill>
                  <a:srgbClr val="000000"/>
                </a:solidFill>
                <a:latin typeface="Arial"/>
              </a:rPr>
              <a:t>(gabungan beberapa pool) menunjukkan adanya beberapa proses pada suatu unit kerja yang masing-masing dikerjakan oleh satu jabatan unit kerja tersebut.</a:t>
            </a:r>
            <a:endParaRPr b="0" lang="en-US" sz="1800" spc="-1" strike="noStrike">
              <a:latin typeface="Arial"/>
            </a:endParaRPr>
          </a:p>
        </p:txBody>
      </p:sp>
      <p:sp>
        <p:nvSpPr>
          <p:cNvPr id="2215" name="CustomShape 3"/>
          <p:cNvSpPr/>
          <p:nvPr/>
        </p:nvSpPr>
        <p:spPr>
          <a:xfrm>
            <a:off x="2268000" y="107640"/>
            <a:ext cx="7391880" cy="88236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4400" spc="-1" strike="noStrike">
                <a:solidFill>
                  <a:srgbClr val="000000"/>
                </a:solidFill>
                <a:latin typeface="Arial Black"/>
              </a:rPr>
              <a:t>Notasi Pool</a:t>
            </a:r>
            <a:endParaRPr b="0" lang="en-US" sz="4400" spc="-1" strike="noStrike">
              <a:latin typeface="Arial"/>
            </a:endParaRPr>
          </a:p>
          <a:p>
            <a:pPr>
              <a:lnSpc>
                <a:spcPct val="100000"/>
              </a:lnSpc>
            </a:pP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6" name="CustomShape 1"/>
          <p:cNvSpPr/>
          <p:nvPr/>
        </p:nvSpPr>
        <p:spPr>
          <a:xfrm>
            <a:off x="1007640" y="1595880"/>
            <a:ext cx="8483400" cy="760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3600" spc="-1" strike="noStrike">
                <a:solidFill>
                  <a:srgbClr val="000000"/>
                </a:solidFill>
                <a:latin typeface="Arial Black"/>
              </a:rPr>
              <a:t>Notasi Pool</a:t>
            </a:r>
            <a:endParaRPr b="0" lang="en-US" sz="3600" spc="-1" strike="noStrike">
              <a:latin typeface="Arial"/>
            </a:endParaRPr>
          </a:p>
          <a:p>
            <a:pPr>
              <a:lnSpc>
                <a:spcPct val="100000"/>
              </a:lnSpc>
            </a:pPr>
            <a:endParaRPr b="0" lang="en-US" sz="3600" spc="-1" strike="noStrike">
              <a:latin typeface="Arial"/>
            </a:endParaRPr>
          </a:p>
        </p:txBody>
      </p:sp>
      <p:pic>
        <p:nvPicPr>
          <p:cNvPr id="2217" name="Picture 2" descr=""/>
          <p:cNvPicPr/>
          <p:nvPr/>
        </p:nvPicPr>
        <p:blipFill>
          <a:blip r:embed="rId1"/>
          <a:stretch/>
        </p:blipFill>
        <p:spPr>
          <a:xfrm>
            <a:off x="1091880" y="2351880"/>
            <a:ext cx="8063640" cy="1354680"/>
          </a:xfrm>
          <a:prstGeom prst="rect">
            <a:avLst/>
          </a:prstGeom>
          <a:ln w="9360">
            <a:noFill/>
          </a:ln>
        </p:spPr>
      </p:pic>
      <p:pic>
        <p:nvPicPr>
          <p:cNvPr id="2218" name="Picture 3" descr=""/>
          <p:cNvPicPr/>
          <p:nvPr/>
        </p:nvPicPr>
        <p:blipFill>
          <a:blip r:embed="rId2"/>
          <a:stretch/>
        </p:blipFill>
        <p:spPr>
          <a:xfrm>
            <a:off x="1091880" y="3863880"/>
            <a:ext cx="8063640" cy="2649600"/>
          </a:xfrm>
          <a:prstGeom prst="rect">
            <a:avLst/>
          </a:prstGeom>
          <a:ln w="9360">
            <a:noFill/>
          </a:ln>
        </p:spPr>
      </p:pic>
      <p:sp>
        <p:nvSpPr>
          <p:cNvPr id="2219" name="CustomShape 2"/>
          <p:cNvSpPr/>
          <p:nvPr/>
        </p:nvSpPr>
        <p:spPr>
          <a:xfrm>
            <a:off x="2268000" y="167760"/>
            <a:ext cx="7391880" cy="76068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0" lang="en-US" sz="3600" spc="-1" strike="noStrike">
                <a:solidFill>
                  <a:srgbClr val="000000"/>
                </a:solidFill>
                <a:latin typeface="Arial Black"/>
              </a:rPr>
              <a:t>Notasi Pool </a:t>
            </a:r>
            <a:r>
              <a:rPr b="1" i="1" lang="en-US" sz="2000" spc="-1" strike="noStrike">
                <a:solidFill>
                  <a:srgbClr val="535353"/>
                </a:solidFill>
                <a:latin typeface="Arial"/>
              </a:rPr>
              <a:t>(lanjutan…)</a:t>
            </a:r>
            <a:endParaRPr b="0" lang="en-US" sz="2000" spc="-1" strike="noStrike">
              <a:latin typeface="Arial"/>
            </a:endParaRPr>
          </a:p>
          <a:p>
            <a:pPr algn="r">
              <a:lnSpc>
                <a:spcPct val="100000"/>
              </a:lnSpc>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0" name="TextShape 1"/>
          <p:cNvSpPr txBox="1"/>
          <p:nvPr/>
        </p:nvSpPr>
        <p:spPr>
          <a:xfrm>
            <a:off x="504000" y="2435760"/>
            <a:ext cx="9071640" cy="4988880"/>
          </a:xfrm>
          <a:prstGeom prst="rect">
            <a:avLst/>
          </a:prstGeom>
          <a:noFill/>
          <a:ln>
            <a:noFill/>
          </a:ln>
        </p:spPr>
        <p:txBody>
          <a:bodyPr>
            <a:normAutofit/>
          </a:bodyPr>
          <a:p>
            <a:pPr marL="171360" indent="-171000">
              <a:lnSpc>
                <a:spcPct val="90000"/>
              </a:lnSpc>
              <a:spcBef>
                <a:spcPts val="751"/>
              </a:spcBef>
              <a:buClr>
                <a:srgbClr val="000000"/>
              </a:buClr>
              <a:buFont typeface="Arial"/>
              <a:buChar char="•"/>
            </a:pPr>
            <a:r>
              <a:rPr b="0" lang="en-US" sz="2800" spc="-1" strike="noStrike">
                <a:solidFill>
                  <a:srgbClr val="000000"/>
                </a:solidFill>
                <a:latin typeface="Calibri"/>
              </a:rPr>
              <a:t>Proses permohonan kredit dimulai dengan </a:t>
            </a:r>
            <a:r>
              <a:rPr b="1" lang="en-US" sz="2800" spc="-1" strike="noStrike">
                <a:solidFill>
                  <a:srgbClr val="ff0000"/>
                </a:solidFill>
                <a:latin typeface="Calibri"/>
              </a:rPr>
              <a:t>pencatatan aplikasi</a:t>
            </a:r>
            <a:r>
              <a:rPr b="0" lang="en-US" sz="2800" spc="-1" strike="noStrike">
                <a:solidFill>
                  <a:srgbClr val="000000"/>
                </a:solidFill>
                <a:latin typeface="Calibri"/>
              </a:rPr>
              <a:t> di mana klien menyatakan minat untuk memperoleh kredit</a:t>
            </a:r>
            <a:endParaRPr b="0" lang="en-US" sz="2800" spc="-1" strike="noStrike">
              <a:latin typeface="Lato"/>
            </a:endParaRPr>
          </a:p>
          <a:p>
            <a:pPr marL="171360" indent="-171000">
              <a:lnSpc>
                <a:spcPct val="90000"/>
              </a:lnSpc>
              <a:spcBef>
                <a:spcPts val="751"/>
              </a:spcBef>
              <a:buClr>
                <a:srgbClr val="000000"/>
              </a:buClr>
              <a:buFont typeface="Arial"/>
              <a:buChar char="•"/>
            </a:pPr>
            <a:r>
              <a:rPr b="0" lang="en-US" sz="2800" spc="-1" strike="noStrike">
                <a:solidFill>
                  <a:srgbClr val="000000"/>
                </a:solidFill>
                <a:latin typeface="Calibri"/>
              </a:rPr>
              <a:t>Tahap ini termasuk </a:t>
            </a:r>
            <a:r>
              <a:rPr b="1" lang="en-US" sz="2800" spc="-1" strike="noStrike">
                <a:solidFill>
                  <a:srgbClr val="ff0000"/>
                </a:solidFill>
                <a:latin typeface="Calibri"/>
              </a:rPr>
              <a:t>penyampaian aplikasi</a:t>
            </a:r>
            <a:r>
              <a:rPr b="0" lang="en-US" sz="2800" spc="-1" strike="noStrike">
                <a:solidFill>
                  <a:srgbClr val="000000"/>
                </a:solidFill>
                <a:latin typeface="Calibri"/>
              </a:rPr>
              <a:t>, dan </a:t>
            </a:r>
            <a:r>
              <a:rPr b="1" lang="en-US" sz="2800" spc="-1" strike="noStrike">
                <a:solidFill>
                  <a:srgbClr val="ff0000"/>
                </a:solidFill>
                <a:latin typeface="Calibri"/>
              </a:rPr>
              <a:t>dokumen</a:t>
            </a:r>
            <a:r>
              <a:rPr b="0" lang="en-US" sz="2800" spc="-1" strike="noStrike">
                <a:solidFill>
                  <a:srgbClr val="000000"/>
                </a:solidFill>
                <a:latin typeface="Calibri"/>
              </a:rPr>
              <a:t> yang diperlukan untuk </a:t>
            </a:r>
            <a:r>
              <a:rPr b="1" lang="en-US" sz="2800" spc="-1" strike="noStrike">
                <a:solidFill>
                  <a:srgbClr val="00b050"/>
                </a:solidFill>
                <a:latin typeface="Calibri"/>
              </a:rPr>
              <a:t>verifikasi</a:t>
            </a:r>
            <a:endParaRPr b="0" lang="en-US" sz="2800" spc="-1" strike="noStrike">
              <a:latin typeface="Lato"/>
            </a:endParaRPr>
          </a:p>
          <a:p>
            <a:pPr marL="171360" indent="-171000">
              <a:lnSpc>
                <a:spcPct val="90000"/>
              </a:lnSpc>
              <a:spcBef>
                <a:spcPts val="751"/>
              </a:spcBef>
              <a:buClr>
                <a:srgbClr val="000000"/>
              </a:buClr>
              <a:buFont typeface="Arial"/>
              <a:buChar char="•"/>
            </a:pPr>
            <a:r>
              <a:rPr b="0" lang="en-US" sz="2800" spc="-1" strike="noStrike">
                <a:solidFill>
                  <a:srgbClr val="000000"/>
                </a:solidFill>
                <a:latin typeface="Calibri"/>
              </a:rPr>
              <a:t>Dilanjutkan dengan </a:t>
            </a:r>
            <a:r>
              <a:rPr b="1" lang="en-US" sz="2800" spc="-1" strike="noStrike">
                <a:solidFill>
                  <a:srgbClr val="ff0000"/>
                </a:solidFill>
                <a:latin typeface="Calibri"/>
              </a:rPr>
              <a:t>analisis kelayakan </a:t>
            </a:r>
            <a:r>
              <a:rPr b="0" lang="en-US" sz="2800" spc="-1" strike="noStrike">
                <a:solidFill>
                  <a:srgbClr val="000000"/>
                </a:solidFill>
                <a:latin typeface="Calibri"/>
              </a:rPr>
              <a:t>terhadap </a:t>
            </a:r>
            <a:r>
              <a:rPr b="1" lang="en-US" sz="2800" spc="-1" strike="noStrike">
                <a:solidFill>
                  <a:srgbClr val="0070c0"/>
                </a:solidFill>
                <a:latin typeface="Calibri"/>
              </a:rPr>
              <a:t>aplikasi kredit </a:t>
            </a:r>
            <a:r>
              <a:rPr b="0" lang="en-US" sz="2800" spc="-1" strike="noStrike">
                <a:solidFill>
                  <a:srgbClr val="000000"/>
                </a:solidFill>
                <a:latin typeface="Calibri"/>
              </a:rPr>
              <a:t>dan akhirnya </a:t>
            </a:r>
            <a:r>
              <a:rPr b="1" lang="en-US" sz="2800" spc="-1" strike="noStrike">
                <a:solidFill>
                  <a:srgbClr val="ff0000"/>
                </a:solidFill>
                <a:latin typeface="Calibri"/>
              </a:rPr>
              <a:t>keputusan</a:t>
            </a:r>
            <a:r>
              <a:rPr b="0" lang="en-US" sz="2800" spc="-1" strike="noStrike">
                <a:solidFill>
                  <a:srgbClr val="000000"/>
                </a:solidFill>
                <a:latin typeface="Calibri"/>
              </a:rPr>
              <a:t> untuk </a:t>
            </a:r>
            <a:r>
              <a:rPr b="1" i="1" lang="en-US" sz="2800" spc="-1" strike="noStrike">
                <a:solidFill>
                  <a:srgbClr val="000000"/>
                </a:solidFill>
                <a:latin typeface="Calibri"/>
              </a:rPr>
              <a:t>menerima</a:t>
            </a:r>
            <a:r>
              <a:rPr b="0" lang="en-US" sz="2800" spc="-1" strike="noStrike">
                <a:solidFill>
                  <a:srgbClr val="000000"/>
                </a:solidFill>
                <a:latin typeface="Calibri"/>
              </a:rPr>
              <a:t> atau </a:t>
            </a:r>
            <a:r>
              <a:rPr b="1" i="1" lang="en-US" sz="2800" spc="-1" strike="noStrike">
                <a:solidFill>
                  <a:srgbClr val="000000"/>
                </a:solidFill>
                <a:latin typeface="Calibri"/>
              </a:rPr>
              <a:t>menolak</a:t>
            </a:r>
            <a:r>
              <a:rPr b="0" lang="en-US" sz="2800" spc="-1" strike="noStrike">
                <a:solidFill>
                  <a:srgbClr val="000000"/>
                </a:solidFill>
                <a:latin typeface="Calibri"/>
              </a:rPr>
              <a:t> permohonan kredit.</a:t>
            </a:r>
            <a:endParaRPr b="0" lang="en-US" sz="2800" spc="-1" strike="noStrike">
              <a:latin typeface="Lato"/>
            </a:endParaRPr>
          </a:p>
          <a:p>
            <a:pPr>
              <a:lnSpc>
                <a:spcPct val="90000"/>
              </a:lnSpc>
              <a:spcBef>
                <a:spcPts val="751"/>
              </a:spcBef>
            </a:pPr>
            <a:endParaRPr b="0" lang="en-US" sz="2800" spc="-1" strike="noStrike">
              <a:latin typeface="Lato"/>
            </a:endParaRPr>
          </a:p>
        </p:txBody>
      </p:sp>
      <p:sp>
        <p:nvSpPr>
          <p:cNvPr id="2221" name="CustomShape 2"/>
          <p:cNvSpPr/>
          <p:nvPr/>
        </p:nvSpPr>
        <p:spPr>
          <a:xfrm>
            <a:off x="2267640" y="56880"/>
            <a:ext cx="7475400" cy="9280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en-US" sz="1800" spc="-1" strike="noStrike">
              <a:latin typeface="Arial"/>
            </a:endParaRPr>
          </a:p>
          <a:p>
            <a:pPr algn="r">
              <a:lnSpc>
                <a:spcPct val="100000"/>
              </a:lnSpc>
            </a:pPr>
            <a:r>
              <a:rPr b="0" lang="en-US" sz="4400" spc="-1" strike="noStrike">
                <a:solidFill>
                  <a:srgbClr val="000000"/>
                </a:solidFill>
                <a:latin typeface="Arial Black"/>
              </a:rPr>
              <a:t>Pengajuan Kredit</a:t>
            </a:r>
            <a:endParaRPr b="0" lang="en-US" sz="4400" spc="-1" strike="noStrike">
              <a:latin typeface="Arial"/>
            </a:endParaRPr>
          </a:p>
          <a:p>
            <a:pPr>
              <a:lnSpc>
                <a:spcPct val="100000"/>
              </a:lnSpc>
            </a:pPr>
            <a:endParaRPr b="0" lang="en-US" sz="4400" spc="-1" strike="noStrike">
              <a:latin typeface="Arial"/>
            </a:endParaRPr>
          </a:p>
        </p:txBody>
      </p:sp>
      <p:sp>
        <p:nvSpPr>
          <p:cNvPr id="2222" name="CustomShape 3"/>
          <p:cNvSpPr/>
          <p:nvPr/>
        </p:nvSpPr>
        <p:spPr>
          <a:xfrm>
            <a:off x="548640" y="1679760"/>
            <a:ext cx="2262960" cy="639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3600" spc="-1" strike="noStrike">
                <a:solidFill>
                  <a:srgbClr val="000000"/>
                </a:solidFill>
                <a:latin typeface="Arial Black"/>
              </a:rPr>
              <a:t>Contoh :</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36121</TotalTime>
  <Application>LibreOffice/6.2.7.1$Linux_X86_64 LibreOffice_project/20$Build-1</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2009-10-15T15:54:47Z</dcterms:created>
  <dc:creator/>
  <dc:description/>
  <dc:language>en-US</dc:language>
  <cp:lastModifiedBy/>
  <cp:lastPrinted>2012-05-31T09:59:00Z</cp:lastPrinted>
  <dcterms:modified xsi:type="dcterms:W3CDTF">2019-11-07T14:20:20Z</dcterms:modified>
  <cp:revision>2336</cp:revision>
  <dc:subject/>
  <dc:title/>
</cp:coreProperties>
</file>